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49"/>
  </p:notesMasterIdLst>
  <p:handoutMasterIdLst>
    <p:handoutMasterId r:id="rId50"/>
  </p:handoutMasterIdLst>
  <p:sldIdLst>
    <p:sldId id="256" r:id="rId5"/>
    <p:sldId id="257" r:id="rId6"/>
    <p:sldId id="286" r:id="rId7"/>
    <p:sldId id="308" r:id="rId8"/>
    <p:sldId id="363" r:id="rId9"/>
    <p:sldId id="364" r:id="rId10"/>
    <p:sldId id="365" r:id="rId11"/>
    <p:sldId id="366" r:id="rId12"/>
    <p:sldId id="368" r:id="rId13"/>
    <p:sldId id="397" r:id="rId14"/>
    <p:sldId id="369" r:id="rId15"/>
    <p:sldId id="372" r:id="rId16"/>
    <p:sldId id="373" r:id="rId17"/>
    <p:sldId id="374" r:id="rId18"/>
    <p:sldId id="375" r:id="rId19"/>
    <p:sldId id="398" r:id="rId20"/>
    <p:sldId id="377" r:id="rId21"/>
    <p:sldId id="378" r:id="rId22"/>
    <p:sldId id="389" r:id="rId23"/>
    <p:sldId id="370" r:id="rId24"/>
    <p:sldId id="384" r:id="rId25"/>
    <p:sldId id="385" r:id="rId26"/>
    <p:sldId id="379" r:id="rId27"/>
    <p:sldId id="380" r:id="rId28"/>
    <p:sldId id="386" r:id="rId29"/>
    <p:sldId id="381" r:id="rId30"/>
    <p:sldId id="387" r:id="rId31"/>
    <p:sldId id="399" r:id="rId32"/>
    <p:sldId id="388" r:id="rId33"/>
    <p:sldId id="390" r:id="rId34"/>
    <p:sldId id="391" r:id="rId35"/>
    <p:sldId id="400" r:id="rId36"/>
    <p:sldId id="392" r:id="rId37"/>
    <p:sldId id="393" r:id="rId38"/>
    <p:sldId id="394" r:id="rId39"/>
    <p:sldId id="395" r:id="rId40"/>
    <p:sldId id="396" r:id="rId41"/>
    <p:sldId id="382" r:id="rId42"/>
    <p:sldId id="383" r:id="rId43"/>
    <p:sldId id="401" r:id="rId44"/>
    <p:sldId id="402" r:id="rId45"/>
    <p:sldId id="403" r:id="rId46"/>
    <p:sldId id="404" r:id="rId47"/>
    <p:sldId id="405" r:id="rId48"/>
  </p:sldIdLst>
  <p:sldSz cx="11887200" cy="7315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5594" autoAdjust="0"/>
  </p:normalViewPr>
  <p:slideViewPr>
    <p:cSldViewPr snapToGrid="0">
      <p:cViewPr>
        <p:scale>
          <a:sx n="75" d="100"/>
          <a:sy n="75" d="100"/>
        </p:scale>
        <p:origin x="-1200" y="-125"/>
      </p:cViewPr>
      <p:guideLst>
        <p:guide orient="horz" pos="2304"/>
        <p:guide pos="3744"/>
      </p:guideLst>
    </p:cSldViewPr>
  </p:slideViewPr>
  <p:outlineViewPr>
    <p:cViewPr>
      <p:scale>
        <a:sx n="33" d="100"/>
        <a:sy n="33" d="100"/>
      </p:scale>
      <p:origin x="0" y="4891"/>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3139"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8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12/26/2024</a:t>
            </a:fld>
            <a:endParaRPr lang="en-US" dirty="0"/>
          </a:p>
        </p:txBody>
      </p:sp>
      <p:sp>
        <p:nvSpPr>
          <p:cNvPr id="4" name="Footer Placeholder 3">
            <a:extLst>
              <a:ext uri="{FF2B5EF4-FFF2-40B4-BE49-F238E27FC236}">
                <a16:creationId xmlns=""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12/26/2024</a:t>
            </a:fld>
            <a:endParaRPr lang="en-US" dirty="0"/>
          </a:p>
        </p:txBody>
      </p:sp>
      <p:sp>
        <p:nvSpPr>
          <p:cNvPr id="4" name="Slide Image Placeholder 3"/>
          <p:cNvSpPr>
            <a:spLocks noGrp="1" noRot="1" noChangeAspect="1"/>
          </p:cNvSpPr>
          <p:nvPr>
            <p:ph type="sldImg" idx="2"/>
          </p:nvPr>
        </p:nvSpPr>
        <p:spPr>
          <a:xfrm>
            <a:off x="922338" y="1143000"/>
            <a:ext cx="50133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21</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28</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30</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31</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32</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33</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34</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35</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36</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37</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38</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39</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40</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41</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42</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43</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44</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1639086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9AC79249-FDC0-364D-A734-AE1DE1605D28}"/>
              </a:ext>
              <a:ext uri="{C183D7F6-B498-43B3-948B-1728B52AA6E4}">
                <adec:decorative xmlns="" xmlns:adec="http://schemas.microsoft.com/office/drawing/2017/decorative" val="1"/>
              </a:ext>
            </a:extLst>
          </p:cNvPr>
          <p:cNvSpPr/>
          <p:nvPr userDrawn="1"/>
        </p:nvSpPr>
        <p:spPr>
          <a:xfrm>
            <a:off x="0" y="4876800"/>
            <a:ext cx="11887200" cy="243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 xmlns:a16="http://schemas.microsoft.com/office/drawing/2014/main" id="{13537B6D-42A5-F449-2691-321A167F7C08}"/>
              </a:ext>
              <a:ext uri="{C183D7F6-B498-43B3-948B-1728B52AA6E4}">
                <adec:decorative xmlns="" xmlns:adec="http://schemas.microsoft.com/office/drawing/2017/decorative" val="1"/>
              </a:ext>
            </a:extLst>
          </p:cNvPr>
          <p:cNvGrpSpPr/>
          <p:nvPr userDrawn="1"/>
        </p:nvGrpSpPr>
        <p:grpSpPr>
          <a:xfrm>
            <a:off x="0" y="-3645"/>
            <a:ext cx="11887200" cy="7318847"/>
            <a:chOff x="0" y="-3419"/>
            <a:chExt cx="12192000" cy="6861419"/>
          </a:xfrm>
        </p:grpSpPr>
        <p:sp>
          <p:nvSpPr>
            <p:cNvPr id="5" name="Oval 4">
              <a:extLst>
                <a:ext uri="{FF2B5EF4-FFF2-40B4-BE49-F238E27FC236}">
                  <a16:creationId xmlns=""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494248F2-5264-4601-AA0B-6C092F77F2DD}"/>
              </a:ext>
            </a:extLst>
          </p:cNvPr>
          <p:cNvSpPr>
            <a:spLocks noGrp="1"/>
          </p:cNvSpPr>
          <p:nvPr>
            <p:ph type="ctrTitle" hasCustomPrompt="1"/>
          </p:nvPr>
        </p:nvSpPr>
        <p:spPr>
          <a:xfrm>
            <a:off x="1138307" y="248441"/>
            <a:ext cx="6919510" cy="4085472"/>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 xmlns:a16="http://schemas.microsoft.com/office/drawing/2014/main" id="{AC10D125-AB73-D276-4947-94204736A30D}"/>
              </a:ext>
              <a:ext uri="{C183D7F6-B498-43B3-948B-1728B52AA6E4}">
                <adec:decorative xmlns="" xmlns:adec="http://schemas.microsoft.com/office/drawing/2017/decorative" val="1"/>
              </a:ext>
            </a:extLst>
          </p:cNvPr>
          <p:cNvGrpSpPr/>
          <p:nvPr userDrawn="1"/>
        </p:nvGrpSpPr>
        <p:grpSpPr>
          <a:xfrm>
            <a:off x="3" y="0"/>
            <a:ext cx="11887198" cy="7315200"/>
            <a:chOff x="1" y="0"/>
            <a:chExt cx="12191999" cy="6858000"/>
          </a:xfrm>
        </p:grpSpPr>
        <p:sp>
          <p:nvSpPr>
            <p:cNvPr id="4" name="Freeform 3">
              <a:extLst>
                <a:ext uri="{FF2B5EF4-FFF2-40B4-BE49-F238E27FC236}">
                  <a16:creationId xmlns="" xmlns:a16="http://schemas.microsoft.com/office/drawing/2014/main" id="{6A7F6A3F-E1DD-A246-9A6D-5F9B18BA2588}"/>
                </a:ext>
                <a:ext uri="{C183D7F6-B498-43B3-948B-1728B52AA6E4}">
                  <adec:decorative xmlns=""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 xmlns:a16="http://schemas.microsoft.com/office/drawing/2014/main" id="{055FD0FC-C8FF-6741-A364-A29CDC6F9495}"/>
                </a:ext>
                <a:ext uri="{C183D7F6-B498-43B3-948B-1728B52AA6E4}">
                  <adec:decorative xmlns=""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 xmlns:a16="http://schemas.microsoft.com/office/drawing/2014/main" id="{D11C9832-A021-954E-A34F-2988D1189AE9}"/>
                </a:ext>
                <a:ext uri="{C183D7F6-B498-43B3-948B-1728B52AA6E4}">
                  <adec:decorative xmlns=""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 xmlns:a16="http://schemas.microsoft.com/office/drawing/2014/main" id="{9861BC34-DFBF-2D4F-B463-FCFBC08391FF}"/>
                </a:ext>
                <a:ext uri="{C183D7F6-B498-43B3-948B-1728B52AA6E4}">
                  <adec:decorative xmlns=""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29894" y="108826"/>
            <a:ext cx="9534703" cy="1860709"/>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hasCustomPrompt="1"/>
          </p:nvPr>
        </p:nvSpPr>
        <p:spPr>
          <a:xfrm>
            <a:off x="1129894" y="2151968"/>
            <a:ext cx="9534703" cy="3591269"/>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4" y="6780110"/>
            <a:ext cx="2674620"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 xmlns:a16="http://schemas.microsoft.com/office/drawing/2014/main" id="{AC10D125-AB73-D276-4947-94204736A30D}"/>
              </a:ext>
              <a:ext uri="{C183D7F6-B498-43B3-948B-1728B52AA6E4}">
                <adec:decorative xmlns="" xmlns:adec="http://schemas.microsoft.com/office/drawing/2017/decorative" val="1"/>
              </a:ext>
            </a:extLst>
          </p:cNvPr>
          <p:cNvGrpSpPr/>
          <p:nvPr userDrawn="1"/>
        </p:nvGrpSpPr>
        <p:grpSpPr>
          <a:xfrm flipH="1">
            <a:off x="3" y="0"/>
            <a:ext cx="11887198" cy="7315200"/>
            <a:chOff x="1" y="0"/>
            <a:chExt cx="12191999" cy="6858000"/>
          </a:xfrm>
        </p:grpSpPr>
        <p:sp>
          <p:nvSpPr>
            <p:cNvPr id="4" name="Freeform 3">
              <a:extLst>
                <a:ext uri="{FF2B5EF4-FFF2-40B4-BE49-F238E27FC236}">
                  <a16:creationId xmlns="" xmlns:a16="http://schemas.microsoft.com/office/drawing/2014/main" id="{6A7F6A3F-E1DD-A246-9A6D-5F9B18BA2588}"/>
                </a:ext>
                <a:ext uri="{C183D7F6-B498-43B3-948B-1728B52AA6E4}">
                  <adec:decorative xmlns=""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 xmlns:a16="http://schemas.microsoft.com/office/drawing/2014/main" id="{055FD0FC-C8FF-6741-A364-A29CDC6F9495}"/>
                </a:ext>
                <a:ext uri="{C183D7F6-B498-43B3-948B-1728B52AA6E4}">
                  <adec:decorative xmlns=""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 xmlns:a16="http://schemas.microsoft.com/office/drawing/2014/main" id="{D11C9832-A021-954E-A34F-2988D1189AE9}"/>
                </a:ext>
                <a:ext uri="{C183D7F6-B498-43B3-948B-1728B52AA6E4}">
                  <adec:decorative xmlns=""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 xmlns:a16="http://schemas.microsoft.com/office/drawing/2014/main" id="{9861BC34-DFBF-2D4F-B463-FCFBC08391FF}"/>
                </a:ext>
                <a:ext uri="{C183D7F6-B498-43B3-948B-1728B52AA6E4}">
                  <adec:decorative xmlns=""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38305" y="1463040"/>
            <a:ext cx="5349240" cy="438912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 xmlns:a16="http://schemas.microsoft.com/office/drawing/2014/main" id="{3124234B-E1C4-2616-9993-A23142AA69B2}"/>
              </a:ext>
            </a:extLst>
          </p:cNvPr>
          <p:cNvSpPr>
            <a:spLocks noGrp="1"/>
          </p:cNvSpPr>
          <p:nvPr>
            <p:ph type="pic" sz="quarter" idx="10"/>
          </p:nvPr>
        </p:nvSpPr>
        <p:spPr>
          <a:xfrm>
            <a:off x="7003852" y="1246295"/>
            <a:ext cx="4388048" cy="4822613"/>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4" y="6780110"/>
            <a:ext cx="2674620"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CCEDB282-8288-C81F-52B5-048A3E80C931}"/>
              </a:ext>
              <a:ext uri="{C183D7F6-B498-43B3-948B-1728B52AA6E4}">
                <adec:decorative xmlns="" xmlns:adec="http://schemas.microsoft.com/office/drawing/2017/decorative" val="1"/>
              </a:ext>
            </a:extLst>
          </p:cNvPr>
          <p:cNvGrpSpPr/>
          <p:nvPr userDrawn="1"/>
        </p:nvGrpSpPr>
        <p:grpSpPr>
          <a:xfrm>
            <a:off x="1" y="3"/>
            <a:ext cx="11903601" cy="7315203"/>
            <a:chOff x="0" y="-1"/>
            <a:chExt cx="12208822" cy="6858003"/>
          </a:xfrm>
        </p:grpSpPr>
        <p:sp>
          <p:nvSpPr>
            <p:cNvPr id="7" name="Rectangle 6">
              <a:extLst>
                <a:ext uri="{FF2B5EF4-FFF2-40B4-BE49-F238E27FC236}">
                  <a16:creationId xmlns=""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 xmlns:a16="http://schemas.microsoft.com/office/drawing/2014/main" id="{5E932F0D-7FC3-634B-932C-3625C16C8DE2}"/>
              </a:ext>
            </a:extLst>
          </p:cNvPr>
          <p:cNvSpPr>
            <a:spLocks noGrp="1"/>
          </p:cNvSpPr>
          <p:nvPr>
            <p:ph type="title" hasCustomPrompt="1"/>
          </p:nvPr>
        </p:nvSpPr>
        <p:spPr>
          <a:xfrm>
            <a:off x="1138306" y="48095"/>
            <a:ext cx="9534703" cy="1707557"/>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 xmlns:a16="http://schemas.microsoft.com/office/drawing/2014/main" id="{CA1EED44-783E-8705-4119-D7E9F7D4F2B4}"/>
              </a:ext>
            </a:extLst>
          </p:cNvPr>
          <p:cNvSpPr>
            <a:spLocks noGrp="1"/>
          </p:cNvSpPr>
          <p:nvPr>
            <p:ph idx="14" hasCustomPrompt="1"/>
          </p:nvPr>
        </p:nvSpPr>
        <p:spPr>
          <a:xfrm>
            <a:off x="1136936" y="2829562"/>
            <a:ext cx="9536072" cy="3666065"/>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 xmlns:a16="http://schemas.microsoft.com/office/drawing/2014/main" id="{DB69FC35-DDC8-45FB-8ACB-21C15F57C1F1}"/>
              </a:ext>
            </a:extLst>
          </p:cNvPr>
          <p:cNvSpPr>
            <a:spLocks noGrp="1"/>
          </p:cNvSpPr>
          <p:nvPr>
            <p:ph type="sldNum" sz="quarter" idx="12"/>
          </p:nvPr>
        </p:nvSpPr>
        <p:spPr>
          <a:xfrm>
            <a:off x="9951163" y="6780110"/>
            <a:ext cx="1564566" cy="389467"/>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95FBCE6F-2AA9-31FE-8148-33B480735599}"/>
              </a:ext>
              <a:ext uri="{C183D7F6-B498-43B3-948B-1728B52AA6E4}">
                <adec:decorative xmlns="" xmlns:adec="http://schemas.microsoft.com/office/drawing/2017/decorative" val="1"/>
              </a:ext>
            </a:extLst>
          </p:cNvPr>
          <p:cNvGrpSpPr/>
          <p:nvPr userDrawn="1"/>
        </p:nvGrpSpPr>
        <p:grpSpPr>
          <a:xfrm>
            <a:off x="0" y="0"/>
            <a:ext cx="11887200" cy="7315200"/>
            <a:chOff x="0" y="0"/>
            <a:chExt cx="12192000" cy="6858000"/>
          </a:xfrm>
        </p:grpSpPr>
        <p:sp>
          <p:nvSpPr>
            <p:cNvPr id="23" name="Freeform 22">
              <a:extLst>
                <a:ext uri="{FF2B5EF4-FFF2-40B4-BE49-F238E27FC236}">
                  <a16:creationId xmlns=""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494248F2-5264-4601-AA0B-6C092F77F2DD}"/>
              </a:ext>
            </a:extLst>
          </p:cNvPr>
          <p:cNvSpPr>
            <a:spLocks noGrp="1"/>
          </p:cNvSpPr>
          <p:nvPr>
            <p:ph type="ctrTitle" hasCustomPrompt="1"/>
          </p:nvPr>
        </p:nvSpPr>
        <p:spPr>
          <a:xfrm>
            <a:off x="1138306" y="189393"/>
            <a:ext cx="6089766" cy="3487410"/>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 xmlns:a16="http://schemas.microsoft.com/office/drawing/2014/main" id="{DCFB69D3-5632-4285-A209-9DCA67DA668C}"/>
              </a:ext>
            </a:extLst>
          </p:cNvPr>
          <p:cNvSpPr>
            <a:spLocks noGrp="1"/>
          </p:cNvSpPr>
          <p:nvPr>
            <p:ph type="subTitle" idx="1" hasCustomPrompt="1"/>
          </p:nvPr>
        </p:nvSpPr>
        <p:spPr>
          <a:xfrm>
            <a:off x="1138306" y="3725757"/>
            <a:ext cx="6089766" cy="973707"/>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 xmlns:a16="http://schemas.microsoft.com/office/drawing/2014/main" id="{14DB56B5-5DD7-95E3-52B2-EDC4B3F13058}"/>
              </a:ext>
              <a:ext uri="{C183D7F6-B498-43B3-948B-1728B52AA6E4}">
                <adec:decorative xmlns="" xmlns:adec="http://schemas.microsoft.com/office/drawing/2017/decorative" val="1"/>
              </a:ext>
            </a:extLst>
          </p:cNvPr>
          <p:cNvGrpSpPr/>
          <p:nvPr userDrawn="1"/>
        </p:nvGrpSpPr>
        <p:grpSpPr>
          <a:xfrm>
            <a:off x="3" y="0"/>
            <a:ext cx="11887198" cy="7315200"/>
            <a:chOff x="1" y="0"/>
            <a:chExt cx="12191999" cy="6858000"/>
          </a:xfrm>
        </p:grpSpPr>
        <p:sp>
          <p:nvSpPr>
            <p:cNvPr id="4" name="Freeform 3">
              <a:extLst>
                <a:ext uri="{FF2B5EF4-FFF2-40B4-BE49-F238E27FC236}">
                  <a16:creationId xmlns=""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38305" y="145630"/>
            <a:ext cx="9361170" cy="1763596"/>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hasCustomPrompt="1"/>
          </p:nvPr>
        </p:nvSpPr>
        <p:spPr>
          <a:xfrm>
            <a:off x="1138307" y="2158918"/>
            <a:ext cx="4546854" cy="3555021"/>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 xmlns:a16="http://schemas.microsoft.com/office/drawing/2014/main" id="{94CA559C-3355-DE44-ACF9-BDB6083C4225}"/>
              </a:ext>
            </a:extLst>
          </p:cNvPr>
          <p:cNvSpPr>
            <a:spLocks noGrp="1"/>
          </p:cNvSpPr>
          <p:nvPr>
            <p:ph idx="10" hasCustomPrompt="1"/>
          </p:nvPr>
        </p:nvSpPr>
        <p:spPr>
          <a:xfrm>
            <a:off x="6126155" y="2158918"/>
            <a:ext cx="4546854" cy="3555021"/>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4" y="6780110"/>
            <a:ext cx="2674620"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1A0E8D4A-B13C-C7EE-5E27-278124A1276E}"/>
              </a:ext>
              <a:ext uri="{C183D7F6-B498-43B3-948B-1728B52AA6E4}">
                <adec:decorative xmlns="" xmlns:adec="http://schemas.microsoft.com/office/drawing/2017/decorative" val="1"/>
              </a:ext>
            </a:extLst>
          </p:cNvPr>
          <p:cNvGrpSpPr/>
          <p:nvPr userDrawn="1"/>
        </p:nvGrpSpPr>
        <p:grpSpPr>
          <a:xfrm>
            <a:off x="3" y="5"/>
            <a:ext cx="11887198" cy="7315199"/>
            <a:chOff x="1" y="1"/>
            <a:chExt cx="12191999" cy="6857999"/>
          </a:xfrm>
        </p:grpSpPr>
        <p:sp>
          <p:nvSpPr>
            <p:cNvPr id="4" name="Freeform 3">
              <a:extLst>
                <a:ext uri="{FF2B5EF4-FFF2-40B4-BE49-F238E27FC236}">
                  <a16:creationId xmlns=""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38306" y="73611"/>
            <a:ext cx="9534703" cy="1820334"/>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 xmlns:a16="http://schemas.microsoft.com/office/drawing/2014/main" id="{926B296A-EB6A-9BE9-E813-B15C46524F4D}"/>
              </a:ext>
            </a:extLst>
          </p:cNvPr>
          <p:cNvSpPr>
            <a:spLocks noGrp="1"/>
          </p:cNvSpPr>
          <p:nvPr>
            <p:ph idx="12" hasCustomPrompt="1"/>
          </p:nvPr>
        </p:nvSpPr>
        <p:spPr>
          <a:xfrm>
            <a:off x="1138307" y="2158918"/>
            <a:ext cx="4546854" cy="3555021"/>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 xmlns:a16="http://schemas.microsoft.com/office/drawing/2014/main" id="{9435B7D5-E7F8-1267-8942-3C97BE836B98}"/>
              </a:ext>
            </a:extLst>
          </p:cNvPr>
          <p:cNvSpPr>
            <a:spLocks noGrp="1"/>
          </p:cNvSpPr>
          <p:nvPr>
            <p:ph idx="11" hasCustomPrompt="1"/>
          </p:nvPr>
        </p:nvSpPr>
        <p:spPr>
          <a:xfrm>
            <a:off x="6126155" y="2158918"/>
            <a:ext cx="4546854" cy="3555021"/>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8" y="6780110"/>
            <a:ext cx="1658493"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ABA2A58C-57B7-834C-8F5C-3299322411B1}"/>
              </a:ext>
              <a:ext uri="{C183D7F6-B498-43B3-948B-1728B52AA6E4}">
                <adec:decorative xmlns="" xmlns:adec="http://schemas.microsoft.com/office/drawing/2017/decorative" val="1"/>
              </a:ext>
            </a:extLst>
          </p:cNvPr>
          <p:cNvGrpSpPr/>
          <p:nvPr userDrawn="1"/>
        </p:nvGrpSpPr>
        <p:grpSpPr>
          <a:xfrm rot="16200000">
            <a:off x="10430890" y="220895"/>
            <a:ext cx="1677205" cy="1235419"/>
            <a:chOff x="7413403" y="4976359"/>
            <a:chExt cx="2334986" cy="1881641"/>
          </a:xfrm>
        </p:grpSpPr>
        <p:sp>
          <p:nvSpPr>
            <p:cNvPr id="13" name="Freeform 12">
              <a:extLst>
                <a:ext uri="{FF2B5EF4-FFF2-40B4-BE49-F238E27FC236}">
                  <a16:creationId xmlns=""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38306" y="145629"/>
            <a:ext cx="9534703" cy="1674707"/>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hasCustomPrompt="1"/>
          </p:nvPr>
        </p:nvSpPr>
        <p:spPr>
          <a:xfrm>
            <a:off x="1138306" y="2223825"/>
            <a:ext cx="9534703" cy="3591267"/>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8" y="6780110"/>
            <a:ext cx="1658493"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78AD52EA-B01E-8D38-D87A-BF7EB5B58A82}"/>
              </a:ext>
              <a:ext uri="{C183D7F6-B498-43B3-948B-1728B52AA6E4}">
                <adec:decorative xmlns="" xmlns:adec="http://schemas.microsoft.com/office/drawing/2017/decorative" val="1"/>
              </a:ext>
            </a:extLst>
          </p:cNvPr>
          <p:cNvGrpSpPr/>
          <p:nvPr userDrawn="1"/>
        </p:nvGrpSpPr>
        <p:grpSpPr>
          <a:xfrm>
            <a:off x="1" y="-1"/>
            <a:ext cx="11887202" cy="7322449"/>
            <a:chOff x="0" y="-1"/>
            <a:chExt cx="12192001" cy="6864796"/>
          </a:xfrm>
        </p:grpSpPr>
        <p:sp>
          <p:nvSpPr>
            <p:cNvPr id="4" name="Rectangle 3">
              <a:extLst>
                <a:ext uri="{FF2B5EF4-FFF2-40B4-BE49-F238E27FC236}">
                  <a16:creationId xmlns=""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494248F2-5264-4601-AA0B-6C092F77F2DD}"/>
              </a:ext>
            </a:extLst>
          </p:cNvPr>
          <p:cNvSpPr>
            <a:spLocks noGrp="1"/>
          </p:cNvSpPr>
          <p:nvPr>
            <p:ph type="ctrTitle" hasCustomPrompt="1"/>
          </p:nvPr>
        </p:nvSpPr>
        <p:spPr>
          <a:xfrm>
            <a:off x="1138310" y="269388"/>
            <a:ext cx="6064770" cy="3480332"/>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 xmlns:a16="http://schemas.microsoft.com/office/drawing/2014/main" id="{DCFB69D3-5632-4285-A209-9DCA67DA668C}"/>
              </a:ext>
            </a:extLst>
          </p:cNvPr>
          <p:cNvSpPr>
            <a:spLocks noGrp="1"/>
          </p:cNvSpPr>
          <p:nvPr>
            <p:ph type="subTitle" idx="1" hasCustomPrompt="1"/>
          </p:nvPr>
        </p:nvSpPr>
        <p:spPr>
          <a:xfrm>
            <a:off x="1138309" y="3931668"/>
            <a:ext cx="6064770" cy="3114146"/>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198F9AA-2C87-421D-97C1-B4248DFDC2C2}"/>
              </a:ext>
            </a:extLst>
          </p:cNvPr>
          <p:cNvSpPr>
            <a:spLocks noGrp="1"/>
          </p:cNvSpPr>
          <p:nvPr>
            <p:ph type="title"/>
          </p:nvPr>
        </p:nvSpPr>
        <p:spPr>
          <a:xfrm>
            <a:off x="371477" y="406400"/>
            <a:ext cx="11144250" cy="141393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 xmlns:a16="http://schemas.microsoft.com/office/drawing/2014/main" id="{AE98FC63-C8D2-4CE6-A3F1-EE8ED24590C4}"/>
              </a:ext>
            </a:extLst>
          </p:cNvPr>
          <p:cNvSpPr>
            <a:spLocks noGrp="1"/>
          </p:cNvSpPr>
          <p:nvPr>
            <p:ph type="body" idx="1"/>
          </p:nvPr>
        </p:nvSpPr>
        <p:spPr>
          <a:xfrm>
            <a:off x="371477" y="1947334"/>
            <a:ext cx="11144250" cy="464142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EED77A09-15C2-4E47-948E-AACAFCA47D40}"/>
              </a:ext>
            </a:extLst>
          </p:cNvPr>
          <p:cNvSpPr>
            <a:spLocks noGrp="1"/>
          </p:cNvSpPr>
          <p:nvPr>
            <p:ph type="dt" sz="half" idx="2"/>
          </p:nvPr>
        </p:nvSpPr>
        <p:spPr>
          <a:xfrm>
            <a:off x="371474" y="6780110"/>
            <a:ext cx="2674620" cy="389467"/>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 xmlns:a16="http://schemas.microsoft.com/office/drawing/2014/main" id="{60567522-C3B6-46EB-A361-BEC2510B00CA}"/>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 xmlns:a16="http://schemas.microsoft.com/office/drawing/2014/main" id="{CDC57CF0-034F-450D-937C-718D5AF1A059}"/>
              </a:ext>
            </a:extLst>
          </p:cNvPr>
          <p:cNvSpPr>
            <a:spLocks noGrp="1"/>
          </p:cNvSpPr>
          <p:nvPr>
            <p:ph type="sldNum" sz="quarter" idx="4"/>
          </p:nvPr>
        </p:nvSpPr>
        <p:spPr>
          <a:xfrm>
            <a:off x="8841106" y="6780110"/>
            <a:ext cx="2674620" cy="389467"/>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1" r:id="rId4"/>
    <p:sldLayoutId id="2147483659" r:id="rId5"/>
    <p:sldLayoutId id="2147483668" r:id="rId6"/>
    <p:sldLayoutId id="2147483669" r:id="rId7"/>
    <p:sldLayoutId id="2147483661" r:id="rId8"/>
    <p:sldLayoutId id="2147483666" r:id="rId9"/>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user\Downloads\095ab152-bccc-41d2-9bfb-141ab96594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560" y="5811520"/>
            <a:ext cx="1920240" cy="19202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16232" y="5134412"/>
            <a:ext cx="3910109" cy="677108"/>
          </a:xfrm>
          <a:prstGeom prst="rect">
            <a:avLst/>
          </a:prstGeom>
        </p:spPr>
        <p:txBody>
          <a:bodyPr wrap="none">
            <a:spAutoFit/>
          </a:bodyPr>
          <a:lstStyle/>
          <a:p>
            <a:r>
              <a:rPr lang="en-US" dirty="0" smtClean="0">
                <a:latin typeface="Times New Roman" pitchFamily="18" charset="0"/>
                <a:cs typeface="Times New Roman" pitchFamily="18" charset="0"/>
              </a:rPr>
              <a:t>Prepared </a:t>
            </a:r>
            <a:r>
              <a:rPr lang="en-US" dirty="0">
                <a:latin typeface="Times New Roman" pitchFamily="18" charset="0"/>
                <a:cs typeface="Times New Roman" pitchFamily="18" charset="0"/>
              </a:rPr>
              <a:t>by: </a:t>
            </a:r>
            <a:r>
              <a:rPr lang="en-US" dirty="0" err="1">
                <a:latin typeface="Times New Roman" pitchFamily="18" charset="0"/>
                <a:cs typeface="Times New Roman" pitchFamily="18" charset="0"/>
              </a:rPr>
              <a:t>Qossay</a:t>
            </a:r>
            <a:r>
              <a:rPr lang="en-US" dirty="0">
                <a:latin typeface="Times New Roman" pitchFamily="18" charset="0"/>
                <a:cs typeface="Times New Roman" pitchFamily="18" charset="0"/>
              </a:rPr>
              <a:t> Abu </a:t>
            </a:r>
            <a:r>
              <a:rPr lang="en-US" dirty="0" err="1" smtClean="0">
                <a:latin typeface="Times New Roman" pitchFamily="18" charset="0"/>
                <a:cs typeface="Times New Roman" pitchFamily="18" charset="0"/>
              </a:rPr>
              <a:t>Rida</a:t>
            </a:r>
            <a:endParaRPr lang="en-US" dirty="0" smtClean="0">
              <a:latin typeface="Times New Roman" pitchFamily="18" charset="0"/>
              <a:cs typeface="Times New Roman" pitchFamily="18" charset="0"/>
            </a:endParaRPr>
          </a:p>
          <a:p>
            <a:endParaRPr lang="en-US" sz="200" dirty="0" smtClean="0">
              <a:latin typeface="Times New Roman" pitchFamily="18" charset="0"/>
              <a:cs typeface="Times New Roman" pitchFamily="18" charset="0"/>
            </a:endParaRPr>
          </a:p>
          <a:p>
            <a:r>
              <a:rPr lang="en-US" dirty="0">
                <a:latin typeface="Times New Roman" pitchFamily="18" charset="0"/>
                <a:cs typeface="Times New Roman" pitchFamily="18" charset="0"/>
              </a:rPr>
              <a:t>IEEE Robotics and Automation </a:t>
            </a:r>
            <a:r>
              <a:rPr lang="en-US" dirty="0" smtClean="0">
                <a:latin typeface="Times New Roman" pitchFamily="18" charset="0"/>
                <a:cs typeface="Times New Roman" pitchFamily="18" charset="0"/>
              </a:rPr>
              <a:t>Society </a:t>
            </a:r>
            <a:endParaRPr lang="en-US" dirty="0">
              <a:latin typeface="Times New Roman" pitchFamily="18" charset="0"/>
              <a:cs typeface="Times New Roman" pitchFamily="18" charset="0"/>
            </a:endParaRPr>
          </a:p>
        </p:txBody>
      </p:sp>
      <p:sp>
        <p:nvSpPr>
          <p:cNvPr id="5" name="AutoShape 2"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4" descr="data:image/png;base64,iVBORw0KGgoAAAANSUhEUgAAA8kAAAIiCAYAAAD7OIpsAAAAAXNSR0IArs4c6QAAIABJREFUeF7s3QmQpdd5Hub3nH+/+9LrbJgZDLYBSRAEF5EiJYBKLIuUVIoiIA7luCqLKxXFSVTOUuWq2ASixInLTiVllWTZjl2WHG+AnZJLi0lqgySCIEDswGyYfaa7p/e+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fcc88WyShAAQpQgAIUoMD7VYAh+f36zvJ1UYACFPgzCDxujIOnl/xKbSfUUeQGTlpRKFrGNfM6Kw6aLN0XqDhxkC9rZFcVwj0/d3oqinofPvThPQCFUsr8GR6SN6UABShAAQpQgAK3pABD8i35tvBJUYACFHhnBb768stV6JlOXIz2R5WsqXR+O5B9rPDUvUWRHEAat30kyjNm5ECt+fBecRzvGZjgW3qoXz5z5szkkUceyd/ZZ81HowAFKEABClCAAt97AYbk770p75ECFKDAe07gr/7yv/qLg9H48xt724e67YrX7VZr7U6t052bbVTrQSX0HD9CCq/Ic9cUE21UT+XYUlCrSpmrjnI2PaM2QuOsKeVd8LzK0rFjx9Yfe+yx7NFHHy3ecyB8whSgAAUoQAEKfGAFGJI/sG89XzgFKECBNwX+u1/+9f9je6//s0tr6weqkYNq1UO1HqHeaqPZaqDdqKJT8VEPNCJXwVMG2uRwVJ5qVfS1KnZ8pTYj7a7FaXIxN2apcNxVDb0JjdVABytpL935+Mc/ntKdAhSgAAUoQAEK3MoCDMm38rvD50YBClDgHRL4b3/l9//Prd7gS+euri6YbAKFAo7rIDMatVoN87MdHDmwgP1zDcy2QkReAd/N4egEUCM4SBBog6qnMR6OUBgUyotiGPeUq9wnPe19tUD44iqwN0gSM7u+Xjz44INSYTbcy/wOvcl8GApQgAIUoAAFvisBhuTviok3ogAFKPD+Fvjv/9HTf2dlY+tnT5y9tFANHVQrISqVCJMkR5pmMMagEvho1UK0GwFaVRez3So6nQrqTc8G5kBnCJEDxsBAmVxpA6MH2ugtr1BrjlKXlVLLSutlx9cXPONcDPLhyu5u0XvggQcyhuX39xrjq6MABShAAQq8VwQYkt8r7xSfJwUoQIHvo8Bf+7Wn/9bKxubPnjh3cf/iXAMz3Toa9QomcYq9/gi9nT72+jEqlQo6zQZakQfPKeD7GtVGhErkoOYr1Dxlfy6IAujAh1KAZwoEKHJdmL5S2II2aw7MslsUy44xa6oodh3H3XF9f81TemlPxxu9S73BQw89lH0fXzLvmgIUoAAFKEABCtxUgCGZC4MCFKAABfDov/ijv7m+3fvS2SuXb7vrjnnsW2iiUfeR5Rl6uyNcW93F+cvbiCodzM0soBEGWLqyhLW1DRjlotmooF2PMFMNMTvXQmumiWqnAc8tEDkFKiqDp3JoZWwrtzYFPGPkWjhGxY6nL2vtvGK0+0dpnr6U5/nVXOdDx3cy7ED2MacXLlwoHn74YR41xfVKAQpQgAIUoMD3VYAh+fvKyzunAAUo8N4QeOyf/97/ur2396Wl9WtHjt89j/nZEL5fhto4NtjuJThxdhtBNItD+4/irqMH8Prpizh56gI2dgbotNtoViOEJsfO7jYyXcBv1lBvhJhrRdjXlAp0BdVKgCBw4aoCbp7BLTKji8w4jppAm2FepLtFbra0Vmuecq75gXve1d5p3zhnimK847rt/pEjRybvDVU+SwpQgAIUoAAF3osCDMnvxXeNz5kCFKDA91jgb/2bJ/+XXr//peWNtdvvuauLmY4DV43haqAwHkZjBxeWYgxHLpq1Lj7zqY9hZXkNr506h5NnL+Do0WM4uLiIZujixVdO4er6NoYAwihAs+KjW/HRrIWo1gJUayFqFQ+N0EHd16j4Gr5n4DgyxyuHNkiVVkPHoKc0VmGwDGOWtcKe4zhbrtKrCtlZpf2leDve5sTs7/Fi4N1RgAIUoAAFPuACDMkf8AXAl08BClBABH7xt5758tbe7pdW1lfvvOvOFrotwDEDuHLUkwqRmyq2dwOcv7CJySjHn/uRH0aW5zh/6RKefPoZ3P/AJ/CRe+/FwfkOfvt3vokXTl3B0s5IZmTDMQa+yeE5Bn7kolIL0G1XMN+pYK4Vol0LUAmBMAB8TyNwXXiOgiOjr4sMysi9GOMqlTmOs+0qfUEr83smN8/nRX4+V/mgXtQnPdOL0cA4PhenDz74YM5BYFzbFKAABShAAQq8HQGG5Lejxp+hAAUo8D4T+KWvvPg/bfa2v3R1beW+D93TxXxXwzNDOBJzdQioOkZpEy+/chGrK1v4/Oc+jZm5GaxubeHf/OZv4fiH7sOHjt+Lowf247e+9jReOL2Epd0UhfLhGAW3yG2VONcFjGPgeQYVN0PVzRG6OTrNCJ1WBe1mDbOdFtrNOmqVyLZlK2RQRQYXxjjK5J5WsaPMQBWmh6LY0jCrWulzWumToee8pPNg5dixYz2lFM9kfp+tU74cClCAAhSgwDshwJD8TijzMShAAQrc4gK//LWT/8W1zdX/+PLKyucfuF/OQ/YRSLu1DNnSAZSuY5I38fyLZ3Dh3BV8+O47cMcddyApDH7795/EgYOHceftx3DHoYP46h88g+dPX8HF7TFyFUDbkFxADoZKFZBpwcjhIYWHzF4rgYso8FAJPDRqEZq1yP7aqPmoV+TqoRp6ZWu2a6AlNCuTOQqx1magjNlUxqyiMCtKqx1X600A6652X3cc52IxKlaOHz+esrp8iy9EPj0KUIACFKDALSDAkHwLvAl8ChSgAAXebYF/8PsXfvLs5Uv/0YWly1/6zKcO4/D+GqpeCs+2W3soVITENPGt50/i5GunsTDTxsfu/xiarQ6++cKrqNYaOLC4iHtuP4zf+cNn8dzpyzi32UemfCgbkg0KBaTaQaYcFErBKXJbYXZMAZPLycoy9TqHp4FQjpaKXLSbIboy9KtdQbsRoS7t2oGC7xhEvoNK6CLwHDstW34Wcn9aZVph11HqKgr1jDZ4MYU5o9Oi7/rVQcVxhrt6tx9NojGD87u98vj4FKAABShAgVtPgCH51ntP+IwoQAEKvOMC/+DJK5945sUXHjl/5dL/8ODnjuOuo7No1xxUXMAYIMldZE4b33z2Fbz4/Eto+B5+6LOfxeHDR3D+4lVMkhyddgsfuvsYvvIHz+Jbpy/h/NYQqfKgCsApimlI9pBqH4Vy4MpeY1NASXouFJQBXAnPyKCRASaBMjE8J7ODvaqhi0qobWV5Ya6DuU4L3XYDnXYNoavgIoPJYjjIpU27cLUtWse6QAKjxi6cZaXUWc93XnaV+03jmQt5P99kUH7HlxsfkAIUoAAFKHBLCzAk39JvD58cBShAgXdG4O8/dfb2rz/1/MNL16797wf3t3HH0UUcv+Mg5po+pDt6FBv0ksCG5FdeegUtz8HnP/eDOH733RgMhtjY3IEfhrj7+F346h+/iGdPXsHra3vI4JSDt6TKqxQyLSHZQ640tD0v2diQbAoNVWg4CnBUXu5DNglMkcgRydAqh+tquI6C57moRhEqoY9qFKBRC9CpR+jUA3RrPhoVF7UACF0DR5VnMksM11ADDexoYAMw1zTUjmPMlgt9RWv1cqUSnjl48K41SGRXEtl5oQAFKEABClDggyjAkPxBfNf5milAAQp8m8CvPnOq++v/7hsPb+/s/j1HA4cOLuCB++7CsQMtG0bHcYGLa2M8/9IJXDx3Hke6TXzuEx/D8TuPyeRprG1so9AuFg/fht99+gSeOXkFp1Z2IOO2tOw/NimMMci0i0S7KJREbwMNAxiJsC6U0bZsLVVk+RmlMijkMJChXwWMUvYnAAVjpPJsIM819DQ69RCzzRAL7RAzjQDdhotW1UU1cBD6DjzXgSOt4wb2+Uo418YYDTNwoc9D4Wml1It5hksAho7r9DPj7jWDoLezszPiMVP8K0MBClCAAhT44AgwJH9w3mu+UgpQgALfUeC5557zfv5Xn/yZOE7/uVEe2u0mjt62gPvvOYTF+S4K5eGZVy7hzOvnkQz6+JEHjuO+Ow7jwGzHtkjHaYZEasNeFU8+dxLfPLWE167uoHB9O6HaLWJkWYIEColyAMeFUlqKy7ad24FnQ3Ke5yjyGDASlAtoB9COgtISmzVyo1CYaeUZsJFZ9iI7JoFTjOGaEZqRtsdLHdrXwf75DuZn2ui0GjYkyyAyO4ysyO3EbMdkRhWFcRRyrdXEgdo1hbqqlHPa86PnXdd9Jvf9C/cePLjN5UMBClCAAhSgwAdDgCH5g/E+81VSgAIU+FMFHn30Uf3Vze5/mOf544UbQnseosDBwYUGqpUAWaGxtD7GYK+P2ZqHn/3zn8HRuTrqvrZ7iQuJtEoqxD6e/NZJPH1qCS9e2UPqeLZ12ikmtiIsbdbG8QC5SmW4APK83JcsA760tl+GksoxDIoiQ2EKFPLsbai2sRhKGqiN3E7as5Vtx1YmA4qJ/TXwgFokk7JDtKpVtGtVNCoBOo2KHQTWqgeoBhqhW8A10tqdQpusQJGlxhQjrbGrlN4Gik2jTE9BbzvaOQnol9NKemJ0drT70EMPZVxWFKAABShAAQq8/wQYkt9/7ylfEQUoQIG3JfCpn/ulnzFKP5F6EVKjkOUZGlUNVwNZrjCIHfjK4NhCE//5T/4g5isAkiF294aIoiqiSh1hUMEfPncS3zi5hOev9hGrAMbuTI6htIGRkKxlurVjW6aliixBGRKUZXDXtGpsNxHLsK8iR15Iy7WEZw1tg7KyMVm+b4Oy/Fl+zubmHHmW2XAtQVvuL3Qc1DxvGpIjzLQq6LYkPMvXHFRDhcgHAhd2ara2ZzMXNoHLfyTl5WulBgo4qYAXoYpXdZavK1f1A8/r66K641bcHXfi9o8cOTJ5W/j8IQpQgAIUoAAFbhkBhuRb5q3gE6EABSjw7gp86uf+4c8YbZ4Y6QiJrQor+G5hh2lJi3OcKtQ8jbsXm/jZf/8+NJ0Eu1vrOH32IhYWFnFg334szM3hGy+cwjdOr+C5K31MVAhJv65Kbet0YYC0MEhyY+9Tgq/ruNA28EpQlq/LtbB7mCUAX7/agDwlkl+lNTu3QVr2JjvQrobyXBi7Z1nauA2MyaHzHE6WSaUYrsrg6xyRb9CseujKPubZJhZnm5jtNtBuVuDoAsoODyvg2kFiBo4dMibPL4cuTOoobLqOXnK0c17Be1Er94U89M+EI7O+dGwp33hiwzz88MN/5gFgxhj12GOP2Zf55S9/2bwDA8TUo48+qr785S+/dfG9E4/77i52PjoFKEABClDgTxFgSObyoAAFKEABK/CZ/0ZCsn5irwgwUT5y7ULL8Cx7VrJUVTUileHYXB3/6Rc/Cz8b4vLFC/jGsy+hOzODO++4HR//6HG8cPI8vnl6Cd88t4kYgb1vF6kNuLmSg5rkqmwIl4sM31K5hFip4EowlpleBqaQuAtoCcrTeCzBV76nJHFPf/7NQGxnepWh2laepbRcVoVlABgk4NqdzRL8C3iOQuBpRIGHKHTtgK/A1Wg3q+i06vY606rZs5lDp4CDBI5J5dkbVxWxRjEpTD4y2tk1wB6U6mnj7iio09DOS/XA/9a1PNh+6LusLj/++OO1yWRyeHt9ezFXeXbPPfecjaJo86GHHvpBkbsZAAAgAElEQVS+VKdPnDjhDwaD+mg0OhjHedsY7XueTgDn8ngcrf7ET3x8xL8aFKAABShAgQ+iAEPyB/Fd52umAAUocBMBG5IVnhiggokOkSnZNyxHN0lILidCB/kEh7sV/KUf+xwagcL6tWv4+jMvwPN93H70IH74Mw/gpTMX8PTJK/jGmVWkKrSB1StSW/GVfcu59mC0a+9XwqvsIS6DazmtWsu0a6km5zlMLqHY3nQ63Vr+WAZsCco2LMtPy31Pq8oSqsur3FZ+OIeR1yEt1BKwJVXbeylvY0O4/GqnXhdo1ito1SK06hV0GqGtONflfOZIoRG59hp5ylac5RBoGcptL0rlyjhjBXVBQZ2Cwqu+dpe1KXa0j4HOit0M2a7K1Giwt107c/LUvsvnLy28+uqJcHl5xZlM0lqnNbvfD8LZoijy4Wh8aTIZ9XzfH87NzYwPHTq0ubBwaOmzn/3k1Y2NjfEjjzwiL+q7ukiF+utff7W1u7uzEGfj/f3+aD7P4nqWxI3cpIsoUM+yzJ9MJmkcJ+fSdPLcY4/9jd99ByrZ39Xz540oQAEKUIAC76QAQ/I7qc3HogAFKHALC3zm537pZwD1+MRvqYlTQWJktLSEvzJUIkvhZmPsa/j4qc9+FHfdtmjbkF899ToGgz5mu018+pP34fmT5/CNE5fx1OlrKNwKHGPg5QmKLLOVZLgePM+H78ik6QyqSOB5cv6xhqe1DclFbpClKbJU9hgXyKU924ZjjcwoTLLc7m2WAWASuGVfs7Ryyz5nuUhjthz3VEiIRYZCZzA2aZcvRYIxlGOr42WduhwEJiG5PL85g8oTuDpDLdBo10Psm6ljn23NbqHViOxgM9eVB8vtwLEymMsxVlJ1luOlVOFpXHO1vqZUvqLy4ryBOW+yfG0y7B84d/b1H7x44eKnXnvlxMzS1eVga2vHiUfyYcI0wmuNMIrQbNbHM93u1uL+xVeazeYfVMLw91+7cGEVo1H/i1/84uTatWv5o48+amebXb/I6VbPP/+8c/Lklp/nIw/ww/Zs9Y48zT45SeIfHo2HH08n45kkHnvD4QBZliKOEwwHA2hHrzmO8+uXL539r5944ok3grgEbXm1J0+edHZ3d+XTCTSbzfzEiRP522ktv4X/KvCpUYACFKDAB1yAIfkDvgD48ilAAQpcF3jo53/pp1Wh/uVQV92h8dVIZjeX6c/uHXYcHz5StNwcd8x4+JEf+AjuOXoAw71dpFmC0PfR6bbx7Kvn8PUTV/DU62tIVWCnRwdyPBMMfN9DJapgplXHvnYVi+0I3UaIIPTgei4cR8OBbF4up14ncY7hOMXecIyt3QG2+yNs7g1xbbuHUWaQwrHBWyrURq72USTwSuyVSrMMC8uQI7EVZVtFljQtl+kvthA8Dc/yfc9xbNXc5DLxOreDy6QNWwZ7RZ5GJfBQr1XQqAVo1UPMdCqo13zUqgFq1RCeHf4lR0zJ+LM80SZPHEh7tpmoAmMYkyDPg+3NrebK0nLj/Nnz3pXLl9XK8oraWFvHcDiyQ9O04yCXs6B9r6hUKqkChmma9NIk2+p0OtsHDx763Z/64k9+dX5+/vKP/diPDZVspAbw+OOPOwcOHGgOBuZQb7j30dE4vW88jj+SJklzkiSteBK3kmRST+PYy9OJktdpJ4nnOcbjCaIo3PTD8N9eOHfiv3xrSJb2bNd1Z0ej5LZxkswrhcxk+Zbr4kK73d654447Yv5togAFKEABCrwfBBiS3w/vIl8DBShAge+BwJ/7+V/8KWXUP9s1YTCC78SYHtMkjchSIVUePFWgomJ0nRE+/ZFj+NjxI5hvNxB4jg11Mp3rpdev4ukTl/HHJ64gMw4it0AnBBY7MhyrjW6nhW4twlzFQbfioFlx4fjlz2sJ5DYkSzVZJmwDcVJgGOfYHU3QG8X2utEfYq3Xt9fN3SGGSYGkkGOovDIoG6nlulIatq3WhUqgrk+ttu3bMtSr3N/8RrF8WoF27IAwYyduv/H9ssm7PHJKKwS+h8h3UAs1WlWNWsWxQblRj1CXsFzxUI08VEMXgVTJpXBdVpjLx85zJJMJxoMBdra3sL25hZ2tLezsbGFbfu1to7fbw9ZOD6PJxA4oy9MMhUwBhy6q1dqk1Wi8XI1qLyxdvbqeZUXsOUERVWU/dVcv7j9Q2X/g4GytXj+qHf+IgbotSVMvTTOd2vtJkadp+UGAiLkOPM9LfN/bdhz3KcfRv/nX//r/+GvPP/96p9/vHY7T8T2jcTKbZslcUeSzMEVrPJ4Ug0F/b3tre7Very3NdufOzMzUnvrCF77AsPw9+PvIu6AABShAgXdPgCH53bPnI1OAAhS4pQS++Fd/8ScNzD/ZTr3aRIVe4VVtOJbCa1EoJJmy+4ZDlaBqBrhtro47D83jI3cdRbtZg+/7yIzGhZVNvHDqEr7x8usSvDDb8HF4roZ7jhzEbQf3Y36mi6pj4GdjeNkYDlLkSsKsndIFFBrGXiVSSvCWsO4iUw4So5AYYGKAy2sbOHd1BeeurGC9N8DOMMEoAXLjI4eHwrjIlbRoy57kDFrbudflUC+Rvz5R+/rJy/ZoKZuLy9vYvcvSPl1+zV6m07btb42c/xzDzYfwnRxRoOyZ0mIx02lifqaFbruORjVA5EuFvLCB2Xc08iyxk7M9LS3ahf1zlsZIkwm2NjewsryESxcv4OrKCjY2t7C328dkMkGWZrb9PItTeK4HrRwM9gZwtYcgiBCFFdRqDTSaTTTbHfh+CG17wpX1dT0Pvh/YarmjlGynTmCKHc/14mq12j948MClarX2r+fmOs9c3diMZ2qNu40pPpdl2Y8Px+Mj48m4NhqN7NFc4/EY8vvRaIyZ2e6lxYXF32nNNR89fuTI1rFjx/Inn3wSc3NzulKpaNd1VZZlZmvrcP7AA/K2qBvaw2+pvwh8MhSgAAUo8IEXYEj+wC8BAlCAAhQoBf6Dv/b3ftwY8482JrrZL7xAWqW1E9h9vnkh06YBV8u5yQa6mCDUOaq+soOt5mc6mJ2ZQaczg/5wjMuXr+DU6dP4yN23496j+3Dn/jbaVR+VMIDvenBk72+WQOWpPWIqRWFbi3M72Vr2Crv2qrVXDuhS5bFOcmJybgoU2mCc5xjEKXrjGFfXtnH28ipeO3sZuyODifEBtwIZCZaZwl7tNmQJpeVEL0DOXy5k2rVUUuXxpMU7ta3l9mkIij3L2Z6aXHZpy55pqZjLnRUZdJEhlEcpEruX2XNkX7UDz9X2KvuWm7UQ3WYN890G5mab6Lar9vaeW8B3ZViZVJZjmEImgBcweYY0iTEZjxBPJhgOhtjb3cPa2jquLV/DyvI1rF/bsOE4Hsc2OEv1XY7B8lwXaVZAa40oqlgvx3EQBCGqtSrmF+Zx4MB+NBsttFuduFFvX9SO/n/yODmrNfY6nVkPQHecJrdPJuNPFrm5LUmS+fF40BwNJ8FkMtFJOkGW5eU51dKobQwWFhbG+xb3vXjvPff+Qmu+e8HJ0C+KfpHnbi0MVcUYJ0jTPAaS3Wq1uvVHf/RHkz/L4DH+HaUABShAAQq8kwIMye+kNh+LAhSgwC0s8Mj//A+/YFTxK9dGamYv86IYPrT2pcH426qrRRku7bnDOQKnQDX0UatEdr+xKlL4qkA90PjQsYM4tr+L/Z0qPDkGqsjtUC5pN86SFIWELQm+Ml5LJlrbYCr1XDl+yoHjuPYcZc914Eo7ts2nhd1rXGiFXCvEBtjYHWJ5Yw+Xru3g9KVVLG/0sTPMYNwAufKQTyvi18vIcryUPdZKsm4um6/LUrG0UpcJWXbpytfK2rME9GwakiUoS3A3RQFd5PBl0Fcu+51lQreejgIrf1I+UAh9jWrgomn3Lbtla3bk2rDc7VTRalTge3Iec3lMlY3kRQFVZGWQz1KkMlRrOMRebw87Oz30NnewubEJ2cO8urKKzY0tDPqD6TnT8kqUDccSYLXjIggC+EEgYRYHDx2E7wWYnV3I5uYWVz0/+G1t1LmiyHe11p4x5vgkiT88Ho/uTuOskaZpIHukJYwnSYo0ldb10ul6GD+wf9/y4cNHXr792LGv+L6/ZUxemCKv7OxsHB72B3PD4aSaZUmaJPEkTuJBluf9KIhO79+//+V+v3P5C1/gfuZb+J8GPjUKUIACHzgBhuQP3FvOF0wBClDg5gKPPPaPf1QZ83dXBmp/L3OrE/hQ9hiocgq0tAtLOJZWW6muSpiTr0kgRp7YyqqEvFbk4q5DC/jUR+7Evk4VnYqHyAWy8QB5IpXP1LYMp7lcjd1vK0HZ/s+2NktI1jYkSzCWyrPsAQ5DF76n4bsKrgzHch0pbSNTwCRXGGYag1Tbc5pPnL2C81fXEBsPGXxkKkBa2J3G9lJIJduRsAtbFc0lKCsDz3fLgGzKZ3Q9DEpFWSrd9iRnqTSrsvJs9yznBRxz/dgpZYeBXz9eSmrf8qGBBF5XSwiOoZGi04iwMN/CvoUO5mfbdghYFMhwNAnWCp4GPDkSy57LXNiv2QAvre92P3OMna1tXFtexrnXX8fFCxexvrqGsbRC28ngmZ1WXVZ7JTB71rbVbmN2dg6yL7nTmcXs7Hzs+8GK0npDKbXnOk4RBOHhosj3jUbj2mQiFW4Dx5UPLZTcn5H/R1EYK6XHjuOMGvXG+PCRw+fuvPPOK7VaLUmSOMzStGZM1t7d3bmz3+8v9vvDSirt5Jm893lRFNmgWqv94ZEjt//rKKh97ROfOL71xBNPFA8//LAdocajp/ivFAUoQAEKvJsCDMnvpj4fmwIUoMAtJPDTj/7jf09D/e3lkT6yl7rNMQI7rEsqyVI4dIxUj6XSaeAox1aDbfiTOnCewEGGSqBw1+F9toL8kaP7obMY8XhsW4b7vV2k4yGQxbYCWUhwczy7D1nuV9qebd1WAqgNogqu0raSLIPBgsBD4GmEgQzKCuCHPrSnkeQ5nDAC3BAJPGzujnDh6jW8fOIcLq1sYaufYZT5SOwgL9e2SyvXQZwmSPPMBkDHk+nYBkka27OaleyRti3a5SFREhDLY6bKmG2fo5z1bJQ9pkoqs9KyXRSZDdx2wJcj+6pTOyRLrtIK7cp50/bDhdxWjiWTR6GDbquGWduO3UK307BnNDdCF04xthV4+Tn5EEI+pDBFZlvU5X7kfkfDIYZ7fTv86+qVK1hZWsbqyhrW1jaxu7uLyTi1HzzIBxOe68PzQlsRVo4je5SNcnQe+H4eVSoyEAytVtOt1WpOFEXyzrzxXsjrdl03C6NwNNOdXWo2Gmfq9eqJWlQ7tXhgfyWMqkcn4/GnhoPB7aPxqDuZjPR4PPTGo7E7Go3VYFjuq06TRGZpF/v2779074c+/FSr2fj7YbNyrqhUBp00Lc6dO5c+9NBDUt7nhQIUoAAFKPCuCDAkvyvsfFAKUIACt57AI4/96kPQ6n9b6pu7dxOnPTY+jJJqsrahzDGZbbG2ZwnLtSjga6AaBQhdhUrgoFH1cefhfVhoRajqDOlkjPEkw3iSI03T8uxhuY9pSC7boKUSK2cmF7Zaqm1ILtt5y1leZRXV7vd1YM9TjkIPfuDaoFypVuFXIijXhxy6JBXjveEEa5s7uLK6g/NLO7iwvIvdUY5Eirn2rGVJfI49dzlOU/hhCO0ojOMxHEeegxRt5XXKNOpynphUh69Xou0RU9L7LfX0XEJz+UGCtG5L2Ja9zzYky/5pI5V3Ccf2NGZ7n1IZlvZs++GAyhEGjp2GXa/4dvhXreLbkDxT99GuBta1EgX2PGnZw6whHyrIBxYyyCtGniZ2WvZoOMDuTg/D/gBJnGJjfRNbG9vY3Nixv9/t7WE0mCBO0rKCb/dpaxvwfc+DK1X7QIK0B60dNJstzM3Nrh05cvQ1pZwlDaxqz12f7czudrvtiYRqY1DLs+y+vCjuS9P08Hg0ag9Hw0gGe8XxxFat5ZzrTIaTSSU5L8+VPnDg4JmPfvT+p2bnZ79ajao7ucqVLpSrCpMVusjG43GRplmcFcVeMelvbm9v9zg5+9b7d4PPiAIUoMD7UYAh+f34rvI1UYACFHgbAn/xF/7pg7nGL1zpZcf3Eqcj7dZyjJKWaq6EZJR7jT0ls6NzRK5GPQrQaTZsuKvJvuQowEK3Yaufw94WJuMJxqlBYjwbGj0ZbqUkJGl7vrHUXPMss23b8j0bHqeB8/pQKPlV4qkEVRuYHWWHYkmoDcMA7W4bYRTCC3zbgu14spda7hHY6I1x7uoWXj23igtLm+gNJphkBZLMwAmk+uxjMI7h+b6tMCd2kFgZkqe9zZASspYKsOxFlvAsbdfTivK0MdzuT5bbSwu3PAeZJJ3m0pouCbsc9pVlthRdVsh1eRZzOWFbgrLM8Zbvl1Vi31OoBS4WWzV0GxU066Hdu1ytBghDx+5hDjwDz5WKtfhJZVo+ZJC7k3Fl5XnPve0eNte3sHZtHUtLy1hfXcf25g4GgxEGwxGG4zEmcWzfAzleStqz5UMROyQtz9DtdrFv374r99xz/JnRaHx+OBpcHQ6G6572isUDC4398/sXG43W3Qb4WJ7ld6Rp6o8nYyVt2rHcrzWQDxHswLTCcXTmOO7YddTqwuLiyx/7+Mdfnml3htCqESdxN52ktbzITJol+Xg0zpMkncTJaHu3t7vc6+0s7Q4nl374B+6/9OCDD8qE7Dc+s3gby50/QgEKUIACFPiOAgzJXBwUoAAFKGAF/pNf+LXPGwd/8+pOfGc/cdqZDuxxTLZ12Mje4xy1QKMZaTQChbl2FXNy9nG7jchz4NlSqmxPjlGkGWTY02A0wUjOOoZTBlh7bFJqq7PS+izRUKqMrgQ8VdgjmMrLdF+wDaPl1diQKnuVpYqrp4EOdr9ypRai2axjpttCFHjwPRn6pexe5Z0JsLQ9wZPffBGXrq6i158gk73KRkK6i0L7SFPZgazhBgGUBFkbyiUMZzBGonwBVyrD9msFMikfT1vNQzmlSg6d8jzU6k24vo9xkmJjp1eGcc9HUKlgPJrY8CyBuciMHVom4dpzXLvvWqSzJLNfd5VCxffhSit5kUGpzB4fVa/76LSrWJhvY3aujk6ngkbNQ+hLkE+RpSPbwi3t2XIGspLhYlINh8JkNMZ4JJOy+1hZXsHy0jVcubKCK1eWsL29jdFwZCvf8gFD2e4uHQQagR8UURTlO9u9HNBFrVY1ctTUTLer5ubmVafVdkxhnCzLHBuGZVK4vD+5grLVdIM8t35JtVrd7XQ7l+bn5v/lgYMHXzmwsCh15h8djyefHI9Hdw0G/e5kEjtxPDGDQd9+GJFlqRmNRvl4PL5S5Pnjd91+8P+anZ0dsiWb/3BRgAIUoMD3S4Ah+fsly/ulAAUo8B4T+Cv/97/6URjzdy+t7+3bi00NTohIzt4NQlQC31Y2K75CxTOIdGYnNNdCGcqlyxZiyBnAvt3vKvt0ZTDXKMlgD0dyyn2/SvY0y5As2e8rYUzOQbYtzWUwvR6QbSie/q+ckDU94ViCuD3iuDzayJGKdJbB9zUqkY9aLUKzXkEl8mwl1ZVjkJwQg9zF1fVtvHLqPF47fQE7AzlTWSEp5CxlH7mRPcmeDbS2miqvx5EgnpYDyZDDlRKvPaoqs+HN1YU9BquiM8y06pjpdNDszACOi71RjOW1TWxs72KUpDBa9kDLec1lm7aW/czlZwFlO7cRQ1tUtl+TwCxHSUnItWZ20JjsKQZ8HwgDhSjSqNU8tBshGnUPzXqATqti27blXGZ/Gt6lQi3nW0tJV/Ywy57gUb+PYX+E0WCEfn+I/t4ednf30NvZwdaWtGdvYm19HcP+0H7wEUWRPQ9Z3geZlB1M92DLWc2hH9oPCOT3nu+hWq2j0Wyj3ZlBs9U6F4ThiTRJXxr295aUdnuL++bHR48eG3mBdzSNk0+ZIv9EUZjFOEmaw+EgGI/HajweQUKyBHV5P+I4loFh20rh//2hz9z/N56NotGj3Lf8HvsXhk+XAhSgwHtHgCH5vfNe8ZlSgAIU+J4LGBlTDejffPLJ9qsXd39iMEn/9sr2sD7J4ft+BdUwQiUIEYW+PebJVim17CFOEcj+YGlDnh5TJBOeQ9kXnBXIpaJcKMTSwmvbjV07LMtOjc5lj660B5cDsST+mlwqtNMzmeTP0tYsw7Kmv7ch+c2isg3W0r4tPy+TnLUq4LrK7lOuVUNU5FqJUGs04IUVu185MQ7OXV7BS6fO48zFZazvxhgksqvXh1TNC+XBKBm+JVVZaYmWwVtyDFMGJRVwGeglQ8rkuTsOaqGLVqTR8nLsm5GBW22ElTpSaOwNY6xs9HB5ZRXb/SFieX1y39LKrOQoK6m2ltOqjWDJnmW797k8QqqcsC0J+vp/pss0bY+Hkj3ORWKfi4RmaXWXq7Rjz800EPkK1VCOnAoQ+soGZvlzFEjrfBmUpdIsx3Epe3SVQTyJMRgOsbO9g42NTayvrWNtdRVbG1vo9we2dVr2M0v7vEwDl3ctl6ngUvXWLsIwtOHZVtNrDczN7esf//B9V2fn5v94fmHhWzPzCyd2d7Z7g35fCuMzQegez/P8s3mRfyZNkn1xHPvyGHJNkxRxMoHsaZ6eWV0UJs88z7/oucE/++if/8G/8/CnPx0rOQuMFwpQgAIUoMD3QYAh+fuAyrukAAUocCsLSDB+7DGo48efUMC9zr59O8FaL/v4ym7/p3cH47+SGAXXj1Ct1ODaKmcZzrRrU+K0FVomXGtIPdSxe2szO8hLgrI9X1j2FWu/PGpJ9jNL4JVzjWWAU1G2Mct0Z6lyyk/kuRyxVAZIGawlZyDL7d/SbG1bk6UVWsKkr13kWWoDt50qPS3Bur7szjWIalV0ZmdQr1dRCVwEMoxLgrLysd6f4He//ixOXV7D2l6MzInsVGwJ0YkcEzU9zsmxldzMXmVQmbSES7CU/b61ShULnToOdKrYX3fQlEnUGhjGGeICGMQZtvcmuLC8is3dIcY54IRVG5TlwwN5jtcvErrtnmRlbNAX67zIkWQJlO+hUI49fkrw5VgsuSpxzmXjsHxIIZViabEuP8Aw2cROGV+YaWGmXcH8bAOLcy17LrOjc+TpxA4Ck33jOpvYn7GD0uw+ZDnmS5J7uY9Yzl++fOkyTp8+jSuXLmNl+Zr9WjxJ7B5mebZSQZahX9KmbdvH5Qzm+cXX/8KX/tK/aLdnvjq3uH9tHI/nB7vDI5PJ4N40SR7I8/yTcRK3JQjLxOu9vT37azkwzDbdm9xW8JXRyok9V/dnZmd/q9lq/n//1X/2F37zVv77xedGAQpQgALvfQGG5Pf+e8hXQAEKUOC7FvjKV77RKYr0tvE4vq/f79+TxPGhAqgrz2tnjruYQR1JJIhqGQ7lwzP2ACh7nnAh+1wlTNl2YQlEEo6lmixHNcEGyDxN7ffkB2SHsS1To9xzLDFPgrCMlZJ2a0dJzbU8UqooZMq1TJsuY7NMXZarhMnrcdKePTwN7fKrtA9LG7KdGW0zninDpOx99n14YWjbsBsVD51ahEajCR1EGOUaS1u7+NZrZ/HymUtYHyQYFh4myrOt13KPUsG1VW4JxUVuPwiwQ7pkb7ZWmOu0cfv+eexvV6D6G0gG28jisW21rrbaSOHg2lYfF5fX0RslyB2/3P8sz1ZpeJ6LZqOOdruJer2GSTxCb3cb65vrmCQxpOtaex4SMZDziYW9kGFfZYu6MtKmriVCQsk3pw3pMn1cPibwnAKRZxC4ha0mV0MHjXqAel3a0auY6dQw0wzRimQveW4L1vJhhm0xz2VfdLkXW1oC5OzlvV4P4+EIg70+ejs9G5S3t+S6jc31Tezt7mE8iW3reJ4DYbU+PHT0zqVjd971b++++55NmOKOeBzfFafpYpomzSRO2nmWeVK1l3O3M3m8QvYtS7cBBp7rbkbVyrLnuS/lRp3s9/fOz8/OrrVrtWt/+S9/ae27XvC8IQUoQAEKUOBtCDAkvw00/ggFKECBW13gN37jNypApb033luYjLJumsbtXKvIdfxu4Hj7He3cnabJHXmW7zMKkZFR0Y5jQ54UKCV1yn5fW0m2k4klsJYt0HZas3ZRyA2l7VkqylJkNgXyNLPDmuwpvlKNtKcsl2cDy6U8uEi+L1+zs61tu68EZPlKWbO2TcXlVYL5FLs8sbisbMuTnO5SLvc029ZslAO1HDkPWdtBX1oXNiC2axFmuh1E1Zqdap0pD2cuLdnW65fOXsH6GBgYH4kT2pboQgKyZGU5rkheo32d5UTqQCssdpo4fuQg9rfr2Ll6Hrub15BO+ghDD7VWy4bkla0+ljZ62IsL5E4A5ZQVV2lbb9WqmO+2Mdtto1KNsDfq49rmOi4sXcXOYIyJvHg/RHr9gwIDeMaFY0OxtIHLYC05KkuOoSorzVK1lw5kO+nafhSRQpvyKqJh4KFaq6Jer6NeC9Bt+OjUPFQ9ZY/UqsqE8mpo9zLLhxpahoVJBV72YGcJHGFPU0zGI+xu9WxYlqscMSX7mHe25c972NjcwSjO4NcaOP7hDz9/9OjtA0+7+5Mk3pfnRUX2kMvZ2fZYLCWVYpW6rrvque6VojBX8yzf9j13c2amu9qoNU61FufPPfITP7J8q/+d4/OjAAUoQIH3jwBD8vvnveQroQAFPsACjxvjDJ980usvL/vZxHfnGrWFMNT3jEbDT6dxdl+a5XcVBvOA8ssjlrSt2klLsd3/K8HVpkL5VUKsRNIyIF/fFmt3L08v0hItVUP5kgTU60O35GvXb1fOVC4vEoTt0UlvRNtyH255vFNhW5zld3K5Hn/L2vMbs61ti/G039u2Xb/xXKbHMb3x5+ljlDeX/cMy6MpFt91Ap9VCo1ZHEEaYpAUuX9vAv/vDZ3F2c4S1icJIh8gdaXGWWF/u25VgLBauE9jf+zCYq4W49/bD2N9uYuX8WfR31mHSAaoVaevWGCY5Vn5zZL8AACAASURBVHdG2B5lGGZAqlwbTruNOhaaNezvtjDXqqNZCexRS73xCCu9Hs5dW8XK7gS92CBR9nwn62ayAqFy4UkruJwUJR8SyPAv+VBDaaQycVt0paQvodjk8Oy0cHvjsjVa9lzLhxvKhSlS+DpDzTdoV33MdOqYm2lipltHtxmiWXEQBdLWnsEzqd2Dbtu55T5NIZ9GTD81sQ3RGAzGWF/dxJnTr+PUmfN2L/bueIy7jn8Is7NzdiXIwDBZHzKQLM9TWVu553pjlWOz2ax/fWFh/mvdVvg7ALYfeeSR5AP815kvnQIUoAAF3mUBhuR3+Q3gw1OAAhT4Xgj89u89dftub/f+3b3eDxVQRwE1o7WqKqgGgDqMrigN354ALAHXhlsJyxJfrg/MKoPy9T+X35uG3On5wNcnTdvg+5bvS3h9Y8bUNNiWw7becpSthL3rIVu+/safy/22NhC/5fb2tjY8l5eyFj29bblttrxcvx+bud+8fXmXEnXlWCOg1aqh05Br3bZey5TpvXGCs0sb+IOXzuLVq5sY6QiZ9u1E7kT6hm1buLaDuuTYJgnnvjLohC72dVvoVCsY9/pIhj0UyS5cM4DvOxjEKa5s7CHRAXRYQ1Rv2Ur2QquOhVqEmmvgJBMgje1RVZnropdmOL+2jau7CTbHBQa5guNqmf8NneeIjAPP1o3LPdmZAeLCIJYKvesg1wqxBFqt7P5mLW3TqbwSBU/avQsZUubaoCz7uCX4Oiaxe5J9J0fgyocJQKviotMMMd+tYd9sE3OdGlr1ECob26pyeXBX+cGB/eCiMMizAmmcYjwcYziaoD+aYHc4sR+K9AcDrF1btW3b0iJ/fQ9zs1Y/3+l0nlrf2HrCzfWF2du627PV6vbDDz+c8gzk78W/CrwPClCAAhR4uwIMyW9Xjj9HAQpQ4F0QOHHihH/16m4txl4nHiULo2GyL8viRSj3QFGYO3IUHzLQi0qpikxPLs8VlrbjMhBPI6/9xbYv26qxXOT3072t9lf52W//T8RbAu80JF8n+JO3LSvCZYa9edXXVki/vQr8J/785nOQuPvmPU2nXb/l/svC9Lc/pkTksnlbjohqVEO06lXMdrsIKxUbGHtxgT94/hSePX0ZS70xYuUjVjLIqxxmJdV2Ods4ixM7JMvXQNVVqPoeQteFSQ3yeAgkewiyXbiuwTjLsTFMUHgRdFBBpdrEPXfegYMzLbTk+9vrGPc2kcdjNBp1wPPRS3KcW93BtTGwnWqMjIajpdW7gFcUqDsu2tUKOvUGQjmLOU6xNRhivT/ABECqNVJ7nlTZki4hWZ6vnLnsaQ9ZLnu2pZVczpCeVqhlKJkMJDPSnl1eA9eULeqNEHPdOmZaVbTrERoVF7XIRSV0UZWzqF3ZHV1WquXDBGmWt635UoXPDSbjxE7Nlv3KWxub9hxm2etsJ4NXa2i326cW5ua+FlQqv9Kt1y8dOXJEXgYvFKAABShAgXddgCH5XX8L+AQoQAEK/EmBRx99VP/4j/+4s7w8CXfz9SiLdZAP9txqtVIPKuFckavbszS7L87S+9MkvT+TIUhQWruubZeWCcFvXsv26usXCaa2XiwV5ZuE5JsHZBt3b3iiNwvGb97gLRXd6RevB+KbhebvHKS/U0jWbwTsN8K2LU6/efs3Hs+2cxu7VTn0HNQrAeZnZ9BotxHWasjdAK+cW8Jzpy7g+dMX0Us0JsZD5gTAdN+vvFYJtDaw2qOv5CgrOU5JWtI9O1E6KMbouFK5lQnXOfZyIJMp3HDgeRF+6NM/gCPzXQTpCJdOv4a9rTUok2JxcQGZUdjqT3B+rYfNIsRABUgdD47JEKgCkQY6UYhD83O4bf8+hJ6P3f4QS5tbOLO0gt4ksUG58AJkRRlc3UKqw649v1qGj5Ut78ruFZdxaXKVHcx6epSWbXsvMphc2rUzuNogDLQ9QqoSODiwbwaznboNz51mBZVQ20Dtarlt6WKP4dIaTqGg0wKOfD4hE83zDPFobAd0yaVRryMKoythFD6bF3g8yZOTOtKrQz0cYwXpAw88kLGazH8ZKUABClDg3RJgSH635Pm4FKAABf4Ugeeee67ST9O5QW90/2g0/ng8mXxkEk8WTYFQa+UqpUMDRFCqIoVNrV2lpgOrbOuy/df9xsqx/cr1dupp5fjG6vJbq8c3+8/DW+q4f6LKfOOLKW95Y1X3z1JRtpF8Guqu3/ONleTvHJK/PYxfP0ZKKqbShhx4Cs1mHd25GTQ7HThhBcMEuLS6jadePIEzV7ewtpdgonzAjWxzsUxhdvIEruxxng4pyyQk26OSfLgmxXzdxwPH9tlQudPv47XLS+hPUsQZ4HshPnn//Tg004KXjnDmtRcwGewg9DRmOl0MRhNs9oa41huj59Qwlsd1ZaiWwWw9wP5uE4vNJrr1GmpRiDzN0RuOsNbbw+WNHlb3BjYox3Y6uJy1bOCaHIGcx5ymSMcjREF5vJLk1iQvkMu5zY5vK8v2Yr2ne8Wlgi5HUk3nuXnawNM5Qg+IAo1qxUGz5qHdiDAzU8dMu4pmI7JnMbumQCA9/spFNpnYCdnS3i2D3YxMQC/kzGmpkjuJ1mqoXb2tlHpVKf2Mdt2va0dfCk24dfDgwTH/kaAABShAAQq8GwIMye+GOh+TAhSgwFRAzix+8sknnWZzcS5JksXBODkYT8aH4jSZK4xpuVodSpLktkk8OZAkSVO2pCqpEktL67RdWVpcHdeze2ztPCubke0c6Ddy8hu7i+3243IwV1lNfut/Bm7WYv2d36pvryT/idbpN0L6my3XN6smvxmIb6xU/+kh+cZ26/K2ZbG73O48/fMbg8DKI47sbG1VwAs02t02urMzaHU69lzovXGKs1fX8OzJyzh9ZRPXdmMUThW5BE9ps4YcryQTuSVgSkW2bP+WSFrzNW7r1vCJOw8gm4wwSFL0CoUzF5ewvTeG1gEOLCzYPclVp8CV8yeRjvZs9bVeqWA8/v/Ze7MgydLzOuz8d809q7L2pauq92U2zAKIIkGIAEkJlElRDokQHHI47JAsK/ykJzv8YEX4zWGHXhyOcPjRD7JlkDIpgCIBYoh1MNMzPVv39L53dde+5553dZzvv7cyq7oHGJEYoRtzE5GomqzMmze/ezM7z3+2HurNHvZ67D+qIHCLsF0HxycrmBnOY7RgIUcBO5nYKEI+X0Q7CLHZ7GBpt42H23vYbHXhKxvKcqQqK/Z6cJSSNG6mVJcKeZqI0fF6aHa74rtmSJlufu4HpzGIS86ddJmDygPKqSnJVgS4ERwrFrBcylkolWxJy66UcqhQlp2zMZx3MVEqwFVA3rGQz+ckITsMPcSxD9tilZX0eIlfHHG8rhDfD8LgjoLaMpW5bhv5hwrqbt7OL1qWtfbWW295X/va1xiynl2yCWQTyCaQTSCbwKc6gQwkf6rjzTaeTSCbQDaBxyfwjW98wzx9+ku53d3FWtMLhhSiYt7JH48Qn4mi+IVep/uyH/iTQRg69G+GYQTf9xEySIpMMEEyVazCykmrr9xG4MtWJgmpTvzGgz5jgkeNiT/Oc6yZ5k9y+bj7HQzeeoL0WadxPdGL/CR/ciqf1vh3MPirz1Ifllsf9DoTTGsQqLuAyZQGCGIPpXIBI6M1TE9PolQsCLjshBbevvIA7159gIu3l9FBDr5EVSnkjUAeG0UBQpMp0TrVm+BxtOTi2FgVLy1MYndrQ2TW5dkFvPX+FTxa24EfWRIANlRwUXVN1LdWEHvtpK4phu/58LwQvdhGLzcMlSshl3fwq8/NYa6Wg+O3sLO+isbuDgLPx+T0LDxlYqvVw6O9NpZ2Wtjp+IiYwG06GuJ6ngBkXTdVQyHvwgt62GnuYXN3D+0wRE8Zko5N9lkvqjC13NLt1gxBi3hlHzZrtnQSOWfAxQZT0rMp4/akast1TelgHqkUMF4tYHooL/3Uw+UCqpUSwqAHpULY9DwXXBF8U9oNeqHpoeaiQ6TbtU1l7tmGc1MZxjtQ9sU4jm4hVNsR0DAcp217XrvZbHZfe+01biC7ZBPIJpBNIJtANoGf6wQ+2behn+tTZhvLJpBNIJvAZ3sCb7xxvQwbp3te8/d9z/tbvSCYNyJqew0HynAVYqpVzUgMpMQrBhjClbLHURQiCEKp0SFwJsvZ99/qAC4NYkUXnPC5mnkdZHIpvf2koFig9ScA0D8PkHxQlt0Hw1HyL9ZhhjkFxfKToC4J/9I/OYOkS5hBVgZblWL4QQempVAq5TE5OYrhShGlUgX5Ug33N7t49/oiXj9/CRvNGJ3IhLJsuEaIOPLghwFix9W90Qy+inyMlxwcTUCy1+0ISxsXa7h6dxmPNuvYa9PrG8OIWKnUE1a65BpwzQjdZl38ur4fIbJcGMVxKLcosu6vvHYSc7U84vYObl+/hsbeHhzLwuTMEbTDGMs7Ddxe20QnthCYOYSwJIXbUQaquRxq5SJmJscwf2RGqqYa7QbWd7awuLqGzVYL9SASQK8zszUwlplxYYGdzCDjS+CszyUGdPFKgEtmXgNnzkUvIFDV4Jj0BATIqx7KeUqyixipVTE8VMLoSBUTo0OolHOyuBD6XXm8axqw+bRRAEWgHMecumcos2vERk/B6JrKvI1YXY+VccWy1EXXMO4cO3Zs7bP9aZK9+mwC2QSyCWQT+DQmkIHkT2Oq2TazCWQTyCZwaAJxHBuXLl3KL291v6gUfh1QJ6IwOhtF0XwYRxUVmdpIzETqpN5IIB5Bi6RUk7NMapMGqpPo8SRg9gMfkbB9g15dfsTzNoG4SWK13jEJ7zoEej8JCP5ZB/Zng+Sk+/gJidePeYnlPn1ZNdcLUi55n2EeAMRkPJlZlb4+/RtfNwuLTAmNotKc4DiGL6yoTX9yKYfJ0SGM1IZRqoygETq4ubSLH39wA9cWN7HZ9KTnmL5c+mm9KERsOwKSEYdwEKHsxDg2MYQvvXwWke+j2fGx3Ylxf3UXS9stbDZ7tObCoNSYIDn2cHx2HEenJ2CrEH63i0azhY2tPWw2Q3R8+pgtvPbcAmZGijCCLu5cv4Zmow7LtFAcGkYnjLDZaOPBxrYG13ZOXn/edjBSKmF2dARDxbwA5aFKCX7oo9XrYLvZwP21DTzabWKj40vllSwkpHJ1rkbEWo7PhZlUlUCWN10soXdZ/MtpmFsCmPXwyQx7sPg62VFtmyjkHOQozc5Tls1rXpLGq8UcakMlVAs5FOhnVqF0MZsE4QK8mbwtoWOxobBjGWrTNLERh9G6UlhXsVozDHPRUOZ134hvP3/0+U1Fujq7ZBPIJpBNIJtANoG/xgQykPzXGF720GwC2QSyCXySCXz/+9/PRe7wSNxrv+BF6mtxFH81ghpnBa/g3qSOad9DTLIugR9k5rSoNwlVEjCiJICJGJfAkgwhASBl2QTKvC39mW49ZZcPdBkPANWfB0A+CE4fr4D6pMFdg2D5p8mtD95Pe5B17tSgt1nLrSNeybhzfqxIMhM2NA5hG5H0AU+MjWCoNgbkqthohbj6YB0//uAW7q5so+FFUKyBimP4cYTQsBALYx/DYQq08nF0Ygi//Tc/B7/TxW69jdXtDlZ2Oljd60odFNOk6Wm20YMddvDquZN4+cwJWLH2OXe6Xaysb+LKjYfY2G7AdV3MTY+IfNkxIiwvPkCn1RTNvOHk0A1DNLo9bLe7ULYL23ZgKoXp2ghmx0YxNzosCddMyDbiEIZjwYsj7HU7uLe2jQe7bay1yCQ7iJPubDG1U5afXhN/O88bYmRZahF5dowo1uebSLRNU0v+5X4hYvFukxUOxM/ME13YZ+mdjgUss7N6olbF+EhVV0wVHRRdE6UcE7WV+J5NRXaa+eDaS87HkvOmat7QTPOuAeMGYvVubKgP4jh+YMTGnhmZe61WawdAO5Nkf5JPqew+2QSyCWQTyCYwOIEMJGfnQzaBbALZBD7lCZy/eGu222r8eqfZ/pcR1EIYGU5MAfU+w0v2t78TAgwPZlgJSBZWjwCPOldhg7XMOgXNlF73et6+/HpQhq3vk7KyGkh/HDD+JH7jjxvZYSb5rwKM020PyqoF+D9Bbj0otdZEe19urbejEEW69si0HASRZt0NM9a+WgLUyEO14GB8ZBhz8/OwilWEVgH1yMS3vncBH9xcxPJOC7HpIlCmcNA+52daMEwFFXoo2cDcaBmvnZ3H3tYW9upttD0TG3UPW+0AOx4VzJQtezDiLvLKx+fPncKpI1N4cPsGKtUSaqMjKJYqeOP8Rdy5vwKlTNgmgSLlxyGCXheBR0Y6gOm4aPV66Pg+nFIFpmWJDLucz+PF06ewMD6KYhxgY+UR6ttb8HttTM3MkJ7GTqeNO2vbWGpG2PYseGSS06g3nicCkHVYF9nj9DySbmVGbXEhRozvPBmVvC5tW+btgqIFLMfk2gnOAVhMs5aTNgRC+pkVbBULi47AQ95SqBYdjA1XMD1RxeRYFaMjZZRLtlRNcQ6UuiPypf/ZirngICl2keITKQQqNjoG1IaK1VUYxjsmrO8ZUXTnzJkzTM8+9I76lN/02eazCWQTyCaQTeCZnkAGkp/pw5ftfDaBbAJP8wTeffdduxM7R9qN1u9GYfgHMdQrMYxCFKf+z0QbPCApprTVYEp1FIuM2qQxNQHEwgaTrEsYZIGAwmbqRGd9P7LIkXiVNbsc7jOrqQdZA0s+t36s5gcfr3dKwfLBIKzHJ344cGsf5Mrr6m/3MPM7CIbTfX9ccn3Qk9z/+2HvcZJq/ZjcmuCNQJnadVOCzciAip+WAI6gK/ZRdAyUi3kM16oYnZhCYaiGwM7j0p0VnL98G+c/ugXfKkp/ci8yBLATNPJKXtWOPYxXHLx0bAIjlQp6HR93HqxidbuFnW6IVmwh4pPGPsy4h5wKsDBRw+RwGc29beRyLoZHRzB1ZAFvXbiMO/eXEcamHCfLAGxTIex0JCGacmaytiEiRIYBp1CUADcGX5VzLl57/jkcm5qAE3q4d/0adrfWBZyOTk4gNBQ2my0sbjWw6ZloxDn4ihZ4yqqJeQmONUhOaHn9u9DL+ohJFZdW78tPAmbNLOv7iAuejLL4BrQnPhFt9xlqLlpw4YfBc1EAi9VclkLeMVHImyjmLBTyFkpFnZw9VC1gqFpGtZRHOe+A7mvHAByDIV/pGyCK4ijqKsS7QLQBYFmpcNcAVk1T3VWRuuAUnNtnZ89uPc2fG9m+ZRPIJpBNIJvAL34CGUj+xR+DbA+yCWQT+CWcAAFyFOVHWoH/+912+2thGHxFGZbIfin/lb5a6WtKgEcqc1UEXpaAS4Jksr+DoFhQhviM+3VNKYjlbcL2iQSbwV4HgXL6mMOgVoPhg4nTKTstoGggGOxJh+pJIDntSX4cJCey6EPgeRCIHwTlfU8yRbxPAsl9gM2XocHz/v3kjwR2QMi/EbiLtFjBiEKoiKA1gGsBrm3AzVmYmZnC8Ng43HIVG+0I71y9i+++9SE2PRuNwEIvtnRSNlPGeXwQwwbDu2y8MD+K+akJeL0AV2/cx/JmHdudEMyxhsnFEUqfWc0UYHakipmxGgo5G81WE0EMDI9P4urNR1he30PAEC72M5N1NRWMwEOlkMNQpYBup42IrKxlwsrlUK/X0Wm1kbdNPH/iBObGx5BXMR7cuo76zpYsrhTLJfSiCNutFtYaPQHIXbMkIJkSao17U2DbB7iS4J0qF/YBss4aFyBMQLyfPc5bOWPeliDp1BFPn7N4ncmo05+twbhkj4v3OEnLFmk1rzFcx0Ch4KBaKWB0ZBi1ahlDBM05A+WciaJroeBSas7eZcl3TxK3uS25RioOtxXiW6ZSbyLGNdOKl1Ss9hBFO8p2d1phq/M3TlgdpbKk7F/Cj+LsJWUTyCaQTeCvNIEMJP+VxpY9KJtANoFsAj99Ah98cG+o7TdebHe9/933/RcIeJkYLFJVwgSDQCsJ5EpArfZ8GrAs/TdepPZJAq6NpAJKB3ERDKfgkPdJt8X7DV4GwTIBFy8pAB4E1ylITsHlk0D44Vf8cQxygksPScgPBnYdZqcHZdMHgXX/n6mQ8t+ELU+9yn2ArL20g3Jr2WYq0SY8Fa83IRkrtEwByeLVJZNpxLAswLZjjNbKGB0bFUbZs/K4sriG779/DZcfNrDVM+AbLkwZJcF4iCD0UclZmBst4aWFceRMoNPuYmWjgaWtOjaaXex5MexcXiqQEHZgxT6eP30MLz9/BnPTU7h89TKuXL+Brb026l0D3dASebeuYQqhQh9V18YLZ0/ixedOY23lEVoE1pReuzncvX8fy8srsA2FkXIFI+USaoU8mttb6LabkoQeRBE6vodGr4dGEMO3KwjdKkJla19x4oTfPweSNRzNMHO2skyhpday7MDftXm5X8+lFQrpnDWPrA+CFjzr/yZA7t9Gopv9z6HI13Wfta6b0s+p/eN8X/A45W1gfryK8VoRI0MlTIzWMFQtolR04Vo8sokHW34GMjtWTXE2pqE6lmlsGogvIcYF+PG7kRM/sNzC8rnZc/Qwp++9TJ6dfchnE8gmkE3gMzyBDCR/hg9+9tKzCWQT+PQm8Pr33/vdGOG/8ILg1SiKh4RdSzWqInPuVzUNAkbersGehh3k3VJZrzDDIXt6Q5iGBskpSBTQTNnrABBOgTZvo/SaXcvp31PGOWWlD3h7k+0OepOfyBYfCMjq70u6XwNE+WOy68MM8+Hn7/99MN1aZ1vr+/Zl2H12WSuEDwDnfXt3LKFboTD5lvi7TbKYlPuKb5Yucc41RKVgYXy8hiPzR2BVhrFa7+GDO6v4s/PXsLQXiF858rnooeuQKH+mJ/noeAW/9txRTIwMY7fexPmL1/BwfRc7vRiemReoR+AnYVSxh5eeO43jC7N49OAeKuUSfD/Ae5euoeGb6MJBqBzNeJNhDX0UlY+5iRGcXJjByFAFteEilAXcvL+KqzfvYGl1XXzStmHCNW0UTAshfcy9LnyvK/i063toez3AzQG5MuCWEEpFVqJY2A+JS7zF6SqDnuqBN0wKqve/SKTnLOuiZKKsltL30hceHK4EcRLibk62GQsjL1b7VPmfvgcSVYC2Ouv78BgVbcqzYzg2Q8Ac1KoljNUqmBipYqRaFLa54JhwDYaG6QAxU5hqpopFXhxFdUMZO5Zh7pqm2YFCO47i3bAXLilDXbZjXK5URq7Pzs72lGJMWHbJJpBNIJtANoHP0gQykPxZOtrZa80mkE3gU58Am2reuXRjvrHX/K8C3//vel5oExEbyhRvrGZ6lbDCgyA09RbzZxgRgKV1TqmsV1c7CcilNDWtetKqWAHS7FKmNzW9DHqQ+XwEyalHOZVYDw7kMFD9WYnXh4HzQeDbh1RPAsTp86Z/O9D1fECKnYDh1AsroCkFwocA8QCT3Jdba3k6/ycgOdIg2VRkk5UAZc6T3l+ylUr5KNgxxkbKmFuYRWVsAm3l4t5mG3/0vXdxa6WBVmAiChkklciEEaFghjg2XsFXXjmDaqmAlc0t/Oi9j7Ba76Id2YjtMjyqAiTpmTVHAc6ePoap8Rouvn8Bz50+jXK5gu+/8RYaoYWeysGHJf50SYQOAxSiDoZzJsaHipgeq2F6egzFShGLa7u4cvseFlc2EClbzjNiUJvSZp4PgYfQ60lHNJln9jwbbg7KzQNWToPkJGwrkqoxLZVOG7bTn5x2+qUhUVknkunkdr2CoTuVB0BycpQQK7LCoY6mFtxJlQR/5wJFv4dbW6C14bm/sJQqJPi+oI+5B8Q9OV7sVy6xj7mUF2Z5tFoUoFwr5VDKWSjnbFQKrgSFkYlmQjZN6vIKlQ4VEyAcxx3E8YoCbgDxdUTxrdDEhkK0aSPeiAxrq2JW6gsLCwTOGdP8qX+aZk+QTSCbQDaBX9wEMpD8i5t99szZBLIJ/BJO4NatW+52w/9HzWb7H7U7vb8bSHexmTC/2otMAOd53j67qr3EA9Jrsl6mgmXZ8D0yxxro8bHCKhPtxJRi66onAS+SfC39UAc8uSlQ5n0GPcpaxp0+9nF/86Ds+jCgPXzYnswy67RjXg6D5CfddsBHfOBxiVOWCwRJS/Igk5xuS992sAJKnpfYh1BMADLDpTg7U5hk7UzWoU/68WSUfeQsH0MVF5MT4xifnYFVHpYU6G/95BLev7WEpc0GlEEptAaF5EylAmqsgt9+7RzarTruLa/g/dsP0IyYHl1AbJXhB5HIfumDzlEyfGQCtWoB927dwItnTqNcLONHb55HI7bRNVz0YhPKtKUr24p8FKMeCvDgwoPp91CrDWF0chLF0THceriMu8sb8GJWU7HzWIHFzORyTSoPRH2gbdGUNLPGyo+Z1M1AMVMk1OIj5ngYdEbOO7lNH8T+1wU5IqKyJsvNhYZ+rpeShQMd1aXLmvbPHsQGj4UGxvy9D5KJWQNQTq8jvlKlBX+3xIKgjfnJPsgx9QUgw9C1UmSKKZtnCFveMlDJOxgdKgtgnhodxvz0BIo5EwXXRl76mAmUA8SsqBJ2X8EyRY4t3mhZAYllSeq2iuOPLAMXlLI+NA3zXmAFm07BCYrdYrC2tha8+uqr8mbKgPMv4Qd69pKyCWQT+MxOIAPJn9lDn73wbALZBH7eE7hy5YrT65mje83Wv/LD6Ld6fjAqwC1OpNUM6wp1bZOkIkslkw7ZIjGVylfJJEswlMkwIp10TYm1BB5pVIggiGCZNkzLlqAvgu6QgM3UIDwFjUIQJr3KfaDMQC8tvR4Ewx+XZj14+2GA+6T/Tm/7JHLrvlT6cc+yPj4/HSQfBtdx1F8k0CA5YZJFas25pOBNB0glOVW6EotBT4qpyR5yjkK5lMPcsWMoj0wgsAu49GALb3x4A+9euQ3DoUzZAhdBwiDCaDmH45M1fOHUjCRJr+3s4qPFZSzttrHXBXwwHMuCCgOYYU96j08dm8GxuSnYsS+hqFNXTAAAIABJREFUXHs7O7h28yYakYmOctAzNZtMYE/Gu2bFODc3hbMLM9jbWEWzvodOEAD5Ah5u7GB5Zw+diAFhVuK5juEaQNm1MVLKiyS5mHdhWQbqrQ4ebe5iZbspnmQByQaBsZa0izA6Ta8eEFqnimhi3BQkEyjvA+cBYbJ2Fwykm6fC68TDvB91ze3vB9fp/m9dSdU3lMuxlPcSu64j6bmGMNNawq0Dwfh0OuXbUgo5SyHnmBJmVnRMVIsuatUixmsVuQ5X8igVbDjig9ayecVOaXnPyIoLEX8HQNNQ2DOUahrKaJkqbhowFuM4vBpG6sPIt25WbXv75MmTvZ/3Z0q2vWwC2QSyCWQT+MVMIAPJv5i5Z8+aTSCbwC/hBN5++8NTfoT/pN3p/rMgjM9IkjWhVyKJ1onW/DLOkCiGc6VglpVNPrrdNprNhgQyaaY50nJbBg6ZFqrlCkqlMlzHFbmvMsgqW8I4B2HSZ5uGgSWAhM83GOqVSrbpUeb1SUD5MHAdPFQ/XWI9WPf0s+XWHyfDPvgcH+dJPlh7dZhJ1ttI46SSOcv6gg7uSj3iCfZKqop0J7EJD5YRwXFMHJmbw9j0DIrDY1htBvjxB9fww3cuoREY8GALUCYwr+YdHJ+q4YsvHEfgd7C+V8ed9W3cXt7EditEoHICyumLtSMfrgowPVLBkckaJmtVlFwLoe9hbXMLVxeXsVJvSWhYLwXJiDFsRDgxNYYz87PIG7GcKxs7u1jerWO90UbdC+GbrjDAPPxGGKKad7EwOYpzx2cQewEQBggDH+vbO1hc38PKbgeh4Ujit1Y46z5qnVytj6FWP/P/ybImyxb7PzWb3AfJ/VAvarH14zRW1oFfuiJKb03/V9olpbHxPjROFnCSN48kYCf3l2hsDZYF0ssmdMmUHPZ9GTzBMrnpSKq+iq6JcsHBUCmHkWoB1ZKLSoE9zDaKeX3N52zk8zZcx4RJ8C3vp2QBRRK448iIY1ZlrzM83DDUbRXhIaJ4RSm1AhhLYaDW8sD2uXPnWhm7/Ev4QZ+9pGwC2QQ+ExPIQPJn4jBnLzKbQDaBT3sCcRybP/nJxd+P4/h/bbTbk2EcFwzTFsmpyHxFdk1fpS7GIZPs+x6CwJN05Harga2tDSwtPcLOzhbarRY8n524EEBdLBYxPTWDqclp1GojAoxTgOw6ORisjYJCEDIhmNJrKe1BmDDXurLIlC/9KVCmRzkFyul8flqq9SBr+yTg/Ek9yQJ1Bmqa0v9Ot3kQpKfcJcW5/WqnAev1/rYkOVzWIAarolItcMJUC5BS0pfMSqgkpLqfx6wY5kUJLjuqFcbHRzFzZA5TcwvowsKFq7fx/QuXcGt1B63QRmzmYRoOY7YwPzmEv/OrL6HTrmOr0cB6s4srdx9hs+EhNPKIghhWHCGnYuQQoGBGqBVtzE2N4+ypExgdrWFrr4HX37ogQLln2ggNW0AkAVsx8FBzLUwOV3Dm2FEYpom17R28e+U66n6IwHaBXBF+FCHieRD4GC0X8dKZBXzpC89j7eEatjc2sbu1hUdr69hsBmgEJgIBybrbWFc3DSwvaOlCInTXvuD+EdFHrM/iJmA42YLYfPdBMuXcWobNJyGQ18A6lVHr5+dtmjVO+GyRYGtFABupdSUaVQGRyO8lGCzdLpuXBaOnj2cqtw4+U2TreUzjABavBhUDMVxboVx0MFarYmx0CCPDFdSGiqiUXKkEc2xTZNhkminp5iIDlQKmeJmVJGaL7zvGqhGrG8pQbxsKl8zIvKXs3loIuxvsBb1SqdQ5ceKEn4WAfdqfxNn2swlkE8gm8POZQAaSfz5zzLaSTSCbwGd8Ahcv3h6v13e/3vP8/6XrBXZEhzABjgR26e/8vJLFI36tVsrY3NzAg8V7uHnjuvxcW1tFvb4Lx2ZgE8GsZodFGCwA1wABcaUyhNnpIzhx4iTm549ifGxCAJPYUBP2WfzJA2BUA0/tPU5DwnwCq4RNThnlwVqqjwOyH8cmHwDJWhV+4DIIfg+zyB8PnPuVVoOe5BQk96XlBz3JB/adxGPCiqZ5yuwkppGUQFkDPy3TlciptLuXgVClAqZnZ3H02HEox8WD9S28d+MevvfBDWx2YmGIw8CQ2qfpWgEvn5rG+HgV+VIJvuHg3cu3cHdpHZv1roBkMwzhhCFcBJgbH8HR6QmMDlUwOj6CVq+LH7x1HhvtEHtehGYQyLlCdtshSI4CzI2N4uj0FAzKvKGw1+ni0p37aEWAb1rocDHGNEVuLGAw9DBdq+L5k0cxPz2N3Y0NXL1yBZt7DTQChQ4cAcn7vG4iddbd0jpdfT+t69B7PD28KRBOAbSWQOtQLDnrEtZZM8g6uE5veQAgCyGsHyOccEJNs0c5rdpK30T9WikGjlEVoC/J3iZgO5HaSwBeLJ3LEnhH/zHfI0nNFMGvAF7TgG0acK0IlYKBoZIjbPPEWA2jtSqGh0rIOxZsk68gqZgSDzuTs0PKvH0DUceAajIp21CqYUDtGIa6jhgfhjDe8pX/8NVjr9Yzdvkz/o9F9vKzCWQTeCYmkIHkZ+IwZTuZTSCbwNM+gQsXLv1Oq937eq/n/RcBA7XIWEpkr/4iLzBMPMAhwsBDp93EtatXcOPGdTx8uIjdvW0ByI1GHTnXgcmUpcQwS1aY4V/0MxNCOI6LamUI42OTmJmZxdGFY5ibn0dtdAS26+qQo/2+14NguS+9NpMgr1B+8ppKs9NZP87IHgzhksCrFKAcipxOJbWD20qB8Mf97APnBPDKxlPeMoVe/b8N7p+ebT+46zDAF4Yy4US5aEGArCOb9HykZkmSmQmC9AJFHEXI53MYnxzH/Pw8qrUhNP0QN5Y38Cc/eAePdrrohDaCiLVLCmXXwHjVQG2ogFK5BLtQlsTplU0yy105dibDtMIAeRVjeriKIxOjmBofg5VzsL67gzff/1DSrT1lI2BQm6IrORB5dkUB8xPjODZ7BK7two+AnU4Pt5fXsVpvYK/rQUyxrElCBIv9z2EPwzkbMyM1HJmaQM5x0en08HBtHau7Tex0fAQGFQ/p14E+cNU+7X41VP89mLDyyUOipCFpP9srYX/1WU+Q3N/6gd5kAcnpMdYwd/CI9/F5ogxIzjcdLEa7ggXpwJJH9v31SYC83B7xSKeLHrJAlJRSJatWaUGV5rXJVvvIGwEKdoRynhaHPCrJtVxwUc47KBUdkW0XcxZyKdMs73gy1Vy6ICiPQhWjqxCvGoZ6EMe4oyI8QqTWbJXbgsKaERlr3W53fXd3t/nlL385eNo/47L9yyaQTSCbwGdpAhlI/iwd7ey1ZhPIJvCpTeCNN97/n3pB+AfdrndWfK9SpZMwZkknckTgFfrY3dnCR5c+xAfvv4d79++i1+vCti0J02o067AsU1g1ss5MsjYMS5hi5jHLV3xpsOHfQxSLZRw7egyfe/llnDp9GhPTM1qKTcm1PG/qv03lxkkkkgB3bod+6IP1UGSxNZBNgpISL+ggM/wkJvgA+N2HO31g/XEe5PRxT2au9X5q8W0/kEzvW/KaEnm1llunIJo/0xSpgYWCZDuEMjrBWeKcE0luApTZNx1GCHwfuVwOw7VhTE5N4Mj8LMx8Acu7LfzxX76JW0tb2G5FIqUWTyytqlFLErJdx0axVIIXxGh7IZrdEJbtSGUS2eScAsZKBcwweXnuCFq9DpY2NnDzwUPsdiP4hg2nUAAihnyFKDvAqGNidnRUGOHq0AgaHR8ruw2s1tu4u7yOtd09RLaNmBVioS8AuWTFGCm4mKyWkc+5GBkZR3V4DHcereDe8ipWtncRiS2g7xdOJdECWA+pAfpEc9JZTV99so6RtCAnbG0MWxYeZLlIJ0aL5F/p+i1JkuYiwEBAF6GuLHREiUUhklTyfb+5sM0UwtNlTIk4lRoEy/T98+zQCyVpnZQouWPWIuvaNGYCUH5NoJxuV16jqDR0DRYl1XbUhRn3BDCTKWZtlG0rVHIuhlgzNVzCaK2CoWoB5WJeFlIYEOZaCq4KYSvdty0S7aSDW2TfMHaMyFxTsbUYRdEtM1Y3DES3DEMtBUF3N457TdOstc6dO0dZ9qHJf2ofXdmGswlkE8gmkE3gCRPIQHJ2WmQTyCaQTeDnMIHvfu+dfx2E8T/0/NAhGqBH2LR06rR08LKj1VRYX1vBlcuX8Od//u+xt7srvmQCVcexBQx0ex2Uy2WRQTcaDelwTcOTXIsduJrdy+Xy6PV6ApaLhSJyhQJOnjqN3/iN38T0zAwqlSosAu9QJ2GzP9lxuGtktHUdFMPA0koq3+vJvvJ5KT1NpbIE4vtg9JDuVmPUPlBNx5hKuwe/5f8s6bbuw+0D3MOHRHzUAxVQg3JrCUNLpOWpbPyg3FovLCT1wdIjnGQiy09hOuVKUENQl7hwKaM1DPGDj4yO4PipUygND6PpBXjjvct4/+od3FneRs8sIjQdxIZFShqR35Mu3oJL9j+EH4TwQ4gCQF5lGEnK9dmjR/Di6ROYmZnE4qNHuHH7Dm7fX0Q3VAhZ/WQ7COMA1XIOcxM1HCm7ODI6jLFaDT0/xtXbi7h695HURW23PDR6PsLE927GvoA9AuTnj83h1155QST79xZX8eG1u2j5MbaaLex1WtwxuuQTr/Y+ykyo99TfTYmyXqbZn3WyCKEs1k4RvAJ+GMFWEHl4Pu4Jm00fMJc4bFMh51qSsF0q5lDIu1LJZNEqkKS8M4Hc80J0uh6a7S7a7S66ni+LDXw6Hp1AWbIwEQjHrrT/XoA6FzcSdQPZdEHLerUnjgM5FvRJ02tO3z5PG6lQk45xstIGwoD7GzIujQ5/3Z0tzxrBigGHr81UcB0F2wIc10alVsPE2Cimx4YxWbJRzgF5N0bO5fusJ4nZtoBkFRqRClVk+FEQeAZiz7aMlmHgbhyF70Vh+JZjli+YprmVJWX/HD6Us01kE8gmkE3grzGBDCT/NYaXPTSbQDaBbAJvvvkwXxxTI0v3l/7POMbfJYus22w0uCBzRmKWPbCtZh03rl/BxQ/ew9tvn0dAgBxH6HV7KBQLMsxutyugjF/ufc+HY9vwfCZfdwXkphVSruuAwVvEqPl8AX4YYmhoGCdPnsXZs+dw7MQJzM7OwiSzyKAqMs+U+tq2AHhumywzA8R4IYvte16yTe0NlVeRypjlXqk4NYHGP60H+ZAn+eM8yCngShnyn8ZQ7wdKETAnAV0fB44PgvLBhOwkbVxgW5KGnABkXSWkfauiAUjUwJx7uVLFsZOnMTo5DuXYuHprEW++dxkf3nyAtllCz8jpACyysqx5Qogca4rCtGqLlV5aGizJ0wjxwqkTOLUwi72dTVnkaLTaOH/hfZFRh8pEQHCnFIarJcxPjeD5mRGMFl3CWey1falverhRx+JmHe1QwYsMqYTiISWb6URdjJfzOHVkEi+dPIpWs42N3Q4ebbXxYHUD9W4XnnQW85xNFg7SpOhEhaDXQNIQrfR3kTIk57ZexOHihHiYDUOAZNlRmCg5qBVcDJULGKqUUMjbCeNqwrGhg7EsQxZlxAMdU9UQwQ9jeEEEP4jh+RG6Xoh2z0e93sJes4O9VhdbrZ6w8x0uAMUM7zIQs++ZQvM08DqRzfP9xwUqvgcZuqX90v2FEq36SG0RetFEZ6DrBG05F3hbGIOHlB3LTD83KAvg/ueKKBZyGMpbGHNjjJQMDFdslKoOKqWc/C3vuLDJnLP5WcIJfM0yqzA0FfZiBMthHD6IYtxStvnAdJxHCNU6QnMzZ6uduBU31tfXu5ksO/s3J5tANoFsAv9xJpCB5P84c86eJZtANoFf0gmc/+juhBXEr61ubP0PcRT/mmWR/YsFbBJ45vOuhC912y3cunkdH136ANeuXcbSw0X9RT2KUK/XUalU5L9brRZc1016lA2R+5Ix5u22be8HbTHxmqwvH1MoFARE82t9vlDGieMn8dLnXsZrn/88aiMjIvMNwxjdbk88y46Tg89+XZKGSYdyGAYiLyabHAl7LEW4Ig8WJpuAkR3EGivvs8t9kJvgvxQ4D4Dknw2Q+8Fm6WnymDT7gNy6D5LT+w1WWQ3+rvcv5bsJxFIIzNsJnuWF6asWYAsAFOafvcGcqmHCzRewcOwEpo7MoDxUxerGDn741vt489IN7CGPNnLoqRxik6wsYCGEE/cASrAT9n/fcauYVh3j3MmjmJsaw4N7d3D8xAkwDf3P/+J1MFSMAN7zAwnhoqR3ZrSCX3/hBGo5C+1mHStbTfTgYM8D3rt2B93IEPa5E1DqGwtItsIOxis5zLJqamQIe7t1xHYZcW4IH1y7iUanKyAvYEBcGi6X+OcliV3rlpNDMqAYEEo3FB+2KB24ECDWAB10VivmMTFUxPxYBePVsk6OHhlGMe0kHkybZjDZQMicyNx5XMhZE/QqC14ItLs+trd3sbXbkNCxle09bOy2sN3oYK/ZE7Dsc4GKCxVJHoCA9zCU85ggmQFd4l4OtTpCJObyHDrAjWCZbDlPGG2U2DdVi+zcCBWMSIqmJExNKq4MJV3WSGTalbiDUYLkqoNC2cbo6BCGqlXkCyWU8jmUXAclx5AOZ8ryKac3Tc1aR7EfRlFcN2zroWk690I/WDSVWjJjtWaE4VZsGDumrequaTf9prmLc2g+p57zfkk/WrOXlU0gm0A2gV/oBDKQ/Asdf/bk2QSyCTzrE/jJhavP27D+ydrW9u9GUXyCAJRwiyCZUmp2rpLBWltdxbf//E9x59YNbG6ug/LmfC4nX9a3t7dRrVZlFJRYy3fzBLzm83kB0iKDtqwEfAcCpAmeeTvZ4F7PE28lv4zz/mfPPY+//Xe+ijNnzqJYKgtIJhCit9kUzzKDuxhORRCY+JPDAF6vB6/nIZQapFh8owI2BGmm0u+DdsnDUuoUmMpjBi5PSrfu33YwYOxJYJmLDylDL/7jxJd8MOE69bA+SQa+zxHr/GUCZk2DJhy59OAmKchkRXkctHyXAHZ2bh5HFo5iYnpamM7vv3kB33/nIjY8C43YRU+5CJSeLSW7ht+GqQLtuzVM6bLmRulPRejh6Owkjs/PoFouY7hWw/buHr71Z98WVlOJtF5wGGwVoZoz8fd/84s4MjaEbruJKzfvowMbrdDAhcs3sNv1EVo2rFwOYegh9DqIvCbGSjmMl3MYK+W16qA8ArNYw5Vb97DbbEldFKX4BIo6RZ29zwlo5lTk+GvIKPJ8kS+T6vZgJlJqM6Ss2kMpZ+HI1DheOncSp4/OYnKoAtuIpKuYV8qOyZ5KwnSSKs1ZELwOnkOs5+JihkRgCcsrTcey+BSEgBfGaIcxHrGH+sEKbt5bwcpWHbstXwLPYLlQlkP0LWnvvt9Dr9NGqVSEzdvJunu+LAAYtiXHi6w97yvqD54PkorN16+BstRchSZUUh6tDL2IRE875d/iZQ67KPoNlJ0QthmgE7ZhWCYsJwfbLWJ2ahJz02NYmBzG+DDTsnnetbkcwk8MIPboJ48M04oMwwi7zXbo2nbomGYQh+iZprVqGtZdpYwryjB/gBhXnzv63Oqz/hma7X82gWwC2QSexglkIPlpPCrZPmUTyCbwzEzg7bev/HoI/KvdRvuE74XDOihLS0eJSmzHRLfTwv179/Bv//DfYGX5EbrdFvyeh0IhL1/E9/b2xIdMsNrpdOQnPcMpU5wmUpNJJvjm3yjJTkEy78/bCSykLzkGaiOjOHnyFL7461/CiZOnpFuZkmsBPFR7EhwnktoUkPMPfM5epyPbI5tMkJxkB2vmNTkynyS4qx943QfLg2BoEDQflls/kUkWxlODYw2SDwZ3HQbLGqwPPHcCjAV0CRDTQVC6ZShhkgmSkrogLm7oEDPO1cTY5ASOzC1g5sgRWG4O71y8ih+9exk31ptoEiQbefiKPm8TBgGhR5DMhQYNMAmSZeEgAY3DpRymRodwbGEBhmVhY3ML735wCYFgaR0mRdbTikOUbeD07BiOzoyL/5X9yRv1Du6tbuHy7Xto9AL49NRK11WatOyjaEY4OjWKF08fg9f1sN3oYmWrgaW1LbS9QBYLKECWgLjkfODiiV6QINNKibju1tYwOpLkbDLVRujBgY/hvCWe6aPTY5ifHpPXVKsUkLfNJLwqTQ1PZcwJ7Nal1nKe6UAtfX6lyegEy1rFoOXUBLVy7AhModAku1zvYHW7hUfru3i4voul9V3stHpo+YFI1qk958zpNaaiQhZ6QlkXEV8yjytfF1Eo37PyNFrLL7/rUDKNlAmSISCZqFkvLERcRDBs6dYuGAEWKjaOTFRRzJtY3d7A2vY29lo9BMpFpVxCNe+gmgMmRkoYKtuoFEzUhgvSy5zPabBtWswEUIh8jxy1mALiMIgs02oroBFH0VYcx/djw7gTKeM2TOemMuzbpVa4lIV+PTP/dGQ7mk0gm8BTPoEMJD/lByjbvWwC2QSe7gn84I1Lv4Mo+n86nl/0/cgS8CbfqyndVKANdWNjDVcvX8Y3v/nHaNR3RZrZbjVFSs0vw81mU0AvGS3KnemBJRCmhJqXNJiKtwsYjiK5f1rbRIaZTDIZQYJkghwygkxXfuWV1/DKK6/i7HPPIV8oyu0Eh0EQ6sRspUOT+NzcX/7e63TheZqlFtZT5wb3E5AHgefH/p7mPn0SgHxQbn0QPPdZxnA/3fqg3PrjwPL+mXNAAp7EMKUgOQH+3IYkMAvLqVORdae1DobifCpDVczOHhFGuVyt4sb9JZz/6CbevHYfjciVAC8PTFxm0nUAI+iIrFoAaBIUxWPEWUonrxGhnHNwZGYKQRRjr97E2uaWsNSy4GEkIBkRcipExQoxUatgZnoKI+OT2Ky3cW9pAw/XN9EOQpEpB+ILVto3ixBFR+Hk3BQ+/+JZ9LoeHq2s4+bdR1jb2kM30H5kkRkT2CdgMEiYZNaX8XZZbCDbHIX7ANlRTNw2MFp2cWxqBCfnJnF0ehSTw2Vhj8n9alm+BpwCOpPq4mSVQ8A8lQxRRG+uBoZyYeUZwX4SxkX6Wodz8TZ95WIUwTIl1m0P2Kq3sby1hwcr21jZ2sM6661aPTQ6HnrUrxucBuGmEtsAF5a0pDxdcNHhb0zdlkRs2X8tpxaYSpAcmRpkD4Jk7rdhSSd11Ynx4swwXjg5j9HRigBkytrZk13vMaWeCfUB7LiLWjmHatHBUMnF2HAZI0MlqZpiQnYuZ+urrXuZ6W+Pg54En8nvoag8ujGwFUMt+lF0JfD99xvNvQ/zVv7mkDlUf+211/yn+5Mz27tsAtkEsgk83RPIQPLTfXyyvcsmkE3gKZ/Ad77z1u/BUH9MyCl+V9JfCSsmpB5C3Lh+FW+ffwsXLrwtKbv0jG5vbgrwIjhrt9ugrDplkAmAeTsBMWXVBMu8zyCTTIDN+xMg05NMoE3GrFAsYW+vIYDZtl1hzOhP/vJXvoLTZ86iVK7AZKWUhDWRUdZSbttMZMIE6t2e1FKRqT4AQAf+xfgPYZJTRvdJcuv+3x6XWx9mnUUOK4sGBFZ98D3oQX4SU60BWiSgSjPHlOEmTLL4f/u+ZN1xS/xGJp8+WwIqMsEmcvk8pqancWR+HiOjo9hsdHDxziN884cXsBNY8MwSusoVgEtZsR17uloqCYoiGNUz155Wi5LjOBDpPQGbYTmw3ZwEVQXipdXPKwFPUQ9VJmJ5HVnEcPMlKDsH5jB3wkgkyGRbLcfRDCg95r02ZidHMD81JlfLMLHXaOHR6ibuLi6j1e0hpCdXJNVJVBUxrQBRQ84TUTFw6gwjizw4KoJrxLCCNo7PjOHls8fxynMnUSvayBl8zfQne8JER1ywSVKr6XMP/RABrwTnKVub+OJTZQCfmhJlJsM7jgXLNmHyamqFhvDMMWeXKjY0qI4tG6FhoRcb2Kx3cX95Cx/dWMRHN+5jbaeJ2C4gpCyaknFWcfH8T9UaPB6GKVdaoZkoHqoAET3Hg1VuMY+FZp5jqb7S73W+FC5ijOUVXpodxq+8dAbHjh5BLwa+86PzeOfyLazWQ/g8LwwFl6nYXMSIIqkDo1KAKd+VYgG1agljI1WMjw9jfGwI1YqLnB0j9ltwlQ9HBbBUgDhkKn6IMArjds+Lel1vMegFP8k7+f/DyBtXv/zyl3ef8o/ObPeyCWQTyCbwVE8gA8lP9eHJdi6bQDaBp30C3/qzH/+eYag/jpVlStgQ21AlrZdp0gF6vTZ+8saP8Zev/wVWVpbgSKKviWazsZ8sTRBM0JsCZv6egkcCYIJl3oeAOK1pIngW9lMpAdIE0QQRZIsp2SbbRcDk2C6OHT+JFz/3OZFfT05OSVKzFNIkQFl8zYYJy7R0OJivvckEyvzbfq3SfwBI5v4P4NgnSqPTY6uBbSrpPehPHax3IkhOfc6DFVCDMut0boM/yVjSYyrSXYY7pcU+ifdVZMVJl67cazDtWghNnXTNLuuJiQnMLcwLWPaVjdsrW/jD7/4ES3ueZpONgjC6lGznDN2LzZArHXimw7AIvHyvA8eAMIfcN9ZEMTzKclzdESx3530J2ANhEksWA8GkvwuhmGUJ6iyR+1LKzfolPo6J6Hz+wO+iUtSS7iOTo+h22vL8QWzi9r0HkhJN4Ea5g3iA5aVraTlZT11XFYoE2Ih8uCrAUMHBVK2Cc8eP4OjUCKZHyqgVXRRspjb78Fp1AbL0Ojfpb5eUaobChbqeKclIk3mkxcrSOkWm1dDPKWMiI67nTnbXsgzYcj5bcG0LBaZF0/ud5IuFCmDRFDnWXmhgrxNhbaeLpc0G7i5t4tq9JdS7Pjp+rGujEltCHGrbARcQWBkVcHFEsfuaiyp6USa9Gon4Wc6tpBtaFhFipeu2nAi/cnwcv/ryOSzMz6Luhfh33/khLly9h65VRZf11awVU54sjtj0McehAGXXtJCzHeRcR9K+2ZXuuBZKpbxIsatFE5NVB+NVB8MlC16nDq9SL7+tAAAgAElEQVTXghd4iMQ4rxoqNq64lvs/2479zpe/8OXMq/y0/+OR7V82gWwCT/UEMpD8VB+ebOeyCWQTeJonEMex9e9fP//3VBR9g4Ll1OsqtUoSGORJSNf3/vJ1fO8vvwvf6+qUXQMiZyYgJTAg8CUwpnw6TbEWDJF0GxME6l5jLcfm72SeU+l1Cp6pajXZjUwptWHCdlzpUyZIPn32LAqFIhYWjuLIkXlJuKbvlRfKs/lln0DZtlgZFQlQJpOsny8QxlkXW/UvH8cmpwD1MEj+6cFdqSr3yV5jgmN6RlNP8mAm2CCQPizV1qsNOrFaA/e09ZasrmZ25S8C1DVAll7rhFHWRUGavSSjPDJSk2qtY8ePwSlWsLzbxjd/fAHXHm1jtRkKm0zgSZl6jqHH0oNN169maPXMFXy/K4DXNlhPZEiftYDUASDNNZdIqotCREEProqlXolhXr7PWCsyrATEWkIvydBRKP3Y4mkNfen0LRddjFQK6HkduLk83FwBDx4uo97xpGsYJluNdTgbR2Ax2E3CxQjOPZES580YtZIr3uPT8zN47uQcRit5uAgRdJuIvK5cvXYLQRTACwK0mfAu+xRphUUqVRaJe9KvlaBNvg9E2p8oqil1ZqcxXyyZfXYb8/2yD5JdFzmHkmQTjmNqmbTYhZXUcAWw0QktAcusybp6bwmLa1qKvVXvaL+yLGrp4yGLRnRc89zn3MkoS2hbCpFl+atfg5buqzwKcKMuxtwIXzw1hb/50hnMzc2g4UX4f//0dbx9+R783Ch6XN+IfRhoo+AClZyBas5CztRAO2LlVTdAuxOg06U6ALAd9knnMFy2MVM1MD9ewNGZIUReHaHfQhD2EFtc0DBDUxl3Sm7xfxwp5N945ZUvLj/Nn53ZvmUTyCaQTeBpn0AGkp/2I5TtXzaBbAJP7QSuX79efrTW+nuB5/1fEUyTvlKCF82I8fcebt26jh//6Ie48PbbsCyFMPB0P3IUCjBOq5z4O8FeKqvm71LHJHVEWnabyq15W6lU2gexEniUgEgCEqIFAh2HbJvj4rnnX8C551/Avbv3JcTrpZc+h1ptVCS+fbCpg5NSsELARRDeB8ohNE/5SUFykoid3P1JbO9BkH0QJB8O4ToIkiVv+jF2OgXng9sdBMkpY60dswMgOQmpEtd1CpYTkMyUpzQT24hjlMtFTE6O4/nnn0dpaAQ7vRhvXrmNt67exc2VXfTMMnzKcimrNRUCz9OgW2S7SXCaJFxTQtsT2awlieOOAGSCSwJpAj6GSSnXlqwo+qMteoJ5PgjoBBzTEZk82V5T/MOU0HMxIe23ZnK5xFIBYU+YSTnnHAdbO3V0A4JBB4aVT9K+ORUlfmlOKPJ6MKMeCiZQKzo4cWQSL546ihdOLaBk09juoddqYm97C7vbW+KzJ9BtddrwfE9k08K0CkssDcHJcUuIez6b/E33R2tlRBJ0Rl81a5JMzcprUTzPUa3XILOcdxypVaqWCyjkHJFnE0zD0gw7k8Y7gUI7MtCOHXx44x6u3FrErfsraPbIKLMb2RYQz0UKrqVwn0MG59HzLKHvabY3n7f/lUmwvZYHyCJMUQWYKZn44qlxvHbuOOZmpyR9/F//u+/gxx/cREtVETGQy+jBMduYmShgbrKE2fEyqqUCAi9Avd7G+noDWzsRdupAvQX0QgdRxO7pEMN2Eyem8njl7CwKdg+W2UOsfFESiP0gwr1Kofzfj+Wrb7z22msrT+0HZ7Zj2QSyCWQTeAYmkIHkZ+AgZbuYTSCbwNM5gevXF6cXHy3/p+1u739z3JxBkBMwJEi7XNHttvGjH/4A7793AXfv3hbZLFlDfqnudNpJeBDraDwBywJyokg8xpQ5EzDzdzLH6X1S+TPBjk6gjvfroAiO+CWft/MLPMEHU5Vnj8xhbn4BO3t1HDt2HC+88CKOnzgJm1U59J6K9FT7fPnTtiwBJHxeSrf53MJaJyD5MAh9EnubeofTI3fYK3z4MdqiqnnqfXl3AljTxw4Gd2kW8KA0+4l+ZLkTZc8Jm5tAXp1u3QfKaaKy7siVvUhCpwhAibsY3BTBsU3UakN47dVXUK6NogML9zab+IvzH+KDW4/QVmVdQyQSXkqePdkeFznIUnLrwlPT4ytdzDoWypNEad7PTp9d5L5kNUmlSvozGX+mkmtRvzDKJFvJklMqLOcPt89qLwmhYjgVQXOAkEy0S4aZx5lHUsGPLARwYFk5vW+s/Yoj8cuywiryOihYwGilIAzyS6ePYYRVUn4XYbcBr9OC1+siSsLkJNxL23QFnMsME+2BlvcTKPcrpfSkdWiYTnDXZ4tUZqVMciJ/pwDdksUivWAkXnFJ5Qbyjo1iPodCwUUh78LNOSLNBivTpFzJRGDksN0O8Gh9DzcfrOLG3SWsbjbQ6PiIuNAgkWSsc1KImCousvg+SGYAmz5y+qIbtXUaNzF8Hh6miwq/cW4Kr5w5iunJSbQiE3/4Z9/H+Y/uoGVUwdyvfD7ASCXAifkhTI04qBRiqIgVUJxDDrZTRbPjYmXdx+XrK9iox+j2FMw4QkXt4dRMEb/yuaMoWB0YaCGKO/I6OQ0T6k41V/wXQyND5187/drm0/mpme1VNoFsAtkEno0JZCD52ThO2V5mE8gm8BRO4OLFq89v7rb+QavV/ZeW7VAYCp/9PeJhjdFuNvCtb/4JPrr0IVZXl0X+6jqOhBARJJMZTn3IEtCUoAQCYKli6vWkGipNuma6NW/nlT7kVG7N2wlkiTL42E63I6nBrLyhrHpiYhKjY+PY3NnB0FBNJNfPP/8CpqZmUC5XNXtM9lIqoEKdxswkXkMDeAJl8TkPpEunhyPd50Fgu1/lk/QY/ywwq8Ftn0keDOLa325Sq5VKgiWZeAAk/7RQsNRjLM9Debn4nxOgkwBlXdulQXea6K3TlzkPSLIwU8nJslYrJTx37gzGp2dgl4ew1QO+/ca7eOvyXWz7Drox2V+CZAJWOmUF5+7XGwm4YtUPwXdS2eSJz5h4x0lk7Vrmy/5eAcmUaUdJQrRsj5pgLSMXVXISFqcZ8rTbOUlvJuDlAg3LiqMAYehLCnokIWOOVE1JOFhM8TXDtwJYkQ8V9sSDPDFcxtzkCGbHx8RH3W01EPQ6CPyevD6CWp4zckwE6BuyqCAJ1+xbkotOpNZImEBU/xSxcrLv6bkkgdI6oq0fe54cFwHHwnRrZp7HiH5i17XFz8tU6HzOQS7vIFdwYDkWDMsWZtmHjXo3wvpuB7cerOHm/VXcXdrAbjeEFxEgk0WmCJ5Mvl504PFn+BohtC7L0hVeynTkeNEHzmPhwsNUUeG3X5zD504vYGJ8DHs94P/79g9x4cp9dOwhhMpHrQIcm7ZwbLaIWpmedA8q9uW9b9l5lCuTiI0KduoKV29t4MrdLaxstBAFEWpmB6dmK/gbLy3AVS1Yqg2gIwFjpjJiyzBvFfOl/9a27fey4K6n8B+MbJeyCWQTeKYmkIHkZ+pwZTubTSCbwNM0gQsXPvqNthf8Qavd++ekDsMIApJ1a1KEen0Xf/SNf4Mrly9ia3NdvnDzy3wqsaavOK2A4hdyXgiI9+XTA1VPBMa8f8rqEiSnPckE2BK+ZZrCPJOB5k4wxKtSqWJychpDtRru3V9Ez/NQKVVx5uxZfO7lVwUw87ltm2BJ9y2Lt9k0ZT954fbq9bowqylbS/Cqa3QS3jWK9iupxJM9ADqfxPA+ziz3u481q514iIWd1AzzIJM8KBV/kpR7EECLAzZhpVMPcp9F1r7kQZCsQa1mMwUkSY0TWVsfrmWiXCpgZmoCCydPYGx2Hu3Iwnff+gBvXLqFxb0Q7dAUKa+oBjiepD6JYDdNkRaILoFiyetMOoLJEQuLmpzo2idNPKm9s3Jy6QQyqSni69IyZA1EExinVcByf/0w/V8EnYyt4jHm31zGfIlf2EYIV4XImxFspljHngR11coFjFZLGB0qMXUqYW/JbDOgLkn+ln3mrml/LveJLLksG+kSav0SEh+v7j6WG5J6peTX5FWnbcnyijQm1TB73xDff73yB6mMIqjVfn/HMVBkH3Elhwql2HlbFjfoBo4NF5FZwHYrwNW7y3jv6j3cXt7CNn3AESXWrjDKwsxaJuJAB5cxjTyOyUuzS9mA6eThR0DPC6Xj2iFILhn46qvH8dKpeYzUathqBfiTb/8I711/AD9Xgx+0MDVq4uWTZUyPGCi5VJb4cO0kuVsZKJZqyBdGEBtlrO9G+P7bN/DRzWV0Oj4m8gqnjgzh5bNzsKIGHINhfh6CqEvheGgb1vW8U/5nk8UjF1966aXW0/RZme1LNoFsAtkEnrUJZCD5WTti2f5mE8gm8NRM4J33Lv9eo9n+er3R+bphWoYOZSIjrGW22xsb+KN/+w3cuHYFe7tbGnQxfCoBlKknmcCUrDJBhHQT0xOZ1tMkt6U+5LQbmY9Nk64JZkVCmwBKJmHTizw0PIxKpSLS6vmFo3j0aBmtVltk1ayHOnvuOZw+c0ZA9GC6NL3MfB6CcIJuPk+j0ZC06xS8Hj4Ig+xv+reUmf1pILkPcB/3JB8O5OqDZIKqx5nkwecZBMnp/miQn0i0ScJKiFcS3pUw2X3XtU5W1iBZdycTLLm2iVIxj8mxERw/dRLTcwvwTRc/fP8KfnLpNm6stdCKGBxFXzJFukloGAGxVC2RxR4Q7T4GkhO5ctIprH2wuptXp3JryClAMkGQ+vekukkgvWbmNeveD54icJXqKcJAYbkZCkYPsom8CZFWl2yFsqNQdnk1UbBN5JgsLWy2DtfiY9mvLeA06VZOa41TD69J2T79w+nz7yNd7mcSiJUA+9Tau9+TLC9HP4CBVgdB8j7qT0K0lFRYCVWvD5hE6Dk2UMpZKOYt6SIeHSrDZCidMuHDgqccbHciPNru4NriOm4srknHcp0R1KYr3ce+x55wyr8p644RMySLR4DHMWGceXYwHdyKupgsGvidz5/ECydmMTw0hK1mgG+9/hO8f2MRPbuKIGhgfsLGr70wgqmaiVKOxyEQNl66rS0brlNEIVeGZZXQDnL4yaVFfHjtEZZXN1HLAydma3hJQHILtuHBMfn4DqX3nq2My4Vc6Z8ujJ27evLkyd5T80GZ7Ug2gWwC2QSewQlkIPkZPGjZLmcTyCbwdEzg/PuXv95u9v6zerP1e8owFWWrBMkEY51WAytLj/DNb/0x7t65hXazLmFDBC0EoATGKRObplinnuS0PzkFzLzvYAI2t5F6lflYgmRukxc+lp3JKZPM+50795wA4o2NLXS7PQkX6/S6mJk5ghMnTuLM2XOJ3FrPlSCZ2Ibp3JT58jkImFlbxefRAUv6n4/09QigSSW/CVjXgFADtZ8NlB+XWx9+TNqTrH2v/eCuwz3JfVDcT8qWfU18z4Pybp3qnF4HOcwEXApTG4nk1kAonuRi3sXocBUnT53C3LFjgJPDu9fu4M3L9/DunXUJiWI9FH3JrPwhcJRc5IQtJjiXeaVyYu7DPpNMvEdwqVOsLT6StVWxIRVHDPHilcnPsVQUpfnLA2ytoM5Emp0w0YSalAyzeohXQmnXtpF3cyjlXRRdS2qcWFvFVG7+XnRMuJRO76d7JzVNKlUQ0LerFyv6bDb3W/PlCfethdEDSFeD5GQ5IiHG9wGy7HofCKtYp04n6wD7f0tJZTnHiGSFpedxZNAafeQxcpZCzgEqeUfSvUulAtycC8Ph8bHQUy5aoYXlnQ6uP1jF1TtLuPVwDW2fW2DHMxcFeOUyRQgIkxxKRRWXGmIJWKNs3dAguWzid3/lNM4enUa5WML6bhd//oPzuHjrIXpWCXHcxomZAr786jSGiyHyDhdOQgl343s45+TgGA4KVh6uWUCgSrh4fwcf3HyIS9duYLiocGy2hhfPLsCMOrCVD1tFUJS8x+hYyvzQjM1/+ju/+fs3lFKpzv3p+LDM9iKbQDaBbALP2AQykPyMHbBsd7MJZBN4eibwzntX/stWp/ePW+3ub9IumlbK0P+5u7OF+3dv49vf/jM8WryHXpceZB3ORZCWVjmlbGkqbeZ/U0rNS/p76gsmAE59yAS/KTBNQTK3TUk2pdFSA2VZ8uVbgPCZs6jXNXgmmO/5AYqFooR6feELX4Dj5gR48jkZHpV6pLudbvIYYGdnR/ZbfLvJ6+D9UzCvvc2pZFvKbx8DyY/LrNOwrtSXrKXWhz3GhFXhPjOaguR+cNeTWOQUxOufGnwNSrlTH3Rfgt33DWtsmSQbC9urfamOpVBwbVTLJZw+cwpHT5yAnc/j2uIKzl+9j+99cBct5BEYjszNTzzJViKnT5y2+tilO3AIJBPgEWiSKHaYlJ10O/uEfwTTktgVIlahhHulPuQ0qlwCrSh5Jgct29EVQ5awu2FyjVAt5VGrMl05jxJ9vOxsZnhX5MMSubSCYzEQivtK7632FaeLIWnu84Cmuy+5TrhgDaETbJuw3wTIBMpJPHSqtR54Y6dsu/Ys8/WnxHn6XFIvJhpu3auc3EVS42MC5TiCrZgAHiOfAP7h4RKGhsooVYoIeK5bLiKrgB4cXRN1Zwlvf3gdS9st1MnD2jlZWtDZYyEMFcjiBJcmxLdM5Ygywaw+K+phpmrh73/pOZw6MoGcm8PyRhN/8cYFXL7zCJ5ZgGH0cHq+it/8wjyKdgeOFYqKPvQp43dQcPKwIgMlZSOncojNMu7tBHj/9iP84PxbGC4bODY3gufPLsCIehKuZscxrIjH1miasfG+GZn/5Ktf/ertp+dTMtuTbALZBLIJPJsTyEDys3ncsr3OJpBN4CmYwFvvXf6vu13vHzebnS8xeFgyh6XOJsbW5hpu3biG11//Dh4t3ken3UwCvbRsleA1BRv8SfA7yBinHuW0Gop/42PSSiZJS07qoRjcNegPFv9yoYDq0LDcn35jssPNZgvVoSGMjU1geLgmDCoDvb70pb8lHcpkjdmHHIaaKdYy7j4g3t3dkQCvlLVOvdPct/36KIMJ34GWZScs42CoVwpcDzPMg8FdT2KehbEWH64G04Ny68Oy7PTU6APtxJ+bMtpJincKnrU0ObkKetUeUc6CQVG6Z1mzkwTJrm1JivKZ0ydx4tRxFMolLG7W8c71h/iTH38kIDk0XZHlegGhLSQxXAB6HxpqkLwf06WfU5KhE+ZagG5sQdErGwPMQA4FFDKpixLdRBKeyo25fT8AATnjvxwGdvkBu6QEcBdcB8NFeowZGpVH3iGIDOU1MUBMFMsSM07WXPcTS6K0ELXa162txKknWMvHhdVPZOGUDaeBXEks1wBITtKuUyY5Acr7LLPWjCdYX8vMtdxa36618nr7kt8tfcucB5lq7b/WHm6dPU1wT7BvG5H4ox0LGBouYWJiDE4+h8i04LM6yymgExhY32nj0o1FvHfjAW4vb6PpMyGc0muqAvhcPQHJlM1Tpi5TivVCiB33MFdz8bXffhWnjoxL3/ji6h6+99YHApLbsGAaPs7MD+ErX1hAyfWQd9mDzL2MRTFgxwasIEZF2SgYecRmCUsdG+/dWcafvv46Rmsmji2M4fkzC4gpsQ4ZsKYXUixYe44yLoQw/5vf/a3fuvsUfDxmu5BNIJtANoFnegIZSH6mD1+289kEsgn8Iifw1rtX/nmn0/vPm63Or6YgmXVK/L6+trqEq5cv4cc/+gGWHj3QIDkmACV4hLDFBLZSZ5MEb6XJ1fQn88L/Tv3G/PJPljgF0wQqqfQ5vX/qt+XfmIo9Mjoqz8HwrnKlilarhWarDd9nOnZePLNjY+P4/Be+gPn5BbkfQTGZZp0NFcMkmBf/aoRWq4l2qy3AOw3uEo4tkXqnoF9AskiyP55JHmSKNYjuy7cfB9AHg7v0MX982ykAHwTJmhGW6K4EQOkO4X6ctmQoJx7eJMAr6Y8mSKb/VkKy4hAMh2YFr82OXtvCqVPHcer0CQzXhrDZ8vHerSX839+9gHrkSuUQmcZAgtiYjs1FDXZNp4FVGh4fBMmEg0kZEYEqZxjpECkKmNnfS+aYvlgFVksF4kuWOK0kNMuIImEXXcRg+7FrmsjZLnJuQTqFy3kXlbyFoqOQt2LYZoA40lVien2AqeamTs9OZeLyU7jTpMBJg3keMT1bMqq8gSwzJcipn3gggCx5pTp9i6C2zyTv53ElI5FHpUZlYZI1ME47vfWfRKyepJTLDcm1D5Jlz6R3mVVbTBT3USzkUKsNo1guwc3npTPa5PvNMNENYixvN3Hxziou3l7FjcV1+LGDmKoAHsuoJwsTfE/6TO0igOdrRgw77mJ22MHX//arODYzKp7te0s7+OE7l3Dl3hIaIdPOfRybLePXXprFzFgO5SLf+3r/uCBCwGuHMcow4SoHflzAaljG+/fW8Sff/guMj9g4vjCCc6fmgKgt1VFmRGG4ggNzy4Z5Pvr/2XvzGMnO7MrvvCX2yMh9z6ysJWshq0gWWcWdTbLY3aZ6ozTyuDUjAYYxsCFjbI3HmIHmHy8awIKtsQyMBjNtDQaCbGm0oDWSelWL3VKz2exical93/fKfV9ifYt97ve+iJdRmVVFqigBzS/Q2ZkV8eLFi/teJuP3nXPPrQW/8sbrb1z7u/y7aF7bVMBUwFTgp6ECBpJ/Gs6ieQ+mAqYCfycVICSXy7VfWlktvej57BRVM4f5CZ9gfPL4Ebz/3iFMjN9GpbQqH+NrApABqP4K6lH1SybXgCbvI2jKWKfIdk0AJSTrgC4d7qX7gxUwRwnCAPL5PDo6OqR3mZZqfjHQ6/qNm7hzZ0ws1RIG1tKCHTt24vEn9kqPMo/FTaieZI+9jpHiHbCPuloT0OaXtljzuOL2aB0+JkBD9a2pJ3k9u3W8R3ijHmbdxaphTkNTs+qsQbm+T53rXIdwjkxaO1pI9M1IwdTTcDnehwsGIqcSBUVVVgFOnG1MG/L20S3YuWMUfX3dWPVtHLs6gf/nL97FfC2BikW4UjUmMxLSfN9T7BdZrzUkR0PDIlWWVmk1dkhCr3hZEYIJyHwe5z2FNdhhRUYHyZgqqqHsi7VsZCRpOUDWCpG3Q+TTaeSzeeTyLcimUki5lvSxumEFKScQJdn3K/CprtP76yRgOwlRS0URjnqyaV/mIoGaF6xgWfudFaRHX3RSqHh3NaJKk61wbKOTWM5T/BNIZG9XLN1YMGnAb3QtxZKxVQ8y4VcDcvS6kT1eDfmiE0KFjfEapqLP36NcjsnvefliGnYiYcuM8XLo4OpkEaevTePQqSuYXvSwUqXZmmZ7ZY+WRa0qe5SVAs8RWAqSE/gHr+/D5r5OuZ4u3ZzDO0fO4NyNMSz5nO/sCRw/MdqFx3YMoLMtCceuwpEOaJ6TEKkAyDBdPnBRDrIY91tx/MYcvvWDv0ZvRwKjmzqwa7QfVliEHVZh81qQ51oTSTg/cYPwn3/ps//5jb+TP4jmRU0FTAVMBX6KKmAg+afoZJq3YipgKvC3W4F3j575R+VS7ZdKxcoBQjI/GEtfr+/h2rXLOPLh+zh27DBmp6fgexUkabmN7LU8UiqyhFsqU4Q6fucHeP6sIVmrzNpurSFRW6w1RCugtgRyCcPcF0GZdu3NW7Zi+46d8uF+amoai0vL6O/vx+3bdzA/v4COjk7seewJjG7fjt7eXpmtzCRg7q9cYaKvslzz4FdXVqKka1pP+X7XB2E9z1hUQ50ore3F64Czhl6xTkdzfpuBOjLrRqpnI906brfWkNyAZZUKHeVBR9JjNF9YgrP0WCvVB0uNlkoo4YvgSEiOdEwVqCUJ0Zxva2PL5iHsGN2CkZFBSbg+dXMav/vdQ5gqWiiGDHQi+kSYx15WCfFqWMUbSjLnBmvLMlVFZiYTlBW8qyOwxWotI5yCKhIoy0xjQhoXNRIMfEql0NnSgnzCRt61UGAQl8tRVA6syOFA0KX92LV9OIGa0UvwJ/0RkiX2KojqJcnOtljOJeVZGYyVJTxK5VZYGqV2C8xHc49F5W2Yy5Ua3LjJud3gE0icq+uOg0g1Frt95L5W55inkNcCrdn6mlBdwwzxil8PzARQs5yVhZzjobo629DRlkMm48JN2AicBFb8FMYWajh1ZRxHzt7C1TtzWKx4SGTTMqNZ3CAMuZaA8VDmnyfDMkY6M/ilLz6HkYFO0Fxx9toMfnL0LM7fnMBy6ICCdXvewqauJF5+fg+G+/JI2hVYDOGCp3qoaZOnQcB3UQpzuF7M4fiNefzw4CH0tzvYNljAjs1dcK0SHFTlOlEJ7NYNB+5bjm39Lz/3ys/d+tv9S2hezVTAVMBU4KevAgaSf/rOqXlHpgKmAn9LFXj36Ll/WFwt/+LqSvFLETpEKdE+rly+iA/eexcnTxzF9NQEatUSkpGNmpShe4p5qARQgi1vtGFrZVZDqB77pOcr89+6B1n3Aiv7Mz+IJ2SuMffT2dkp3zkOypW+5CQ8P0AqmZJk5qnJaaysrqKnpxeJZBqDQ0PYv3+/WGapJMrIomhMr1ivLVv2zXFQ/B4fB7Vej7EeQRS3VjfgtZE8/WBKMnXBeFr1+nbr+P5lAUGPeYrs1qKMRn23qnc1St6Oj4SKgFXUVZqd5Xyp3mTpdWVycsLB0GAftm3dhB2jm4B0HmfvLOD33vwAd5Y8LFWZRh2pq5IOzQFW0QxtNcCpfiP0qQnECjnjkKz6upXVmA4EO2T/aw05x0M+6YqFOpOjSpxFNplCxnWQsQJkbR9Zy1MATBVVkpgp+DKAi6oww8F0anek+tctzSqci0BIhbrxQUGsCkqd1fbs5t81LeoqPFUgLDDZUHuj8O3omZFqrGc6RzZ/tVCil5T0zypMTe7n4kbUl6wC86Iv6VPW9VJzvXStHVHH1exrnsNMOoGWfAathRxa8mlksxmkM2npU16tAbPFAO+dvIHjl8ZwdXwWYZLTpOkGocGcqd+O9GzzmkiijOGOFFzlEjIAACAASURBVH7h9WewaaAbNd/CqSszeOfIWZy/NYkVdh27NlIJH63pAC8/8wh2bG5HT5uNjFOBgwpsvwabaneYAMIMikELjo95OHplGqfOncfmThs7BrLYMVyQRRIeDRdtPJ+Kv3PRsZNvVuH/xlc/+5U7f0t/As3LmAqYCpgK/NRWwEDyT+2pNW/MVMBU4JOuwKGj599YWS3+g5Wl4i9QoiJcElQR+rh86QLeO3QQp0+fwPTUOKrlVYFkrbASeHU/Mr/Twkz4JdRSNeZNK8waRrUtmypzvYc0UnO5PVUy7ouqMhXprq4utLe3o1rzpBeZqjL7kTmPdWRkRACZcLFly1ZMzcwILL/++s8oWItSjG0nUr8D9k4qmCck83h10nZcTdZhYnyftCtvZIduhmU9p3m90C6FW82QrEBow+21Wi1zkLWarNK5VKp0IAnIEspFfGUQEx8WJZlBWY35ybTqUo1VqckEEyCTdNHf2yVq8u5dW+DkWnFxYhl/9MOjuDZbxlwpRJUqsAS5kcA5/zoGxk2QHA2JkmOinktQ5s+yWBGdY9p6U3aIrBOiNQm0ppNoyWaRJSSns0g5rvSoJkMqm1WkaMlmArYNeGLXZjI2QV0hOUHPllhotRIieEk45nUUvaYeWyULDnJdqI8Nym6tblqn1wO0hIslnCvi/nrwllZ6JW0rBslR6FZ9j1rd15AcIIhZtUWhpkosVnCt8ysTuDoyLqDwfKneZsXzdAHw31RelXruRP3l+Vwa+XxOEsuZfu1Q0mXLg5PG2ZuLOH5pHIfPXcV8sYyiR9M1E8c5PzqJfDaD3s6CKMkdmRBffHE3+jrbUKyEOHFpCu8cO48Ld6axSvs9X5CKMarYs6Mfj27txPbhFnS12kg5Hiy/KkFrTsj2izTmy2kcvDCHE1emMDE1gV09Nh4ZTGPHQF7s3fQp8DzVPCrkyeOunfm25Vhf+9KBAxOf9N8+s39TAVMBU4Gf9goYSP5pP8Pm/ZkKmAp8YhX48Ni5V5dWS19dXan8MqciqbArwpuPK5cu4P333sX5c2cwMz2hIDmVEEjll4Zggi/hldZr3gjJWqXVwEsQpHLM/mINpAItAS28DAPzxZ4tNlCZc5yU/dBuPTo6KqFdVJLZh3n58hVcvXqtHgjW1t6BvXufxNjEBHp6+vDGGz8LN5kQUFJhWg2y4zEQwAnIHDPFY+brxmcm6x5pQjKPJ64iN/qJG3Ar+BLZitcD3vhzmu3WG/Yvx23dGpIFgBuzg/WYIAIz96NAWgVR+XIOFfp5VB1tW3pZOdqLKdeE5Gw6hZ6udmze1I/Hdo8imW/D1ZlV/OnbJ3FpagVTqx7KgQPLdRWl+Uwnj5TMuJ84hplSbfb+6lnGBEErFEDP8Hxm0ihkU2jNptCWtMVWnXI5VixB3JU0Z9Vv7MENqwJSfNecwew5tBKrJGiGT6npwy7s0JUgM0FMJppTPVYnRdoGpA7R6CeZiRyDZ/2LxWOOsp4FUZUyHqm+8ilDp1arjxxUldf2EUdhZjqdWivIcm7UuCj5itm3eR7kbEWB1wqIG0fBJQCEXKDga4XwvRoSSUZcBWKPJiSHIVPY1exrLioVCi3o6+lAaz4hPcrVIEQt1YFrk6t4670TOHH5BuaKVSTSBVS9UEaobRroxWsvPY6EV0KwuoC9W7qRSdiYWyzi2MVJHDp5CZcn5lFys6hxbjbfg19DNulj21Ar9u7qx+jWLrTlk2DQdeAFCGoOVlZD3Jgq4uCpMVy4OYNarYgnBhPYM5TG9oE83KAER1LIbdQ8jmxLHUwnW76eDL0/PHDgwMwn9kfP7NhUwFTAVOBTUgEDyZ+SE23epqmAqcDDr8DhE5eeWlpe+furq5V/EQSCH/We5EsXz+H99w7i7JmTmJmehFcrI5fNSnBXterBIbTIsFelGOueYypaHLNE8OTopmqVSdJqOwIpb1Q2qRq7riPbcSayUvxovaQVW6lrju1gcHAQ7R2daGtrR3//AMbGxjE1PY2B/n6MjY+LKkwFeWpmGp1d3fjsZz+HTcMjaG1tl3Avlcateo+1Mlyt1WRmMtOuq9WawBWhWIc0KehstlM3VGV9Jtb2HOvA6bXb6feuMqyiNGiVClZXkRugrSTntbCtxgWpEirFVD3eCO+SsC5tK48WOkRVFru1Cn7i+ZIgqmjYUcJ10NPVga0jA3hy93akWtpwe76M7x+5hFM3Z3B7sYJimJBEajUcLFKhow5pvqAem8T6iStaANlHzrGQk3nMNlpyaaRTbjR6KiHjpzK07TqcY8wgMXUt2CEzsNWoJvYOU4l2LAXZosJTHY8cyRbHOUlmtiNzgEVZj9Kq5dKJArvUM/XHhEhFjpRkfb82jsfV5IaCrLuuVdqWzroWpVlWlNYYuaPLIlKg6wsdamlEQXLMpB6Luta2a+U20As7anhy/bTzhMp7VPtjnWRec5RgzjaFdCqFllwKfV2taG/NyfpQkMxgqQrcmV3BDw4dF2Bdrtoo+w5aW9uwbWQAr7/8CDozDhLVInrSPlIWUCx7uDqxgmMXbuDSnRnMVELMlSooeZxtLTSMlqyDno4sentb0dGWRz7LucwWysUqFhZKmJhZwfh8BUurFVh+CXs3pfHIYAabezMS3OZYdB1YCDwq/+4PMumW36taq9/98me+PP/w/9qZPZoKmAqYCny6KmAg+dN1vs27NRUwFXiIFThy5vLo3Ozy3yuulv6PIKR/VKVbU4G7fOm8QPLJk8cwMzWOWrWCXC4jM4gJX1R69SglrSTrBGtamnXqtVZq+ZjuW+ZboIJMuNZJ2NwfIYBzeeVxUZUtCejiDORUKo2+vgGxWHOfjz76KK5du4rp6WmxZd8eG0MqncGTTz6Fxx/bK0DNMVFejaDF/mSmMyv7L5VrQjLVZB5T3G7dnHZ9d69yA3TXqsxRb2os1Eu9zwhqI8u17jBdv89ZuaebA78afayRurkGpBX2akhWwK0AWc16JniyP5fyqOo8V5ZkS5TkrSODAsnZlnZMrtTw9slrOHJ5DDfmiihaKVEPKcC6lo/Qr4r6R7hRkMyeXwZruUjZtFJbyNgWWlMOWlOujGrKZwnGXPBgTzi/M0wrMhVLkJg6Ph3vRQCuTy2OuFa5jjXkKu6V50ShYGJZlvJHKwUi7N798UDPpr77V2it9Vr/S9zN9Yeag7vW7qXZZaAejRZMIlU63l+s1GkF9PFwLwXJ6n49R7mxnXI2yHuLFlz04o7tOODCB1PLaZ/ubm9BLp+GnXAkzItp5YdOXcXR87dx/sY0SkECuXwBI0M9+MKre7CpM4ccakhXl5DgYlVgYX41wI2pedyeW8bkiodTV29gYn4FVbjwZBZ5KOPE8nnavbMye5sOjlKpgpXlEpZWivADV2z3brCKJzfnsHMoi6GuNGAx1ZoLIYDlcbHE+VY+k/8PVbv64y8+98Wlh/hnzuzKVMBUwFTgU1kBA8mfytNu3rSpgKnAw6jA0aOXuqfm5352tVj+7RCWY9vsM2ZSdYDrVy/h8IeHcPjwBzIzuVouIZViYjQV4ITMMaaKy1t3d3fdvhyHYT0mit8ldCtSkgmpVJv1jf+mFZtBS4RkBa3ywRmbN29GuVzF7Ow8CoWCQC5f+6mnnsLE5DgqlTJ27dqFc+cvYGW1hMHBITz15D5s2jSCfL4Az1OUo0O8NCTz2BcWFsR6rcBSAc3DgmS9TxFvo/1z0k8zHMdfO2o1vsviHWmp0TEqYFRqt/45sslHBdU2dnktqq7SoqqUZB2Uxn93d7Zjy6ZBPPHIKArtHZhZ9fDj09fxwbnruD67irKTkV5gmZNsBbD8sgRvuewJJn/bBOQk0skkWlKcX5xCWyaNjoyLQspGjr2xTKCWzGndP62zuhXXisotI47U6/Da04Cre5kFJNf0rqvto2HYG/4qNIPyeuCs6/9Rf5/WqMI6rCvayb3OsX4d3cMdf/2Gkty4ZtRP2u7dUKN1r7VyDDD0jgtctNXbyKUctBeyGOjvRCqdgJNw4NsuFmopHLtwB2++cxTLNQewXXS0t+D1V/dhW38r2pIBkrVVmVvMvwWBnYLnuFgNLMyVgW+8+RZOXbqJ5RrgSfo550ur80Zgjo46WqBRi2kc68WArlS4jL1bC9g5lMNgVxo+anJdyOxqj6O8nK+35HNf60yFh5944nX1S2lupgKmAqYCpgIfuwIGkj926cwTTQVMBT7tFThxYiI3NnnjjYpX+/0wtBxlJ6X9NcTtWzdw4thhvPvuTzA9OS52a46gqVSqosgSWNnfyw/nbW1t0ofMG3sjCaD84M6eZN5PxVinXmv1mPZsDaR65JP8O+RIqUSUTuxKTzJBk6BMGJ6YnMTt27elP7lcLqKl0IKnn34a167fEGXz0Ud3ixrb29uH7dt3wrY491ZZhpVfVc1F5mvOzs7Wj/XjQLIGHPXchurYUJ817Cg41n2ua8AoZstVbui4DTvaL2210cgilRKt9iuAVJ/Jq43UzXZtZdMVooxgSgATQGdHGzYTkvfsQmtnF+bLAQ6duYH3z1zBjdlleIkcKp4vfcxJGfHjIQkfSSeUcU2ZTBaZdFYgOZtKIMe06oSDrBMgZRGA1HgfObJIvRb3tijJKmU6wvwodVrBVgOOlSKsBFd1zPoxAV791tb5Rd4IiD/K73wzCMef+8lBcuNV1rZ+szeZ14G6jnV7gg6Y03XhgkOSdvdsEt1drQLB2VxGestrThZTCxWcvzGJ949fwPjsgiw+9HS1oKezgN6OFvS1ZjHQ3Y2O9nYw9M6zbFRDoBQA/+nbP8SJizex4lnwOR6MkBwlmkvvddRzTcVeEub5naAc1pDGCvaNtmHHUA79HQl4oYbkAI7P2d3O73dmW3/LCdJnX3jhhcYK2kc5YWZbUwFTAVMBU4F6BQwkm4vBVMBUwFTgY1YgDEP3u3/13hthEH49CC2HkEb1h/wxMX4bZ04dx49+9JakWyNgcJODcrkiwV2E1HhqNa3X7ItsbW0V8CREEIi12qz7lrkNv7TdmttRVSZQ8+Z5NflZukltBzt27BBophuc6vHNmzdx9do1dHR0YHZ2GjWvhuHhYcwvLIEhXs888yxu3byN7u4e+TmVyqqxVnWwUMob1euZmRlRk3Xa9lr79Fpb9XqhXPeHZDUnWG+ng7sEcLXEHFOx5TUoN981mznqP5VxQDoVO0rMrsO5uj/C4TX9r3oUkYJkpcLytTraW7FpuB+P79mFzt5+LHsWDl+4jYPHzuLaxDx8NwNPVD4LhbQjX7kklUraqDMS/JRJp+U8J2zOLwZSNiSZmjOMQ9+Dx3C2GNhpMJYZvZH6qEYTR6FYESRrIFbvp5FKHYdfbdFuvvwfBiDrc7bRr9ZHgeR1leX6yKyYu0C6jKNzGG+Mrt/H60NBstzEQa974BsLCLS2p5KOjIXq7e5AW2sLkrRCu2nUQheLJQ8/ev8kTl++jjtTcwhtC9lcDq2FPNqlp7kLPZ0dsgBVaG1FKptF6Nj4k2/9FU5duoVy6MKT36kIksXRwAOL5kqLfV6N/uJ5JiSnsIJndnSIktzT5sCPINlm/7nPa8f+ne5C2292t5aubd/+RZUCaG6mAqYCpgKmAh+7AgaSP3bpzBNNBUwFTAWAb7956Cu2bf25guRQoIjwwtnIF86dxptvfk9+Zv+gBl0qyexDJuipVGpfgrtoqaaqHO9JXllZqQMbrc0EYA3J3Af/rQGbSpQO/WKAF+Fq27Zt0lucSKTwxBNPYHJqCouLC3jqqX04c/Y0Llw4L4o2ZwIPDA7jueeex+VLl9Hb248DB15DS0urBIjpeb3xQC4qyexN5mvGoefe85M36kleT0luKMwKczUArQ1xqgO4jJyKlOR4SJceIKUVawHlWFhXdL+Gp7rxNZaSrZiqYctlz3dbW15mJe/ZvQO9g4OoIIkTV8bwo/dP4OqdGYROWpKx23IZ9HcU0NWaRUc+jUIuhVw6KfOqZQGDIMvkbEm19uEGDGqqSm971Wd/q4jRUZp5pC6L9VvZwJvt1poAGxlbjdCs+O+s7mV+kN/je4HzRorxR7l/vZ7keG95M3Rr10ZzgJtaI9GhaI1+5XrffHSNNBR21l5yz+suENaNc7G57tTb1YGuzjaZpcxFLs4Tt5Jpgd13j5/DB6fOoxS4CJyU2K/9ahnpRAJthTwGenuwdesW9PT2IJFK4Dtv/ggXbozDc1PaKC3OB1GxZdUj+t2Qfnj1xT70BDykw2U8t6tLILm7wCuR2QOceR2KkuzA+e3O1s7/PYPM+P79+1UwgbmZCpgKmAqYCnzsChhI/tilM080FTAVMBUgJL/zFYT2nweg3ZofuPmhN8Dc7AwuXzyPb3zjzzExdkvmsyrQ4HxWV8YzxYO7CJqEZW2hJlATmgnPBGH+WwOwVo8Jy4QkbqPHQ7HHmJbtSrWK5aVlUabdRAqpdFZU5XK5JCy4f99+XLl6GXPz89i+fTvOnjmHmdk55HMtmF9YxNZt2/C5z/1n2LRpM/L5FrGOygf3SHnjMRGQ5+bm6pZrAcnIjt0MPRqc4+CzVl1uzD3WQBR/XGzSUXhX/PE4PIklW2TXhjqow55UmnJk2Y7UabHaavU4pjw21MWoH1sRsoRk8X2Lkhz4Ak5Dgz3Y8+g2dPb2ohLaOHNtCodPXsDMYhntnf1oay2gs5BHZz6NtB0i4wAplwOKmNisxk5Fk5plcUUSi8MqrMBTVms7iSBkEjoDkdWCCr84jopwJ7fISt5ss1aQrCBMi6exfOh72q3X+93+qD3JHweSm6+b9eBZ3nL0hrR9es12kZOgEeIVuy6jUPPm96JSsNX4KpUIzvFSPjraWtHd0Yburna0ZBIyxqsWhlip2Th+8QZ+fOQsrs0UsRokELjpSJ7maCYfSTtALpNCLsNZ1jmMTc1iYbWKCs++Jd3EDbu1XA96GUhd6BKsxn522q3DZTz/aLcEd3XmyNYcvRbNuxZItv5tb67lfyuVnNkDBw6oGHxzMxUwFTAVMBX42BUwkPyxS2eeaCpgKmAqAHzv++99MUDwdS8I0lSTxSZphVheXMCNa1fx9a//MW7fui6zWWVIEwO1HEfCs3QyNH/WkEwAIzzzOyFYq8QEZv7M5/IDPlVlgjNv3A/BmPfXalUBcCrUy8srUViXKwrYzp07RUXm6Cb+PDs3C6b6sif5xPGTWFhYkpFRl65cQWtrB5599jns2fO4jLrRPa1qLJJ6D7SCa1AmuPHG4+bPzdbrjeG4MSe5GX4J1vH9qMgqdftIarVYqiPbdtSLXO9x3gCS6/uP1GQVrrQWkttac9g01Iu9j+9Ae2c7anBxfXIJl66PY7UcoK2jF7lMBvlkQkK4EkENCY5minqNWTEJI4vGRHHMEcOYbFppOSNZFh2o4rsKCiVpTM3G5nxf+S7QzHm/8eRmyauOnq9t2A2LcRyU63lRD/DL/FEg+aMAsj7v8e/N18KabdQ7k/9Xr6Ps7/om11p9HFTjjSk7fsPC3/yW68npluoP5lc+m0NbSws621vQ3ZZFLptQAXlWAtenFnH04m0cPHUD40seSkgBTgq+yP41JKyaLIa4NudPJ1Hj3OXQQlXGYanQrrrFn4AcnQxZ7BDDNcPVuGhSQTpYxot7erFzMIv2HBPnuaAWyFPcgAs49r8utBX+5fSl6eWvfvWr6uIxN1MBUwFTAVOBj10BA8kfu3TmiaYCpgKmAsCbf/Xh5wPL/91qzeuki9qxCTQ+SsUixsfu4I/+8D/ixvUr8KplpWRG4U9Ufgm9/EBMtVerxOxVXlxclA/9hGQNw4Rk2qIZ4KVVZX7ndrRk83FCHLchJPPDN/ff2dkJWA4cN4knn3wSt2/fwq1bN2U0VKlcllCivXufxJUrVyVE6sUXX8Q7B99FpVLD6OgO7N//jPQqS9BzlJotWGLbAuc81slJzoGuCZjEIXkN4Eaq53qwrGBnI7t1YwxQvN+0uU+1GajXQnpjJq/AUzQCqnnsUxy86rbyOiRHhlzbVnOog0BCnTaP9GH/3l1oKeThWQ5mVnzMzBdR9S1ksgVYfgAnoIWagOzBDTzYIa3wgcqsZio1e8jtaJ5z4MGCB5sqofQ+cyGECyOOGkUlKdVRkFmkKivLfgOU4++90ascKcqx8cQfBZAFS9cZC9UMtuv9Ow6vG/3NaD6fzZB8l6IcBZGp+3U/ubbnK2DmbOj4TQd3aUv+3cei5jFT25cZyiGQTKSQSaaQzyQx1NuKro68jHKrhBYWKiFuzBTxnXdO4vydRcwWAT+RgScp7wEyCeUYoFfeq/qwnQRCywZl3oaKrBcvdJK6sn1Ln7m8L14/ZYHkzzzeJ0pya7oG2Lx6qHYTkm3On/vN7u3d/+v3f+f7lV/7tV+LSdLmr7SpgKmAqYCpwMepgIHkj1M18xxTAVMBU4GoAm+/e+qF0PJ/fXlxdY/nh10My2LCtO/VMD87gz/8wz/AtauXUSmviuqnRvZw3AxDvMqi+BJ8Ccn8zpnFVGcJJFSHOYuYP3N7ArMeB0UY5uM6AZv3U8GlSqz6nUMBZu6PkJzO5PD6669jcnJCIHlkZATXrl/DxOSEhIgVi2r802df+xxOnz0Hzw8wPDQiSnJHRyccCf+K3rTAciivR0C/c+eOvJZeAOB7alZ672W3vhcka1giVEroVj2Uq3EJrrVlr9PzHFls9euIvVmrjXUBshHcVe9fVR7thsm7PidZLQZ0d7Ziy0gvHntkCxIJB2U/xHIZqPjsMU1J6JlX9WB7NYHjpMWRPrTI8r1AINm3+C+OBArhEc1CXiMBXMdCQmZuM008WkCIRmwJRsVGOkUDg6Xm+jzomsTPg7JdN1TmjcB3IxV4PUjeyA693h+IjfYbB+uN7Nb3hmS9wBKz2csBRDFnkVU/Duvafq/VYz0mCqLoqlwBziwOQ0f88LRPbx7qRm93G9racnBTaVGTp1cDHDx1E0cvjePy+AKKgStKsS/W+WiOMV+/RnDmzGwuiiibPVszCOxq7YGQrNhWKd7qpPPvRdKqIRMu45W9AwLJhVQVAZXkMIAdWqEbWFXHtv/Vl1/58r+05ODrhgvzd9pUwFTAVMBU4GNWwEDyxyyceZqpgKmAqQArcOjIqUfC0P4vZ2bm/57nBTupChJM+Md1ZXkJf/gHv49Lly6guLIkVmgqRG4UvkWllx+ICbUc9aR/JjBTRabazPt1WBfvp3qs7dZaVSYYcVt+0KYFmj+rWcpl+ZljjpKpDF566SWsrCzL1+7du3H12hVMz0yjr68Pt2+PiRV1eHgEE1PTSKcz2Lp1FM8++zx6enqlJ1kGD0UjhTR88fiYmE3gXw+S4wBbB4BYIFZDQbyfktycXHzv7deA1zqQzMfjPckNNVJd1/q4tc1a7lQzpgRceB76ejqxebgXWzZ1CyT7sFH2XXihTZMtbDshsrUbBmKztgMPDtOIBYZD+JaYq0Vd5M+0XgcC0Wo5QLWwE9Q4vmhNN7FK2V4Dyo1jVj3LKoFcK+x8P3FV+WH99q6nAG+07/tBcvPjza6DOORq+3/z6699jvqIw9L5sfe/Zj/1f+iPQwRk1SmurvEkbKr4CNHemkZXRwu6u9uQb8kBibT0Il+fKePQqav44PR1zJYCVC0Xvm3DC9SYNj7fCZ2odTzqQrd1grWyisvVLQtB0XmX3zY5erhhFVks48BTwwLJ+ST/blCPFrt1kAjsZceyf/PLr375163GwOWHdYrNfkwFTAVMBT6VFTCQ/Kk87eZNmwqYCjysCnzwwZk+K+E8OzYx/aue779AJZnpP1QaS8VVfOObf4aL589idnoKxeIymIoss1iTSVGRdX8yVWINzfxwTkgmBBM+uS1BmjCs+5A5eok/8/m8n2owP5AXi6vS78wEbe6T+/H8UKyee3bvRqVakX7WPXv2YHJqAtVaFXt278GZs2cxOTEF101iaWUVqVRalOVXX31NRkTJKCjG/YqF1RJVXF6vVJK5y3xdjrbif1TYkym9nzHYbARoRcnUkZIbD9ZSlmul3Ervcxym7xrvoy3aa5XjZigX4I0gWcFIrK9Z5iTX5fF6n2scLNVc4qj/NVAWV867bsnnMdDfi6H+LnS2ZZBIupJu7FlJeIEFX8BWuQYSRK3QR+hXxWotoV203lNFZoATv9uWWK7ZOk2FkEDuhwQ2JxoH1FCTxda+ZuyTUvYFyKLxVM2gfJeiHP0C3Atc7/c78lFU5PiiRfN+42DbDLDrQbjcp89Jvad8HQeB9KGrcDamt2sl/d6QzOuaF6JKnHccujVS0ldsWVUUWtLo7e1ARwdHO+URJjIohhkcPsMQr/O4ODaLspWA5yRQYW++QDJHfCXlnKpeck8WOdQs5CiNXRK21Ze21fPa4bZuWEHWWsFrESTn3BICQjKvjxB+MnTnLMv+v9448OXfuN85M4+bCpgKmAqYCjxYBQwkP1idzFamAqYCpgLrVuDw4cPZXK6z59KN21+recEX/CCQPkZ++C2XVnHq1CmcP3caVy5dwNjYHXi1qny45Qdw3miZ5sxiPepJ9yrr2cMEZ8IwgZmgw8f5b9qw4z3JGkLYm8r9KWAuSX+y76mwoq1bt2J+YR7zi/PSk6xCvnLSq3zz9m2ByS1btuHOnTGMT0xK8Ndzz7+ARx/dg8GhYdi2q+AkghSCMtVtJlwT2ldXi7JPBfK0CTPAS46srsyuC7ECqw3oXX8blTy8BrwfoJdZ1UWDsoIrNSs5CnfawG6tlViBowj2Cf+E5lwui9Ft2zA00If2thax4kpZbAeMaiL8St4w72QPeuDD4ZxsWnjFIqsWGLigQlCiJkilk5ZyQrsrj3GthTXkMXPMkwppU6FdjUAzQnEd4rUdO1KYeb9Ow+b1psPVuB8+T18zzaAct3I/iFL8IKC9nkoc/4W6FyivB7VRDpt6D7IIsh4kqx5lfQ2o61X9WwAAIABJREFUK1FZne+6yaxibq/GKnErr+bDdTLiCOD+Pb+IZMoWu3V/fw/aOzqQzhVQCdKYXKjgzLUJfPOtQ5ivBKgl0qjIdRA5AWpA0uX55rnWuVqq/zg6wrqtP7pCYfF8IkDCrqLFKePAk4PYPpBCxikioEpNO3YIPxEmJyzgX7/x2Td+0/yZNhUwFTAVMBV4OBUwkPxw6mj2YipgKvAprUAYhs74+Hjq8Mkrf+D5wc+xlzeZTAuZUUm+fPkiTp86iXNnTmNiYhy1allUwFRKjXfih28CMKGYcKkt1oQYqseEYW23pjLMbXXqNR/ndgRs3s99UdHVlmx+AOf+PI/KroXt23eg6lVFPSYkz87OyPbsW15YXEJrWzv27duH+bkFzMzMYnFpWezW20ZH0dnVIwFS+kaQIqzp8C7OTKbVW4+s0kDXbJndCIAbkNywDTcrlTIDN65OPyAkS3aSnpbUpCRr6Faw0piry9chrEgfufSE2/ADD62tLejr7cXQ0BDaWwvIpJOSXC7QSYsts6sJXJYtFnXug5BMq7UdemLbJYTJeCcBM9qtKQtHUE3AjaheUpKpDEfvUwPV2n5kVS+tSMpxxyBZn4fG6CgF2OuBbfy++/Ufx3/dN4Lke8Hzg0Czfo11j1WdIAXBkQOh+dpae+1F1usIlJv/XKnXUJBMJV/SrSU1OinXPR/nbGLHDZHJJtHT3Y6urk4JtbPtHJarlqRdv/nuMVyZnMdMqYaSxVlf6vkgcEurBBeE/KhpmMfUGAOl+9+bITnl1NCSKOPAEwMY7U8hbRcRSAK6LMV4bpi4ZVvOb33lwJd+61P6Z9i8bVMBUwFTgYdeAQPJD72kZoemAqYCn8YKfPvNg//RD4K/X/OCVEJCrkKUS0VJkz55/BiOHz2K8Yk7qFXKcF1HYIs2aa0oc3vCMK3VGoaZes30aD0zmWott9EW63hwF7flbWFhXlJxBSZp86Wtu0blysLIyGYkUylkchls27YNN25cx9TUpID03MICstkcHnnkEZTLVVTKVQGQffufxsjmLWhnwrVAskpJ1pBMpZuQzoRrHithX6uUWrmMw0szNNehV0CwMSt5ve1UR3CzYtgYBaTt2s0QSOt3o6W3Eeakk64b12ukMEfyo+vY8CILuZtwkEolMNDfj5GRYbS3tSOVdAVxQq0MUjm0XXaKIoh6twWDGOJE/VKSq1XPMSFZ28AJwlSK2buqKErZcrlfBj1Jx6psHAVvMQAqljS9FiIbo550wJeCa5Ws3gzL68OiurcZlD8qDH8USNbXwUbwfde+IleBAuS1CytKEZYViGhBQO01uqs+Y1m9yUZve93xELULMGgrDCjpR9s4ASw7BNvz21tz6OnuQHd3D3LZVnhIYnK5gg/O3cDhC9dwaXwGq2FC+pYtnluPz9W/l9oVwX3zCpKrKPpSuVsquVqlZKedGlqTFbzyeD9G+wjJq8puzd/I0Kolkbpiw/q3XzrwpX/3afzba96zqYCpgKnAJ1EBA8mfRFXNPk0FTAU+dRV484cf/pta4P8X1WqtTz74csSP72FpaRHHjhzGoYMHcfXqZbFbJxMusrl0HTYJwRqYVeCWSrom+BJCCbG0Teuka8IOgZmKsti6y2VRg9nDuLiwgPb2dtQ8D3Pz83IeAl/ZTguFAloKBfQN9MtsZKZc8/how75w8SLGxsdk9JPnBchl8+jr68fjjz+BbaPb0T8wCMvmmKkGJBNECPk8XiZcM5U7DsZ3zTneYAzUGoCJVM4GWDf+M6VijdTt7jnJalkgPt6nvo9IfY7Qr27BZaDZWiW5sW++Ty5GBFFSN5XkTcND2DyyCYNDA8ik0vIYU8wTri11YN+rm0zCdhOSVl0sV6K0akvOOcc6hTKqyUdCrNaRiig+8tixRMqw43C5g33JnM+sUq5ZX0kPl+RjjqNS+9G1pnqt37cAumyjxlaJGhoE8nwZG0XbNkPm7jHaaWMY1+C5NlBsI8h9kPub/2g0Ownuejy6cOKLMHKN1OchN2zYalO9wNJYRGrYthsLNGoWuAXXduDXfHETCJAm2D/OudQ15DMuurs60N/fh+7ObtjJLFZqFq7OFvHX75/Ah+euYsl3EbhJWHYC4imQ0V/KRi9fMgf53pDMpPO0W0NbqopXHuvHtt4kUtaKXFdq2rJdTSF13g7tr33hwBf+/afuD695w6YCpgKmAp9QBQwkf0KFNbs1FTAV+HRV4K2fnPivy9XKL5TL1c/p8TL8YE2oOX3yBA4efEds12K3BlCplsXCS8u0CtpqJBITjHkjpBG+CMzcTgMz4ZhAyu/84E94pmJMW3AtGvtEiFpeWREwZsr14oLahkpyoa0VO3bsQCVStakq37p9S0K42traUCpWMTMzh8nJKfT29uHpZ57F8y+8JGFeVMXi4MTjJuAz4ZqWa91L3awea0hZ736B3npolwLg9YBGDU5qqIZrwUf3nzYs0419qDRpDcnaVi0dn7Ge5Pj++LOIuj7H+FgyT/rxxx5DXx+Vw4wklIcMZiLwOrZsJ7OVCb4MXIr6jDnuR8YusRfV5/xjwKEVm3ORqXDTmy1hXVSH1RfD3fhWCcYI2cOuIE0HPanlgHgdot5WeR0FzBKIFgvz4rWm35/ua+a1xfMVv8UTsJsh9V7K8Hq/7R9Ved4IyNfbT/zcNhZD1Hl+EEiWbbQaLQcfdzEoG7TM/OaCBM8H88oTarybVysjlQDa2wro7+3BUH8/ktk8KlYS8zUbbx0+g0OnLmF8qYoyxzxZLpJOEjW/pq5DR+eXE5KVO0OP8ZLE6qhzWiWc+8i4PjqzNXxmTy+29iSQDFdknjPzxZzQrqSt1EkrtP79Fw584Xc+XX91zbs1FTAVMBX45CpgIPmTq63Zs6mAqcCnqALvHD7z7PLi6j+slCv/A+FLxp7yg6xl4eKF8/jg/fdw9MiHKBc5L7mG1eKKPEYAplJMINaQoOcMa6VWq4GEUUKvnp9McOaNNmcBINp0fV9UZ96qtRp6enqwslKUHmPeL8FQiQSGhgZF0UylUzIzeWmZQWDq/mo1wM2bt3Hu3Hl0dnZh/9PP4PkXXkQ+X4hGQSk1WSuTBGVC8vT0tABzMwg3A02zCsxj1ZB8N0RrOzXHI60NaFofku9WDxtqsYYhBSWiOsfjkiJgrgurVF59H7lcBr29PXhsz260thbUM5iWHFmnGcZFkOatxnMg8dM2nISrwrfCAB77iyOruk4vppJLUOY8XhmvFYGZKP8AXN4dVDlkV3pkGeClE6z1DGAJ9tLhTxEkx2uoLdcqTVkHRSn/MK8P3RcfB9FmUNb7+yi/zvcC6vUeu18PdPNz1L/VwsgaJVkgmYssa9PP9bWi1koawW1xHbz+HNVJLotOqp+ftWdCPHuTOQO9AtcO0JJNobujDZuHh5BrbQNSOZTtDD48dw3vnb6CszemsFwJ4BOSk2lUvKoEtGlIFpt1HZJ1deOQzJ99ZJI+evIBXny0B1u6nTokyxUTOOWUlfjQgfMffubVn/n9j3KOzLamAqYCpgKmAhtXwECyuTpMBUwFTAUeQgXeu3SpMH1l8hdrXvA1NaBHf3gPcOvmdZw6eQIfvPcelhdpSa7Co6oUJRUTMgm+VIZ1Py+hmTZsWpl1Hyl7lQm63JYWa/7M57AnWKtepWjessxqtmx0d3ejVGbf8CoGBgbqtm7ORl7i7Ga/JgDInlgq2gz0SiQzmJ9fxNjYOLZu3YZNI5sxMDiE9vZOGRElWKZH10TK3a1btzA1NSXH+1FVZLW9Gse0kdIsQM4e0ViKsT5tcYhrBrr69hqwxV+r1ebGz1EXqOxS5g9H548LCVSPd+3cIfVLJhPwvBr8Wg2u9BKTYcvIJBPiDKhIinQIzstOZTi2y0OlVkXV85DJ5uT4aYWX8xyBHM8zOYz2b553LXpzVJjDgCZ4sKhg+qGySAuDO9GXSk9utlvHa6OwUJ0zDeh8fR5HzVPXIa8xXbuNIHkjW3bzr89HVZzl+DbosW5WsxvvK+pQl2um0Uuu66CupY3t1utDt+qLD2TOtdonx3Dxu1zvEmHuS2+5awVIuRZacils3jSIzu5upAvtqNk5XJ2cx7GLt/Cjw2cxX6yhChdOMoOyXwMju6TPXP5CaEhWKj+V4bVKMh0BHrLJAH1tFl58pAsjnTYSwbI4E2TScmiXMk76bTd0f/fzr3z+6w/hT5nZhamAqYCpgKlAbPaAKYapgKmAqYCpwN+gAm+99Za7Ukl9NQjD/9vzgywFW6IyP7RPTU7g3JkzePP7f4nlhTlRh0gtnLfLm56FzA/jVGL5gVzPRqbSRxAmSDE9Wgd3FYtFZbG2bXm+BHeFofQkc2Yy1WiOcBIAE1Xbll5llaLtYHT7KGwGUxGOEGB2Zk6Oldu0d3QL6BG+d+58BN09vZJ8PTQ0jEQiFe1vbRL02NiYQDJV7fVA9V7qslpQ2BiSNdBIGNaG4NOwYusFijUQXVeho/5fIVGtrEZoopVkfUAI0dKSw+bNI9i1axcSLsGUaEKdUanRTEJWirIK6FImgsj6La8Z9Z9qKIqSongeuKDAr2q1JrXm90QiiQRt8ckU0uxLb8kgnUoIjJOsiIYCgIJIJCVl0db1VedarX/r71K/iLzjkKwCwVRLgO5Tjqv8D/Lr8HGAeL393g+S74ZaBfX1ayeaq92og5q1Hb8G9LaNsVBNj0dgLf3hAsshfI7RUsWsvx7nXCcsyTFHKmGhv7cTA0OD6OjpRc1KY6ECnL81g+/88H2ML5ax6tvw3DRqHPHFM6iYOIJk3ZNMSObJiwK75AwzAd1DLhVisMPFczs7sKnDgusvRdchF1Gc1ZSd/su0k/y911567VsPcs7MNqYCpgKmAqYC96+AUZLvXyOzhamAqYCpwANV4Hs/+PDVwPJ/tVyqPh3C6mKQFvFrYX4ely9exJ/92X/C4sIsG11R8ypitSbEEoQJvAQUQhPBV8MwAYa2am6rH+PjGqb5OIGZkEwAWlleljnJBAT2KmsrLj9ySxBVEMj4KdqqW9vbkM1lkUwlMTU5JXOOeTy5fCvK5YqEgxGS+weG0N3Th23bRqUvWYNYXHkkIPOLlutm9a8BM8perCE2vl1c+dtITVZG1LU9yXpfd8NQDICiwC/1egqSNTDF66OfQXstFzjYd8w6bdmyWSzptSp7xQMJSONjosByBjJ7TKnc8zH+TPXRV8FthF4qkDxfc7NzWJhfwPLyEsrlEoorKyiWVqXvlQsanDGdSmXgJlw4jgvHddHW1ipzmQnMhZZWFFpbkS+0yjVBQFa14lxlRV6+r4K4tC1bA7KutUrbjsLX+JxoIUeCvHyGUqne+PhCx72CvR7oF+MBNpIzEsH9RtdP/BzT9hyH5MY10+hpV5daFPZ2V9J1A7Dj16NFG31kyebzaxzrxT7vaCGHCxOOFSLBYV8y+9pHR1sWg5sG0Tc4CCRy8JwMbk2v4s2fHMeFO7OYXKmhJJAsGePSZ6yuZB3cpUarKUjmCCplpqeDAPDRkgaGOpN4dkcbhtsB11uSpOxISV7JONk/dWH/0edf/vybD1Bqs4mpgKmAqYCpwANUwEDyAxTJbGIqYCpgKvAgFTh49OyIV8Yrc/Pz/zwMw8dULzFQLpZw4/p1/NEf/wEW5qYlvGt+frYOv9w3LdS8URUmqBJWGNTF7zq4iyAj4VvJZL0fmNtQYSY0EWa8alUgWSnMFaQzWQEnAjbVSm5DBZshRH39/RgaHsLwpmGUinx8VYA7DG1MTE7h+vXr2LZtu6Rbj27fiV27HhGIIzxo4FZsY2FujkFfk5JyvRZmGjN5N4JfdX8jjKo5FVuhjlZ71yrGGnDir3nXfXFIjuzWahs5enlqPMSJgEsIZq/47kcfUQsKra0yvoup5QRhWdzwPXhBADfBBQ5P4NixGejlqRRrz0cy6cp5nJ2ZwYVz53Hp0kXcunEdq6vL0p/u1SpIJhzZhu+br8kFA1qhK1UPuXwB2VwL8i15DA9vwpat27B56zYZPcQFCwWWlgC12HijHmUNyrGToWzDMQsZnQTynMjmriFZ98RrVVnvq9khcL/fiQe1Zzefr+brp/nc8t9qRJYafh0/LpVZFgV4rRkFtbafvb5govuTddBZwLFKSs2lvb9qu6hZNmh6ZxI168dxXonQEyu8a9WQSVvoH+gVNTlX6ICTLmC2GODIuTs4ePIyLk4sYMXNoiI98AyCUzOOxQkQ9SRbOma7CZI5AqqQsbCpO4WnR1sx1BbArS3C4rlj33RoL6Wt9O8n3czXP/viKz++3zkxj5sKmAqYCpgKPFgFDCQ/WJ3MVqYCpgKmAvetwFtvvZVGuq1veany/4aB/zLhVH0YDwWSvvPtb2J87BaWlxYwNzstoMWbnousw7vYG8wbwUk+8Ee9y4QXAjMhmQDC5/O7VpUZMkXIprpJWOKH8I7OTuldZUgTAc+ylQK6vLwotl4qk/0DfaJSSnq1ZUtY19z8Ai5fvozBwWF0dHahq7sHTzzxJDKZXB2SNZwQyGmznpiYELDmv/Vx3w0x8eTqhtq7kZJcByRlbv7YSvKadOs1SrJ6BQ3JPF3Ej0w6LYsNjz+2B93dXeo9eZ4kTtsOA508Zavm1OMovVp2FBCUqQoG8Ko1AeLLly/hwsXzmJqYQLlYVMFtK8uolNTPVPYr5ZKAn4SuWcoGX67UkMrk4CZTct4Iw8lUWsLbOPN6dMcObN02ip7eXiQTvCbUNg21Xb03gdzmq1dUS5W6rfvg1eEHapxVpCrH3QIf1Vr9N4Hkhkq8/qLIWiU53sseBcqJJT0+L7lplnLMbh93OoiSzJA1Lto4hGMXVTii6doc5CRirw87UpETrg+H6dOdrejr70X/wADcdAvKfhKTSyG+9cP38OGl21hKFFAKqUgHcNljLinWDfAmJAsoWwr81ZIQgdpHa8bGpp40nt7egsHWEE5tQa4HSUQP7YWMnf53KSf1jQMvHTh83z9SZgNTAVMBUwFTgQeqgIHkByqT2chUwFTAVODBKvDtw4ez7qL327Wq94VqrdZlWZyQClF7jxw5jLNnTuDG9ctYWV5EMpEQ1ZCAyT5ibaNOpzNRgFMI11HPJ/hyZBNBWs9H1h/u+TwV/hSgWq2IOujVaqiUK8hkswrwOMM3wZTdlKQpL6/QsmkLdLe05JHLt8hjhOTh4RGUymUwjIu9uFQyCWdPPrlffqZap2zFjZpQpZ6amsSVK1ejdOGNFeS48lcHlLqy25iBHAelutIsRNsYmFO3066Zg6sPTP0nTvXwqkUDMd/G+poFKCW9WI1qImTaUP3bmzdvxpaREbQUWuSZgR7hxPFNeuZtVAI1r5j7YvpxFdNTEzh/9hxu37qF8bHbmJycEDB2OfYrlcAqe5ArZRkjRWWf9msGgnGhQqn0oYR9pTM5FlspyxX2q6tzVii0om9gAMObRrBp0yZs3rIVvb39cg4J2SpJ25Z0Zt5oEecxcr8EYBkJpeLl6iCtE7D5HF4/XHxR448I0mt70OWZsTKv11O8wfjldX+RmgH8bst141jjjgQN9nG7deOa0vDcSLquX3tyTUTXUvSzPE+s5pFCbdPw7MIPOfrJ4kxigWSeY5uWfNuH7QSw3ADZXBJdXa3YsW0rsrkCAjuNVS+J771zFO+dv4WxcgLLngWPizB2vXGgvnhhhwzhilLXxe+tINlFDe05B1v783hiSwYDhQCuvxyp2g5c251LWsnfcJPudz733OfOPthfKbOVqYCpgKmAqcD9KmAg+X4VMo+bCpgKmAp8hApQTQ6d/D8plso/XypVn3UZdBVAZhUTIt9798c4fuwDLC8vCOzyRoDmfGKChhrnpHqSCb7pZBIJl6nXFkrlUl3547a0Rmt1meDE+wjThdaCqIELc/NRf6l6AwSjTCYrkMXn6UAwPs+JUqt5P8GLKjj7i/ft2ydgbDku9j/1DLL5ghpbZKtxRAqWQjkW9iRfuXJFXltZde8O09rQcq1QbU26td63hh7ZZfR69dcWnLg7oEmHcsnrrXkOrbiNflY9y1rNKJaOXUn6HhgYxN69e9GSzyMlAWkMNa7Je5JZx5yNHCn8EoYlPcEhfK+GmdkpnDh+DH/x3e+iVGTPcU0Cmfh8qsbpdAqlVZ47jnbiQogj9atUqwKzPPc8aJ7LdDYrSjUfk9C1RAKpJPvTy1IvLoLwWPftfxq79zyGrq4u5HIFJFNcaHElDEzb45lMzvOqAsJceU/skeXryDu3bbkmCMaEZFr06U7gsWh3gJylWIiVnBtbvf/mxHOOQLvf7V7q9N2gHHMeRLZq7VhoBuf4tRMfE7X2frW/eA+2mnVNq3XkXKAdOuTJVxArfcO615mqrx0CLuAmQhQKaTy2axTt7a1wkxlU/CQ+OHMNH5wfw8nbK1io2qhQ/XUY5ia0HfUe0+KtIZkvFyCk7ZqIHtTQmXexa6Qdjww66G3xkUQRgcfFHBcJOzmbTCT+ZyfpvPm5pz939X71No+bCpgKmAqYCjxYBQwkP1idzFamAqYCpgIPVIEwDJ0Pj595anpm8b+qlKr/GBZn5drg7Nvi6irOnD6Go0ffx+lTx1Eqsf83FBiW4C3bFjAhyFLNk/5gP0CSCnAqKa9PuKHdmiBFmzYt2fEP+nAsATtCH8f7sMeVn8erFRXEFbdpZ7M5AWYqi4PDm0AFm2FfVJWXlpZx+/ZtDA4OitW6r38QL774KloKrQ8EyWqkkLaO3t0P2mynXWsTvjvcS0FQA8rjJyM+P1lDUDy5WkBKj/EhUkdjfdScXT3iR6mv3JaW8s0jW7B//9MCpNJJWiPAcoSSmtVDeKRgS0B2qPkFVHrLWFlZwtGjR+Tr9KkTkiROGGb/MRc6WG9+8fm6h5nniMFd5VJJLPCEVD7O2coEKr0gIP3PrivbEHYFYGEJSBPsu7q6se/pZ/HUvn0YHBiGH/D10nJdycKGQ3u/+pnATcCjdZyLBrxG5L1wXjfB0Y9s1zUV6CW9ztEnhjWp2Sx4NIP5bwrJ6wHz3deJtk3fPfap2aFwlxOhacRYMzDr68S3mGodhbwFNqzAhl2HZCWhM2k94HZ2iNChSwNobUlidKQXPV0dMlMcbhaX7yzg/XN38P0PLmMVGVSsJHz+PYipxVybcenOiJTkwOb+A9ihBzesobslgd2bO7B90EZP3kMiLCKsKUh27dRM0nX/RTqV/sErz7xy64H+SJmNTAVMBUwFTAXuWwEDyfctkdnAVMBUwFTgwSsQhqF19uzZ9ht35v/bmuf/eo3+SsuFbTkCNbduXsWpU0fxk3d+hJWVZVFdaWslKFGd5L9zubzAGvuLqWIqhdITxUurfRpueWT8mUDN5wrFUemTebqhwHeCQWA1Jigvy/P51eiDptpYlQTr1kjNppJMSD5//jyGh4dl/FNHZzeef+5l5FsKApwbK8mXRalksvN6SuDG6mCjlzYOL42f1TloHgGlRi41Qr/0mYpbwevinzyfddHpzQ21WwGyArD+vgGZD71rJ8c+JaSWXgTJ7Ekm1OjgKB415yUz+XpiYgxHjhzBlSuXcePGddy5c0us7NS6Cck8Su0Q4PMJorS+sw+ZyeI8f7wOfI/p5zUBWYZr6QRq3kfLNNVkUXsJyZaFbC6PaoXPzeHRxx7Hvqf2YdOmzTLTmv3khH4umsj8Zkudf85bJhmLohkNbNZqspoTrSCUfdU8Ln7pAK+7IFkWDhofJzSs3k9JvpdSHP+Na96ucR1EIV2xNO57g7KyX3ORQPYp/2uazQ3AI/xqGzqV38CSVmGCMvuGpWJ0bVgQSCbQMl6gJeuivzuH4YE+WbBIplswuezj2OVJfPPtU5gtWVjxHXi0vbO+VIsl6RpwGYYna0oh4pCcQA09hST2bO3CaJ+FrlxNIBn8VQdHgyWnbdv5p9lM6ocHnjkw8eB/qcyWpgKmAqYCpgL3qoCBZHN9mAqYCpgKfAIV+IsfHPxvEFr/Z7FUycNyHNtJwLFsLCxM49LFs/jL731XIJnKMZOhs9mMKI1UhglKugeUkEtYIkT5kY2ZkEIwJnDxO7dRc3ar9MWq2bu1aj0IiqDN1yboaFv2zMyM2HF5I2ATfgutbdKLu3//M9KTfOrUKelJZkK2k0jh6X3Pr4HkBpCG8pq0kzPsS6dyN6uAcYDR8FvfR6zHtRl0GqB8t5KsgOV+Y6G4B92ffDckKysxwVcp2I8+shtbt2xFT08PEmJ9Vn28MtHWodpKgOSIJyqsPlwbWJifw5kzp/HNb35THAPF4iqWlhfR1laQ+cqEaCrKajSTClvzap6AGs+3SremZbcg++W54n3iILBQX0wRa7z0KPsCujz2bL5FlF7CMlPIR0e3o6OjU9Rm/runpxeplHInsFj1VGtZLlBqv6BftLIglm+bM6FVb3u1UpUFm2ZIrp+7pk8SDwLJzapx87URv7bW+zluvY/bpdeqx3f3xWtAbk5Q18/jAhAhWdmtmaNFSFauapZKXNICuIRkfqkaEpIzKQvtWQdbNg9haHAQ2Xw7VjwX524v4HuHzuHS2AJmVz3U7KQo0XLd2lSMg3tCcm9rEk+M9mBLD9CZrSJJJVns1onQsRKTrpv4x5aTf/tnXnhh7hP4U2Z2aSpgKmAq8KmsgIHkT+VpN2/aVMBU4JOuwNs/OfqG54f/bHl5da8foMDBMdSnmGZ888ZV/MnX/1iszQxsWlxciGYbB5iZmZK+UFF8HaUyamBOugkJ4yI86VRrAlNnZ2ddZU6m0wJg5UpZ7L+iAEZWWr5n9j4Tymi9llm7sEBgrlRrcNyEPP7scy9IeZhU/dJLL8mIo2Kpgn1PPSdWbK0k3wuS+brrgdBG8KOGE62F3buVxnUgWayva+3cza+hFOKol5ZIE9nAqeZqdVfBkxpt9dwzz0l6NIPVqPRqm7Wyj1ONVT3JYHgXk8QMUzkaAAAgAElEQVT9Gk6ePIlD7x7E2z96W9mwJeiKI53SYpenwF+rMR2bPce2QDTVX6rGAqOeJyqvDnDjv7l4kc7qIC/2EldVzzaTz6uqvrwOCIy242BwaAiffe1zKLS1Y25+HkePHMPnP/86du9mr3KvCgSLgJ+QKNDLBQIeHN9bZEcmILNPmtvTwVCrKmDXYNk8XkpPL1q78KH1/bt/0za6Lu5lt25eVFkPkuPXj4buZmhuhuRmONeQLHFn0oOswJigzMRypT7TLs2kakZrQZRfxw6QdAPkEyG2bdmEzSObUGjrxKrv4s5CFadvLuKHH5zGtYkFeG4GPp0lvITEVh3A4e+o7rkXhT+AzZ7ksIK+9hSe2jGAkS4f7ekKkmEJCBgj5ng23NvpZOKXE22D7x7YvXvlk/67ZvZvKmAqYCrwaamAgeRPy5k279NUwFTgb7UC7x4+uatarn1hebn4K56PLUzHJVDZCDExfgff/NY3cOf2bSwszKNYXEFnZ4dACCGZoErAKpaKUbiWSrTOpbMCvVQECVNUjwkv7DsV667rICOKNDVPpjoHKBWLAj/8Y8/tCciEYyqDbW3t0uPK+cbJNOc0W3J/T29fFPpUxbPPPoe29g4Jgtr96BOiVsYhWUMIlWTuh+OOuA8ZkRT3PEfVv9s6q3o/G3lIOnU4pgLWnyvkcpflWgVzKetsY9RTHJzjkKz6kLVlmjXSadJMEmd9nt7/DDZtGlEjutTgXQm50unVPI8yCspmr3cZk+PjeP/9Qzh+7JgkgjOoiz3KPFeZTBqJhMNWcalJMpmQnnJR270gmmvM+dgKQqn0a2hmTbO5rAArw7Vor9aAWq2p+vLMEvws20J7Ryce2/M4+voHxHlw5MhRfOblVwSS+/sHxMavE8ypQkul5VNAlKocnS8uDOgwMirUbBOgui1p15pOrWjOb6S4NkOs+rcC8fjtXgsnG23X7EiQa1tUf30t3L24Eofkukoc2bL53Lj6HD92WURgmny0bz5GFVkmM+mFBIFkB/xt1oozE6sTto+M42PzcD9GNg2jq7sPZbgS2DVVsvBn3z+IM9cmUEIGnuXC50KKGiIGm9dYPRCsAcmJoIz+thT27x7CULuHtmRZINkKXdihU3Ft96rrOr+cqqU+PHDgANPczM1UwFTAVMBU4CFUwEDyQyii2YWpgKmAqUBzBc6cOZOfnCvvLK6Wv+YH4ZO+Hyakp9iyMD83i4MH38HFSxdx585tzM/PotDCPuQAS0sL6O3tFcgiQKuZyEoFzWfykeJoobu7R3qMi8WShDYRTMk6qYyCLEI1v3g/xw7xdWdnZ1XwUyIh9mhCMvfP+zu7ewSWOOs4wTFRtlIS2Zs7ODSMwaFN2L37CWSzeVEy42nHfO863ZqQzH1LMFTstl5fqeRSCxgoSNbQE4eWeD7y+jZs/Xw15klHha3dtgHJOqxLFNiQlmWl5FI1zKQzkg792GOPY2BgAIlEUhKpZUSUjFFSvcgKkiF9ynNzMzh98gSOHz+GG9evyZgmzvBl3Xl+qCSzJ5xzcWm3Zr0luIvARnWSI6ekR1z1JPMxHjvrxzrmcmqElyc93oDjqtRz6fuO1GCO5yJAc7GE47t4bTD9+ty5c3jyqX3YsXMXhoeGxSrfWmhDS6GgFOhoPFbztasGYamPB/GfZQa370dKvIJUCeuKHADN+9Hn/K4e5mjD9RZR7nXN3O0s0P3E67sQNNDHgVklkjf1IUcKOl+b7E1A9utjxhTAcn4yT5i4rrngZbmg1ks1WepkBUhYAdK2h/7eTgwP9WNoaBh+Io2ylcKqlcKffO/HOHrhDubKNmpWQqnJ/N0WSCaMq0ngEuolSnINCb+EgY40nnl8EwYKVbQmykgEJQntcuCu2rAvIQh/+cuvffmIxQZnczMVMBUwFTAVeCgVMJD8UMpodmIqYCpgKrC2AgzwevPNI32hXfltzws+U/OCdvpw+YG9XKTqOo4LF8/j7NkzOH36pMo9CvkB3kdXd4cAc6m0KtBGWFqYX5CkZVpfCU1MnVY9puxpzYt9ulKtwEk4YuPmNsqqbSObSUsAGMdL6bFT4+PjKgTKdQXIqD7Sbs2xT1SSCRK0YfM1hjdtxlP79uP55z4jfctxSI4ryRwBdenSxfpoqvVm58YBWEGyTrLWoNNQgBU2N27N1ln9CFOvtQ1Z9NH6PvW+lfKoxzSxtiq8ylPjj9gnbDloa23Dli1bsGXLVrG/M5k69HRKt/Js8zyRqW0rwCRnIZ8/i5/86EeYmZkWCzUV4kKhRYD4zp07aG0twHVteNWqKLF6AUOOXWzwjqjXGpJ5znQ/svQkJxN1aLYcWyBbKdHR/hxHQte4SEG79o4dO7EsM6uncOvWHezcuQujo6MYGRmB7SZEUeb7Y4K6Fc1Npl16zbkSIFR1ZC+7Dnvj8fBakYWCyHrefI42gtyNAFpfD82K89rrZP2e8/i103xtNCvJa0FZKcn6NeL9yQRgn2qyvvBEPQ7Eaq2WYehW4ESohECyXHs0PlshklaAlOWhvTWH/r5ubNu+DamWVnhuGkuejTcPHsWH527h2lQJVTspajJ7k3kTtVq+c/wT/0GduiZAPNSZxvN7t6I3V0aLWwTVZZvz10Nr2Q6tszbsX/7Ka185Yf4GmwqYCpgKmAo8vAoYSH54tTR7MhUwFTAVWFOBt946k/fs4s+Xi+Vf9Gr+64RkS1KuA4GasbFbEvb043fellQgKpOrxWUkkwzUUv2v3d3dAl6rKytobSkITJXLVQnr4v0M3+rp7pW0aoJLNp8VQKLiR/gicFHJTCUTojozGIp267GxMVEpCVZUj1sKbZKaTLWwv39QVEpCcltbBzaNjGDnrkfx5N6npSdZQ7JSZRVN6DnQFy/eDclqG60aK4usujWer9TktbbfuwAsUveaVeK67baeVBzft1KpyUSqJ1epx8pirX7m8xNuUgKunnjiCfR0dcv8YVEOCdcCxpbYqGmz5pfv13Ds2BEcOvQuzp0+JYBMMGaqd0sLaxTKokRLS05U/FoEmCq4i0nTvixAMH6J1vlyqSzgpoO7CNRxSK7Pno6A1g9UUjZfa/OWLZifX5D+YoaukeQnxidw/PgJcQEQvAm35UpVgtheeukzshBCC319VFbdFh2lPkcnSS0g2GLn5jGzh5qqNt+/nFfV7N247vVs5EYO2Lp/FdazUG/05yN+vuPwvOF1IIDfAOtmQNZjv/T9DWVZvR2PSrFY2ZV6rCCZ+nKkJIsvgEqygzBUoW+uBSTsEEl4yGeS6Olux/Yd21Do7KS9A0vVEEcu3hRIPnx+DCU7g5pAsi0BXkpJ5tlQME5R2A5rEtI13JXBi/tG0ZUpIW8TkktwCMmwF6wApxHgv/vZz/3sSfPn11TAVMBUwFTg4VXAQPLDq6XZk6mAqYCpQBMkh66dPTm8Mr/033t+8CshPZpEJosfrkMsLMzh7NnT+IvvfUeNCSqXML8wi2SCjytbLwFHJSl76GzvxNKisli3t3coMA5CdLR3itpMK25re6ukZXP/hGFaftnTyhAqQhshjFDGbZhkTdBiH20mmxfI4j7Z28r98rmDg8OSlrzzkUexY/ujyGRzESQr9VbfdE/ypUuXZB9r7daqD1gDzvrWa2XsjUNQ8+VU7z2O2WPXU5fXs1rrUC7p7Y0s1jwmNcopFKsy7bEvvPACchnVB8ybzEOOgrqCoBZN2AqxurqMv/7hD/D2j97C4twcal5VhVx5tEzTIq8SrJlaTrs7513z33oEFAGYlmkeF88TA9m4eMLzzZvuAWZPM49Pq7jyIFOVg0BcAdyeroKl5WWkMxm8/PKrMu96fHwCBw8exOYtW2X/PPe3bt2W9/jiiy9i6+goOju7kc7kZHaynnHcXPO4VVrNW1bzkz1P9Sfz2NaowNK8q6dKbfwR40Eh+cEAuXEdNoC4MS6sAcN69Ndau7V+H9J+LjOvoezWcs0qQBYTtrZbc5xW6HKgl0CyJIZzhrkoyQEySRudHQWMbt+C9p4uJLI5lEMLVyYW8N6Zm/jBBxdQsrOoRpZrJmVry7Ulv1MKkp2QSdarGO7O4DP7d6AzXUKWkOyrFgsL9pzt42TgB//k5z7/c6fMn19TAVMBUwFTgYdXAQPJD6+WZk+mAqYCpgLrVuAvf/DuP/3/20z/p3K52hYw8Ycdha6LUrmIC+fP4Rvf/NMoqGsVc3PT6O7qEAiZn58TWCJY0TLd3taB5SXOVvYxOroNi4tL8hX4oSjTbsJFR1eHHAMBiv2thGGlJCdx48YNUTEzmYwADlVq/kyrdr5AZbqKmzdvwnESoqRxm76+ATyxdy+efuY5DA1uBvtflZIcWZwjUKYCzeAurSTLzOb6TUHyWnhdCzZUtO8PyRJjrfpCdYDUOonYza+jxzuJtVwCsLyop5qQrL44Y3jr1q147bXPiuxMbKGtuVoti5IolmP5L6aPSqWEqelJ/MV3v413D76D1pa8LGKUyiVZIJC+XTm+QAA1nUohlUiKSs99suY8X9Wqmn0tEFyuyEgoPi6BYVBjn7ioQWji9tyWj3GbMkdIcY4y7fTZrDqfPT147bOfl9eknf7Qofexf/9+DA0NyQLI22+/LcfAhY89e/ZgdPsu9A8Mq4Tr6HRo6NUBYbqWfE+6X5qwX6tV1AishwTJ8YWT+C/R+gsqG59/4fP6LOT11eS4sqy2bfQpi906oJKsnmuBvfXsB48ryQztYlo9IdmBFdrST+yEAVJ2gHTCRntbHlu2DqO9qwO5QgucbAbji1UcPHUdf/bWEZSsHCpWUtTkkEp9FN6lhHhBdThgkvUKNvVk8Jmnd6EjqSDZ8YtI2OxJtmdCPzzuWM7/+OUDXz5t/vyaCpgKmAqYCjy8ChhIfni1NHsyFTAVMBVYtwJ//eMPn/Frwc+vrBb/URBY3RwHpYKjaGmexIkTx8W6e+vmDZTLq+jobBM7K+cod3a0i0q8vLSElnyh3pPM3lKmVdMO3NvbL4DKnmTarQlq3D9hjCBFS24uk1GKcSYjEEWLNaGH0MXt+weHxLrN+9l3rJVkqpJPPrUfL7/yKnp7+uEmGSyl3qZO0SYsEb74XIZF6YAnSYOOlLE4mGiQ0cVS26hE7vVuDTVTAYSAjbZWR6Ob4vvS4NvYl7ZcS1KW3Ai1uuOZ54FzhUe3jeK5556X96WDq4LAUwDDgKqQY5pCrKwu4Sc//jHef/9dXLt2FW3sQfY9GblFxTeRcGX/q8srArRc5ODL8lzoxQsNcjwgngM95zqbycoiAIGZ+8qkVRCbsmcriOZ5K0XztNmzzn5jntvZ2Tn09g/IOaYt/+bNG3j55ZexefMW2cc777wjivkjjzyKZCqFzq5e9PUPStCX6yZEoVaKsupR1uoyj5Wvz+OU2tA+XlM90WoxRKvJyqKs+ut57hsfMdaD4I963/1dA7oHXSvFcUhu/KwXWOIJ1+pnFcq1FpJrQEhI9qRXWPA1VMnWAskBz60F6rqCzUENSddCoSWDvv5uDI8Mob2rDYw3XwmS+PDCGP70h0cxU7ax6jvKcm2r60NU5CiJ3iYkB2Wk7VVs6cvh5WceQd5eRsYqIYmqWLOd0JpGiKMWrH/2xmtvnDF/fk0FTAVMBUwFHl4FDCQ/vFqaPZkKmAqYCqxbgZMnb7RPz08/vbq88q9qgbUzDO00lVOiXrlcxOzsDI4dOYwLF85hbOw2LDsUBbNarWBgoF/GOM3Pz6O90FYfr8TZyCsrqxK+xeTi6ekZ6a8ttBWkl1iPEyJo5bJZtOTzcj+VSSqPhCo9boj77uruge248jr9A4Oi6lKFzmRyePqZZ/DqgdfQ0kJ7tisqWzMkU+mkenn27FkBJz2DuBlsmm22DVBaa7duDnKK24HjkCz9pPqAIoVZq4M8Rg19GvQ0/BFixWodAd7gwCC2b9+BvXv3Sp923UkuY4yiFOfQk9nItMR/91vfwokTRzExOY5sOi0LHgRqpUpnxDq9vLgoCxJ8TQIu66Lt1up9sz/ZEfBl/bgNzw0foxVblOcITHlfHLIJybwGGDTGPuMzZ87g5q1bEuJFEGd427Vr17Bz50709/fLuT5//ny973pxaVkCp9rbu7D3yafkdZlIxv5j3WrM+hGM9WsTkHn8/OKx8NoiLNet9ErjV/brGCR/VBhu/iW6Fxw/6GNqkle0wBK5EOKQXFefxW5tIeSXvAlCcg0h1WRL3h2CkAjL3wPWypbxUK5lI8G3XasgmbCQz6XR0dmKbaOb0d3bCdsJUXWzOHF1Gt/48UncmK1isWahZidknJRavWEPPDuduYwWwPZLyDpFbBnI4ZVnHkEOy0gTkq2apG3boTXphPZhx3V+9Ysvf/Gs+fNrKmAqYCpgKvDwKmAg+eHV0uzJVMBUwFRgwwq8+eb7W2wXv16ueJ+p+sEQ02k9CT+indrG3Mw0zp07i4MHf4KJyTGsrCwKxPX29EhfLFXivu4eAVf2l7InmT3DhLGuLo78KSGdSaN/sF9gtVbzpDdWRjq5rkCyGvvUJj3JKpSL0Gvj9u3bcBJJ+AS75RVJP7YdR4C5r68fzz3/Il76zGfgOElRfNXU5UYiMlVGQhnDwC5cOC+BVMpefbfFej2oUUW7uyd5o8RjPQ9ZQQ/d0M0jff4/9t4EyK77vPI7d3v7e73ve6PRALoBECAA7uAucTGpzZbGs1XKnmQqlRo7NUnGLk9NEk6S8VRip2ripDKRZuySJdszpiyNrIUSxQUQAWIhABIbsQPdAHoB0Gig97fdJXO+/73dr5sARdkQxeX/5HZ3v3ffXb57XxO/e853vigkTK15yVIbDYgCM9TC3lql7q7qXSVJ0ATOSkg0BZDDmwIG+3FpKx/Hj176IY4dfQdj46NKaSZgmoReQ/qEqS4uzM2Jis/XaGVnz7lYeMN+ZR4zbzoQkqMe7qU5yZ6cL8eOeqN9lKlEh3brPAPWWlsFgplozQA4Ksn3P/CgWOV5E2T//v0CtAR17hMdA1SdabW+PnkDN28S4lN49rnPobqmRs4507aXaqb6pZVyXFbqsoA0ZzNHvckqrEyps5Sg1fxk6axdKvfiOis/ILeC52jbtwLl97vhEgFw9P5K50J0PpelWIc2dy6/TFGW60nBr1pHicZ3DoVahGQvhGS1jCH95o5AsgHfLSFm0wIfQ3VVBn2ru9HcXI94woRrp/Du5Zv48f4zOHF5CpP5AGUrDldumKlRUPzM2waV6QCGu4C0PY/eFirJa5Ex5hFHATGzLNs0YYw7gfUWTPzec488d1L/+dUV0BXQFdAVuHMV0JB852qp16QroCugK3DbCuzevTvrIrF1erb0T8qu9yX+i5sQSZWSYEXlmNbdvfv2Ymzksszf5QgoAgdTlfkgMC/k1TzdtpZWgWWqeYRdUY+DALV19aJKMvCJ44ciSKaazJ8JbFQH+b7mphbEEwmMjoyivrERTEwmXKXS7LElpBUwODiABx7cjnvvuw8Gc8cqIDk6WEIGZy2PjFzGuXPnFuF45ZzaSoBZ+fOiD3rZ0KcInmXpRfuuQK+kDiu2jub0KlXZl9cIzvJd7KvKPK1m/CpLMGtOFZQ3BmKxONYPrsfateukf9e2HHkHl1WQrL6IMtPTNzE0fB47dryGs2dPSd94OpWEWy5LXzFBWMAShtivOUqKEBxZ0tXYLWtROZZkZNsO1XdfFF+CrVKTS6D9mjcyOAeZ55UHy9cZ3MUbHgzt6u9fi+HhYVGfn/zsZwRm2Vu+e/du9Pf3y00RXisMVeOD9mqedwIeZydv3/4I2trbkMtVIRYjFJthYrWCYbFfyyzp8IxL0JSaGa0U8qX+ZDlj8i+L5T3rt4PjDwrKHwSQo2UqYbhSPV68qXKb5Gt1XfFSU/DL82+Iikw12YfHwDTJn+ZrVNhDx4HnK7DlgXsuLNtAIm4jk05iVV8X2tsaxH7tOUmcv7aA3cdGsOfEMK7MlFG2UyjLvOUwAZ5957xG2AfvziPjLKC3NY2Ht/YjbeQRN4pwjLIMdDaCYMwOzL3/2Z3/L55/7PlT+s+vroCugK6ArsCdq4CG5DtXS70mXQFdAV2B21YgCALr2LFjuaHRuX/mecE/DmDUeF7Z5D++ox5WhkGdPn0a7x47iivjY5ifnxPgKRbyYr0mFOXzCwJcba2tmKOSLOFazTL2iZDEAC4qwFSR6+pqReFNJZNiuWbfcmSZ5TLZbE5GH/Hn9s5OmZtLuMpV1chxEKSpOm7dtg0bNm4K+4YJUKp/uBJcqF7zvRcvDi2+9n5W2Mr3R0WrXP5WhYx6XCtVQ1kPbbBhAFclFEXPEemofrKGBB8B6xCgldKaxObNd2PtmnUCtY7lCORJaJrJ3ly+R6biYnTkEo4dP4L9b+3FyMglFPILqK6qkjnItEdH4VzcNvuMaW+nUs3fub7FnuJ8fhGM+TpVY978ICRLv7rvC4BSAa60N/M1/k5lmv3I7E0n3I6NjglI33v/fTIejI4DKskM7mKKOcPZ3nnnHSlrU1MTiqUS5uYW5Jz2r1uLnu4edHR0yvoSyZRY78ltvKZYCwH9ULEnNRPclULPIDParpXFfqX6vxKCK3//2wDyraB5uXp86wTrSFVeea0t2a1VX7Jca3IjhoDMdGtfAFl9mfADS2A6TJEDbx9Z0ovNGzAMzmNAXgy9PR3o7GhGQ21GIHl02sU7Qzfx8t6juHQjj7KTYYfxIiRzm7YRQfIccrE8etvSeOjufqStAuIowia0i906uGzD3O353r/8/OOfP63//OoK6AroCugK3LkKaEi+c7XUa9IV0BXQFfiZFfjuD3f9hmGav2mY9rZCfiFOsIjFY/CZjpzPC9y8uesNnD9/DjMz08ik0wLL/JmK4OzsjCiUjfX1sjzhhanMVHJpx81kq0RVJAQSjggv2UwauWxW1ESug1Amy0ifJmcc59Ha3iFzkqlId3YyxTou8LNu3ToMDA6id1UffD8C5PeOamJyNr/YU3076F1piVXLVc5NXuobvTUkq/1dek9otxabKhVk9T0C8MUALyEjQn9e9ZlSEWQIVjyOVDqFTDojkMye5FQyLUoylWhCKiGZ0ENINgIfp06dwL59b+LYscO4fn0CgecKWPP8Ufnle6gk8zvPJc9PZT81g7Oo8vN1frEm0aguAjZ/jkK6+J3nq9LuHKVfsx+9o6NDRjoV8kXpR+Z57FnVi8bGRtmXM2fOYtu2bXIThdfB228fEuhe1deH4eEhXLo0gqmpadTWN4h1m5bzTZs2S386QZmp6TLL2bQkHd31VBI495k28Ch8jgo6VXkejwprU+do5eODAvLtwLry+pH9UI3Pt52JXAnNS5bqpdFQldfp4s0Vhnfxdog4x5cgWcaFgb3IJjyDo7Co9oejm8I+YroOeENBjQwzYMcsrOpuR3dnM1oaa+DZCUwWDJydKODbP9mL81dnUYplUZQOZL7XEzB3BJIDmO4cqhMKkh8gJJtFgWSOhgohediBtdM3/N9//pHnlU1AP3QFdAV0BXQF7kgFNCTfkTLqlegK6AroCnywCuzY8U73XLnwtOt6v+965Rr2G/NhU7mTsT8lvLV/Hw4dPCT9vfW1tQI8hWIera2tmJq6iambN5BIxFDI58Wq29LSLNZoWmgbm1pC621JUo4JcrT3ZtNpASUCFEGJ/cPxeFJYhiowSZBWU4JO32padDMCRA8++JAAMmcni7oWjmpaqeRduHBBIJn9upVq4u3U5EVARjRXNwp7UgrgIsCEPyxfT/juxSCmQOzHi+BUMRZKQNlzBYrZA06bNfuAqahnc1npxa2uqhGrNZXURDwpNw/Y6833EnaoQouaHHg4fPgQfvrT13Hm9CmxxDOsq6GuTmobKapRHzJ7gAm13HeVfF2S7fMmRRQgxvNHEOayPM88Z9G6uD6l2FJV9hBLxKWHOJGIw/MCgWSCbWNjE44eOyZKfmNjs9zooIOA+7958yY5LirUR44cQa4qi/41/QLwtN/PzMyiob5RepQ5r/e+e+/HwOB6NDU1i8ocjfzivlT2K6sAL2rrAUoFznymdZ3Qv3SjQ2pW8biVU+D9gHglxPL3RfCV6yZUi8ObPStvwlSmWC+3YC/N+F55ffIzQDu1PM9RYJJsHfbYGyrVmiqyhHYpS4IK2QrvOBGQDboPLBOWbaK7sw09HS3obKmDb8cx4zsYmQnw599/HadHp1C0MygwBMxUln5RkjkiLvBhufOoTZWwqj2N+zb1ImVwbnIJFlPWaccOcD5mWa8arvGHTz/29LkP9hdIL6UroCugK6Ar8EEqoCH5g1RJL6MroCugK3CHKrBjx1Bi1r261S0X/wAB1nq+V00oIoBYIlkCV8bGceTIO9i/fx/y8wvSi0pQYv/p3Pws5udmkUmnpP+VSnQmoyCLQNPc0ioBToQYwhpDufiHPp1KyDIEMjUiaB51dfVit+YyMC2x69IiXFNTh0w2K7bdZ555Fp1dXXCkV5XqoVKTI7ggfBCQ2IvMfuabNyeXQW4l2Kz8WSDnFpAcLSffKyC5UhlcWpdSBiPV2JOUaWVtVmBESObPDOhSIVkERtYgV5VDrqoKVblqdHZ2oaGhCY4Tk7m30QgozkYmvHDbBKZDbx+QfuSRyxdx48akqNOpRHzZNiNIVr3hSTkCQiaVYj540yICuChYi6/zuWjmMWtKZZjLErzEfi2hXyphmt/7V/djw4aNsu8HDx6U+g8ObhBrNQF4dHRUVGTa9AnjtOS3tLZgcP2AQPTExIRcW11d3WDa9dTUDGwnhkcffQxr1w3INsR2LdZzNTs6qjX3wbRYJzWuKlKSl2zvUWrXe0H5/RTlStBddh2EN0QWXxcAD9OqKcCGN1ZWgvKiQlwR1CVhWxXLV16XMt06VKcJrIbv8o6JspaHkMwRUEtqcwBbFGDZCTVGi2OyCMmOhfbWZvS082iaVEMAACAASURBVKsRcBLIGwlczZv4s++9incvTWIuSKLEhGtpA1fHZDEtm7DsL6A+U0Zfexr3bOxBEiU4QQmmX5aQL8swTscN68cu3D96bvtzF+7Qnyi9Gl0BXQFdAV2BME5UF0JXQFdAV0BX4EOswIvf+2mPbeMfGcDn/CBYXy6XDVpbCSEEZY7hGR66gAMH3sLpU6dlRJTrlgVaqUi6Xgn1NTUolgpw3ZIAEMGI/zivq2/AwkJelOCGhgYBJ9syJVyKlmz+Yz/qcW1qbJZ+XMJSJpdD2fWkb5n2WqZn08b99NPPoKm5RVRm06QCawkkR5BHGCVYMxRqbGxUZjvfCnSWQ0k4z1ZFbknlJQm5wkq9DHoqFcSVsCTvVtDOEVhUXMsuE5cVJIuyZwRim6aCTqszj5m9wnLDIJUSy3VzUxtqa+pgOzYsanmcXSsBVQQxrstD4JVx4MB+7Nz5GiZvXMf01E0sLMyBIM3AMAEp35f18sEbEdxOFMxF6KX6ypnEPI/cRz6i88HtEZKpclPRFzt93IHNIC8AczImijCmLta+vtVYv36DQC5V4ps3p/D440/IPlDV37tvn9j1qVxz32i3b21rxdp1a0ML/4w8z75z9htfuXoNJ06cwrO/8hy2bt0mgWZ8nvXlPkfjtuSGgUEbupqZzGPn9clEde63UpRDZbTic3U7AK6E1JVgXPnaspskFZActQ0o+/V7gfm9N1ciSF5u1ea2aHsW277cFAlgeEq15TpchEqyqMmhJTucjSzWbL5bea1hWDYsujya6tHV1oS+jhbYiSRKdhKTJRt//oPXcfTCNdx0HZSNGHxeRKYKhzN9wPRdxII8Gqs89LVnsHWwEwmU4fglGH5JAuVs0zyeMOPfs2B87YkHn7j4If4J05vSFdAV0BX4xFdAK8mf+FOsD1BXQFfgo1aBgwcPOheumdW+e+P/sC3rHyQTSbtYKIkiJ/ABA6ViUaDm1KmTOC8q7SVMT09hbo5g44vFl2NpCF1MseayMiIoFsfY2DjY+8r5uAQ19iTXVKtALz4IZwRjqteEH26TPckcAUTrNa3V3d09Ak8EsXQmK5BMBW4lJFPxJMSfO3dW1EsqolEPbgTSyyGoQj2uCP/iBpZ6WZViKXBzG0CutM9S6STAEZJL5fJiry/hk+pxKpVQfdm5rFiVCY1UeGm7jpKce7p70dzUKq95bkWftCjTnli2C4V57N2zC6/veE3C1PL5OdlWLpOS46Yqy3pHUErI5Sxj9hnzWLgMA9UI6byxIDc8XFfOCd0EfHDZaDaxLJ+MC7jzP9Zz84RsS86tsj+bAuG9vX0yJ5vn8oknnpD1jI6O4cDBQxgYGEBDQ71A7M6dO2UfpYc64IiwuNxIYd/y3PwCLo+MYXj4ooz7uvvuLWLdVhZ72s2tcNTW0uxpbodMSDu66qMuL/ZlqxsUFbb5Sgt9eKMj+ly+nwq8EqAXz3slJFf2qXN/V1wzt4Jwtc2K6yzcv1tBcqQkczayF4FyuB2xPRNcqSYLYBOSbZi2DcN20Fhfg86WBvR3tiLBFoZYCjc9B3/5o11458IVXFsASmYMvhSSaeoGDNeH5XuIGwW01AQCyZvWtiERlGBHkGyyRcN8J+nE/yooeN986pGnLn/U/s7p/dEV0BXQFfg4V0BD8sf57Ol91xXQFfjYViAIAuPbL+34khEYv24Y+KLvBZb6d7oBK1RGCaAE25MnTuD48aOYnpnG7Oy0JCrblrHYY5vNZQSyCElMrL569Zqsh7Zfvj+ZiCOXzchcZT5HECPQUikk/ExPzyDN2b6WhfxCAf1r1khY18DAIGpr68SCrCyoCpKpNBOKCMO0fF+5Mi52a9p5o+cjVTUClKXvt4ZkgRaVw7SoBi4DZCq6YbqyhBxROfZoq/bhSt+xD5fhWSF0xmIOUum0qMepVBLJWEzmSFP9pPLJerGPmcpssVDA1ru3Yk3/2hBoQ1Vb1FDZc7FrT9+8gddefwUvv/ySsnCzx9mAwDcBkXZqnjPCJ2GO9a5Mp45CvagWqzTr0mJwV2W6dWQXl7TrZAK2o2YX5/NFsYsT8HmeCLu0U2cyWVy+PIr5+QUZ+UR7NYO9Tp46LenW7Fnntvbs2SPnjLb9m1Octz0lkN7W1irnNV8oYvLGFO699z7cddcmtLa1y0goOggWZ2OH86wVrNJdYIjSLXZwlzcS8vJd3SBZGpR8K4v17SzP7/f8kt16KaBtCYLV5ydSk3/2+tXylUqzis8K++IZnuUt2a0VIFug3Zr1ELVceoMJyWp/PBHeaUW3BJTraqrQQUjuakMqmwMSWcz6Dr79yh4cOjeG0VkPRUIyVXmTmj3962q7SbOA1toAq9sz2LimFXGUYHnKbh3W/UDaif9Hwwv+8okHnhj92P4x1DuuK6AroCvwEayAhuSP4EnRu6QroCvw6ajAjh1vNU8v5B8vlgq/Z5pWlwEzKyBK1Y6WT/aBGgYuXDiPEyfexfTsFCavT+DmjUnMz8+I3Zqqcjyu7LTJRFKgdurmlCikhKkrV68IxNBuPTc7J324BDfCcy5XLXA0MjomvafS62rZePCBB7F+wwZ0dHUhHs7NVSDBf/+r0Cux/QJYWJjHpUsXMTQ0JHbuKLRrMVk6PJVLkCSxwUt9y6EKqJTqEFoiGA59tOLEDmf3SEBXZH91qRy7KJSYruyKks6+alFbkwlRwHlTgMnMFnt5bcJeIIBMxZdg6/H9hQKeeuIz2Hr3FqSTycV+ZOlJDbPKaLnmWK5XfvIyXn75R2poj+8JJKfSyUWrdWS3juzNhFo+uE1+UWUmRCtbstpXQjb3h+owb2BwOcI2vzOsi/WmhZnp0omwn3phPo/V/f1Yu3atnOuTJ09hfPwqGhsbBJILxRIunB/Cpk2bpA+Zx/Huu+9K4jlBemx8RCzZDPmqqsrKdVAquZidm5d+ZI7D4vlvaW5DKp0VpV56bVeor1wvlW+CKW9S8IZDifOn5fqIbjKonurKGyZLYBva7SvU5dvZ9Zfbpius+pUJ6Sv6jVfC+fJ1LFed1Y0g1SWvbtawJ9mTAC/1PM+6GUJytIwnveq05fOh3OmqL5nXW3U2g7amevT3diBbXQsrmcV84OD7P30LB86MYehmEQXardnfLSOkAMMDbFGS8+isD9DfkcKGvhY4AsllwCvLdWOb5r604/yZa8e+8/TWh8c/HX819VHqCugK6Ap8OBXQkPzh1FlvRVdAV0BX4D0VeOGFF8yHHnqiG5bzzPxC8R95nr/Z9/jP7fBLcoAMgScqyCOjl3Fx+DxGLl/C1BRHPhGkSigWF5BfWFCJzZkcSoWC9C9TZRwZGRULJ2cls2+5WC6FvbqGJGFz1M+1axPIVVVLcjJ7Kp977nms6lsNy+YsWFptTVk3QSfqQyXAERyYjnz27BkJ/6JySmAi/PGrElCigxfojFKJwx5SGeZDuJHxOWo70TpkxA/7XikQup6AWJnrZ2AYlctiEfMLC6KCcvYvn6eCZzLwiv3TNK/zxgP/R0WWSjKVYY/jnUxJFXdME7/6/Ofx0H33IRWPCxRxuyqwiyOQCEg+hi6cx+43foo9u3fD8DwUCgsolQrKchwGWfGYaYFmnaKgtGiEkwJzZa/m8XEZQjOXp5Is1u1cVl4rFIrSNyzziT01i5ggyxsfBGmua8OGDWoOcl0d3nnnsFisCcC0cvO8nzp1Gu3t7WK7p+2bUMxrYnD9elyfvIaJa9dkvX2r+yTt/OzZ8xgfuyI3F5qbWyTVfPvDj0g6tow7MpjqzNp5YgGPRm4R2AQQQzVZVPES1VXODFZhdCuvh/f2Ca9INb9FsFZ0DQmwyg0U9cytQLhy2Q8C5MvVZIW88hwhObxBwxpI+nU4R5nLqGtX8rDFey7qsqFs07y20sk4mhvrsKavF7X1jXDSWSz4Fl576yj2nR7ByfFZFOwEfF73vC5dHw7/FwSwvWmsajawtiuFge56OHClV5n2b1m/ae5O2LGvWyZ+8OR9T17Vf2J1BXQFdAV0Be5cBTQk37la6jXpCugK6Ar83BV4+eUjaSORb3UL/n9TLrvPlkpuP/8RbphK2aV7lJbicrkoicSXLg7h/PkzOHf+jIRG0QZsmWrWMf8xH4/FsTA/L/9A5/xfjo6qylWhuroGExPXRGmV2ciFgihdBMly2ZNk5+6eHhn/097eiSomIkvg09LcW/4HI4IeAp3qR57EiRMnZKQQ96FyJvB7e00XvdSLcCMgEipwinmW218FmMNALiqUVItLpbKAscAyA5U8DyUGdtF+TWBh3cS+GkKyWHCZ1MznSbQK6CzDQMyykIzF8cVfeQ4PbLsH2URcLLSSHmwxoMmVr1K5iLNnT2PPm7vx9lsHEDNNUU2pRqczSYF3AjtrEIVvUaHmzQrpc/a8xX5lKsl8LUq0Fvt0Pi/LcHk+ePNDrYtzkiG15ggp3oTg+wnCPT2qb7xn1SocPXpUbnZs23aPHBuB+e2335FlohFTBGFatFet7lNBW6USHNtG76oecRZcvDQiQW8cCcV52+yRv3vLVhkJ1tDQKC4ClW4dwI4xyEsliUfXBM8kr1XesGFPPQHzVs6C6BqpVIxvpR5XAvDtFOHKD9zK9d0KlG8HzJXvFVfDCkhWry/1MPMzGiVhq8tW5aFHwMzLzOG1lYyjqUFBck19I+LprIx82nnwuEDysfEZ5I04fLYxsLPZ5UgpGw58OO4U+ltNDHQl0d9VCzvwFCRHN1hMa2c6nvyaUzRfffjhhyd+7j8++g26AroCugK6AretgIZkfXHoCugK6Ap8BCrwk9f3PVssul8sFkpf9nykTcuxJVE4tBbzH+luuYzJyWuiKBOSr129gumZmyiXCgJVzDIi9CzML0j/LoOp+DzBi2nV0zNTEvZERXJBemIJgIbAMEFow8aN2Lx5iyiGkf2a6cb8nwoUU0FNfBDoqBwz6Is23kgJpS1Y1OYIdiv6O8MYLvGkqiTi0N4aQomyuYbzjkXFC8TWTTiWEUqlotirud8L+YKMRBKVWWKTDPjSjkoIVmOqBIhlr9UXVWqO5uHzEcwQdjPJJD731DO4f8s2VKeTqs9UhRTD8xUkF0t5uRmwd/cuvHPwEJJODG6pKCOsautqBJDn5uekJoRS1oA1obWdYBuNyiJA8zkqwZGyTGWYgVq88cDX5FzTOu66yGYzcrNkaSSUsmsTkqkOd3Z2orW9HefPn5dZ2Zxrze2zL33v3n3YuHGjqM9MLecs60Qyifb2Nrl5wt7sdCqF/v7VEnh2beK6OAJWrepHKpmW5bt6VmHNmrUSAMabDtH4JF4zkZLM6yECZT5HSJbe5DJHFamHqL+h5boSVFfC7/uBbeXHtHJdtwLfleu53TK3AvXbQ3IkKquALjVTWQWAqfnhPFDar6kkS7AWkokYGhtq0b9qFWobGhBP51AyHOw+fAp7T1/GkZGbmEcMgckAPRNMubeIyQEheRoDHSbWdabQ11Gl5iNT2fZ82KbFG2GvZGPJ/9dDadeT9z45+RH4M6Z3QVdAV0BX4BNTAQ3Jn5hTqQ9EV0BX4ONegR/86I2n/AD/ulByVwFWzjLtRXuuYTLBmRZdAqqL+flZvHviGI4fPybjl4iKMdtCzFH2XJlja9oYHx+TslCRtG1TkpFVYBfHTdkKhm0bDz/yCNYNDCCdzsqsXEIlVUGql1RgY3FboCpsHBboYfgXLbynT58Ow498eK7ql1wJRerchDbmivThxXE7BqHDR9mjwukGChK9QMFhwSBwFkpFg2OqonFU7HpVXwYMquLsl+ZcX85xliglNcqHxyKp3ITlcIat7IvvwTYM5NJp/MqTn8X9W7aiJpuW5+TdAZVqJo4zObuMo0cOY9fOnTi4fz+SThy+W4ZpGWhorBdIXsgvCMzzpgTry8TxSjjjc4RgfhGKqSazTuybJjDz92j8U6TQEqqpaIf1EKt1NOea3znCijZzQjOX3bJlm1iqp6amsWvXbjzyyCMS1MXtMbiLdvT6+jpcGDqPudlZpJJ8z2Y557Nzc3JO773nflRV1eDw4cPSj9y/Zi0eeOABGQclY6A4tspWffARrEY2fB4jz5WAcp7zvZd6jivBtbJHudJ9ENXrdrAcPX8rSF4Jwh9kXSvdDsrKvVxJjsZ7SdL3IvCHSnLYKqASwNnGvBySE3FnCZLrG5DIVqFsOtj37nnsPXUJbw9PYC7gnGQHFm9C+BwBRUj2YHuz2NDlYKA7he6WzApItqlU/yidSv5fCwvGW89t366i6/VDV0BXQFdAV+COVEBD8h0po16JroCugK7A374C33n5zcY4grtcN/gd1/XuK3teRpKFQ3VVgS//bPsolYqYnZuR4KXR0VEZETVx9SpmZ2YFmBjwVFNdgxtTNwVuHY56MtnfzJ5kD7mqKnR1dku/aUNzMxobGyXIiwAtoCk9pgoY+D7CeeCpYcYRHFFp5BdVSpkjHAZtLR8BtTQGSPo2F+ccq2TqaKQP7cq+784FCEaDAG/7vnHWD7yrpZJrFgvF1kKxsK5QKgyUyl6L6/nZwDCVehyqyDBtSRXm8yr/S2YTiW1dFGSqdMLLtF1TaeYBeqIxp2MxPPfZp/DA1m2ozWWkR5lr9ryS2Le5agKzguQdOLBvP+KWJUqy57pIJOOwHBVoxgchmMdFSI6CuyIlmLWhEkx1OZo1zN8jJZ6gy2UJzPyKRlZx3exT5vsIynytr68Pa9asgROP4+TJkwK4zc2tcn54DVy9OoH77rsPXV1dsm+HDh2SFHO+j24EOhHm5+ZkhBhHQBGSud933XW3WK6ZVp5MZ9DZ2SXzmHkDRcLPCL5UTkNbgerDXZqbLMfKcVhzs4vnN1pGXVcqCCsC1L8JJN9Kgb6dZbsSlm8F7ZVwHUFyFOKlQrui/V1qBVC9ySq/OxqTpQiakEwnAnuSTSQSHANVh/5VvaIkJzJVcM0YDp4Zxt6Tl3Dg/BXMBg6CqL2CdgjfhOW7iHsz2NCTwEBXGp2NCVi82gOlJFsc32ZYP8imUn/omcXDn9n6GXVHRj90BXQFdAV0Be5IBTQk35Ey6pXoCugK6ArcmQq8+OKLsXR1628UC+VfLZXdR23HsX0/MAisSq1Tfb38xzyBueyWMTMzjdGRUYHVG5M3BJYE3uJxsVXzQRs2w6zYZ8q06+bWVnR3daOtvR21dQ3SNyvhXAFtxgosVcAvLc0hD9HqKX2nniiTVJCHh4fF3u0ydVfSoNUInmgfK79Ho3lk7rDMHvaLvh/MAP5Y2XVHPdcdMUz/kmXGjlkwh4LAu+46jjk/Pd1ULJb75vLz/WXXb/X8oM03jEHPR1M5QIZjdwgZhORIRaYNW9KYmdhtqOej5GGqv3yNAGQyHdyy8PxTT+PBbfcIJNu8KbCoJKvgLgLzsaNH8eYu2q0PIGFZKObzMuuY46bExh0+ctmsrJ/qMNVe1oTgSHCVXmgmEzMRWljeEOjl65GqHEEywZmQzOWjMC81Jzkuv7MfefPmzaitr8fBgwclYZz95AxVu3HjJi5duozu7m6Zhcz9oDW+uaUF6wbWydiua1eviprMdOsbN6cwcf267HNTY4sAMVXxxqZm9PSuwuDgetTU1su2BXTFZcwk9ijXWR1LpIQX8nnMzc7IvkRQvGjJDiF55SfmZ1mvK5e/VY9yBLuV36P3vB9AR8tHy0TuBvk9dE+o15SRQgCaN5Bk5JPqU17qSV5pt3bQUL9kt06y19uM4fD5y9hz8hL2nR3HnG+FkEy3hgHDN2B5HuLBDDb2JjHQmUJ7PRPaA7leCcm8Qm3T/G5VIvm/O67z7kMPPTR7Z/4C6bXoCugK6AroCsh/n3UZdAV0BXQFdAU+WhU4ePCgc2nk5j/4zxFU/ysMox6GGSe0VqZGK9CKlGWlzkmg1fyCqLscVzQ9NQXX9wSQCTdOLCY9qFSYOzq7kMlmZQYy/1NAxZP/1i8USgLMCuIM6VWlwZZAzl5LamccPcVk5NOnTksPKx+uWxKgYGJ0JcCoGcNKMSZZ+b7v+r5f9nzXDXx/0vdxFr77hmni9fl5/91Dh159X0Vsy5bnU5P5yf5iufBfF8ru/WXP6y55QRywHFiOadIGHM5tElWZ/5WjkkyVWXpHAcMKVU8Z8ePDMQx87pln8eA996A6kwKN2QQSzqL2Qst1oTCPE8eP4619e/Hu0SNIOTEszM+CMMgeYAahzS/MS5hXXX29gC8t0lGIF2GR6m8EkpFSHIFxNF+aKjTfJ3OcPQ/pdEp+Z2gbe7Gj4C6uZ9Uqwusgunp6cOTIEQnuonLMc3rp0iW8/vpOORfRe7hPvb29Mjpq4vo1AWTeMFmzZrXYs4eGhnHq1CnkCyUZB8V9WN2/BoPrN2DjxrvQ0tImSrQCYXVDROZO875IaKuOUtAZ3DU7My2gHSVb3wqSV6rIKwH3duB8u+VWwvBKAL7VJ73yPUpJ5pgxdSNKbhItKt8rlOQocG7xLhIpmmove5LV9aPs1lSSV8nNDNqtfTOGo0PjePPkRew9M4rZRUi2REU2PAMmR0AFs9i0KoV1nUm01jCFnQ0Dap8MH/ysfbs2k/lX1bHqM3fdddf8R+uvmN4bXQFdAV2Bj3cFNCR/vM+f3ntdAV2BT2AFgiAwvvPS650o+w+Wy+V/BtMetB3HIagKa4bQScBQjteoV1IlYdOKTWtuqVhYVPtEVWUfsmUJBFNZVIox10l1U6nHhAO1XrU8e1glDovqKpO2qVzPTmPowhAuXRzG5OT1MPE4XE7er/YxgqNFRU5JzKcMGAfh+8d83z3tecElwJuKxfwbruvO79y5U81Iut3jy1+21hwdS80GhbaS7zd5PtYZlvW862OT5xutMj6LxxEqnDJWisnBTGbmkfDYJPya0A+xVmcSCTz75Gdxz92bkUslRK2zwuAuSRcPXBTyczjJ4K43d+HwoYPIxOIoSNhWWQK0iq6avSxjn1IpUZIJwhzvFAV38XferCA4Ex6pxsss5FhssT+Zy7N20azk2toaOQ9cL4O5uCzPHaGZyzK4a+Ndd+Hc+fNyg+SRRx4VcL18eUSCuwjSfM/ExIQ4DQjKDY2NAoLxmIPammqsXbtGlGe+h9b99o5O6WfnCKliiendGbS3d+Dxx59Ad08vksmUXGe87iJIjtTiKM2adVmYmxMbOZXxyhTsymUrk64rT/nyGy3Lxzz9LJC+laV6ZWjYrba1qCRXtBRIe0A4tztSkhVIq1YEZbdW1nOVbh0pye+FZI7qEki2Yjg2dEUgec+py2FwF0eWsaeBgEy7tYe4P4u7+zJY15VEU5UBmWAm96n4R4A3csxv12ZzGpI/gf8N0IekK6Ar8MuvgIbkX/450HugK6AroCvwngrs2LHDHp/x6vx84e/atv2c5Vj3AUZSRTcrGI7mFwvMeipQifZXAZcoVCmKow5fW1T8JFxLzZrlP86XjXqKknpDO7Cor/wKfMzNz2Ji4irOnT0n4MVZvmJJVeQS4bqMbaLlm9qaEeAGAlwM4J2CgaMWzGNBYA4B9tirr37rb9xLOTDw5VgBY80FI3igUPJW+wH6YRgbXB+dfhBUBSrOWo2CMtnRGSCQEVC8AaAyrzkXuaWhEU9s346NAwNIxRxQc6bdmiRi2HLgKJXyOHf6FN7YuQP73tyNlOPIPGrWk9BJxZ4QTPClssznCbLqZoQKMiP4EpAZ1EV4jFTWaO5x9DpvLvBnfrFfmO/nz+wnjyCb/c682VHDkU59fQK3XN+2bfcKPHMk18GDb2Pbtm3yO88V07l5rdQ3NMi+MQAuk05h3bq18t6bN6ekj3pwcAPiiSSOHj0mvcrsQ+aNgK1bt6G3tw91dfXKbh09JHRNKa+VI59YH6Z9sy4qdK7iugyvregmTeV7bw/IYQiYXGvRJbe0I5Vw/LPs2NGur3yPgHIY+CavLQJy1IsfJnWHydaqDpL7ru5VvY+SLJDMnmQrjmPD43jzxLCEdxXMJDy5KSV3cWAGFmzfQ8ybxda1OQx0pVCf8eGYhlybEZ2bhvViVab6f8mZiaGtW7cu6D+jugK6AroCugJ3rgIaku9cLfWadAV0BXQF7mgFqCj/6EfnYoXS8N9zffefuEHQaxpWxqAsKhlUKs2ZoMFZxxFoRKAS9VGKEhyqyJEKHc3u5XrUz0r5jXpmI8imCqmUYfYQl3Ht2hUJCWMvMtVNjphSIME+SQXpfuB5vu8XPd+bNwLkDcM8ZcLcZdveX9fV5S5885vfvOPW0BdeeMH86l+9vsYIgr+7UCw96PvoNSwrbVp2yjfMOHGXIVyBReu16h/m/6/KZDHQ34/7tmxFf0834pYp6dYMYCq7RdgxjsOi2l7GxQvn8fqrr+Cnr78mc5LLnAWMIITGQPrD1dimrKyfs4dl1nUYVsXaEpoJytFcZL5OiCVM8jmei8huze/xeGyxf5nnhOnkXEeUhJ1KpwXS2W9MpXn16n40NTXJz8ePv4v7778fLS0tAsFvv/024omEpF0zEX3i2lUBZarNEYgTxtev34hsLocLF4bEYZBKZwTGqSC3trZJkNfSjRUV4hWh6iLsBgE81xPoXliYF8U9ulnA64wP5VjgDZ6l39W9lkoCr4BheozDB3t3V4Ju9N5bKckrLdWVH9TotcXvakDZot16KWwuTPcOZ0Wr2yi89pdDMquhRkAtt1vX1NcjnsnBNeM4OjSGN08MYd+pEZTsFDw6Hxj4xXnehOTAg+PN4N6BGgx2p1CTdAWS5cqV+G3+bP1Ffbbxf3Tn5sYee+yxwh3946NXpiugK6Ar8CmvgIbkT/kFoA9fV0BX4KNdAcLfwMA9dUhYG+AFv20Y5j0wrRYEkfqr5gSrfk/VM0l7L78TsqI+UCW9qdcjGa4SplUomILHJaBQs5a5PCGnkJ/HxYtDuHDhvCiTtHULHAcEHTUTl9t2y+VJH/6xeDz+musGdisrMgAAIABJREFUBwLDvWy6wVR1dfzm4OBg8YUXXliinTtY/vb7709iAbX5PLKxRLw7EYttKRRKj7h+MOgGRivnKoOQHKroNMjW1dbg/q3bcNfAIDpbmgWQ5Yh9D65bhOUQknmToIzx0ct4Y8froiazj5l260KxIOOQBLxDmzkhmUBIkGWPcTTnmMDI2kZBXKw/b0JweSrQhEX+zPPG9xKcuawwexgcRUCWHuh8Xl5jKNcDDz6IM2fPYnz8Cvr718i5YXjbtWvXcffdd6Ojo0MUaAatURFmT/K5c+cwPXVTziv3gSnpk5OTsp21awekr5p9yplMVqC7ra0dkzen0NDQiLVr14YjoJStngWKrrNKSKZNeWpqStwGvJkSKckRFEfvWQnJt4JfuS6VuTm8RqOAuOVQfTs1uRK+K4F55fNyPOGqZbllPclhn7K4NJZGQNHFoUZAyYkSkKVd37YNJMN069UVc5LLRgxHLoSQfHoEbiytktpp1WZoVzgnOeZN4/71dQLJVfGSrFMmkHNzhGTT+kZ9rur3auI11wcHB0t38KOkV6UroCugK/Cpr4CG5E/9JaALoCugK/BxqMCLL75SZdjeo4btPGQY5n2+H2zzfcQ5fkZs1wJTVDxVCnakBEcgXAkeEShXgk0EyWrWq1KGlQJtCggVCnmMjV7CyMgljI2NYXp6KrTQGq5t2QuB718OgmDYsswLxXJpPPD8C5lc+lTB9ocfGhyc/UWB8e3O3aZHv1Bddt2uqemFfi8wOgMTHYZtb/T8oN/zvTbpVQZQX1eLhx94EOv716Clvh4mIVZWKtnFEvJlGL7MSZ66cQM7XnsFr7/yE+ljZnoz4ZZqLqXDcgi3tE+z7gTd+jDEizUkhEZp1lR2o0Rrgi/BmK9xxrKqd0Es0amUsmtH4MybFtHIKKrOTc3N2P7ww5JszeXvvfd+Ad7h4Ys4e/Ycenp6BNS5LSrbLa2t6O/vl/5kJnNbptomoZpqNI+nvr5RQt64vzXVtejo7BS1efjSZTQ1NWPz5i0S+qbC5PzFa4/3ILiftsOZv6bY8An6/KKaHN28oXrNR6WSfKvrVJ1bZX+OflZQq1h5meAsNulosfDn2z0XPR/NcI7U67DXOMyPV1tnaNd7LNdhP3JouVaQHI4dC1S4FoHWsU0kkzE0NdRj7erVqKqtRSydQ9mI4+2zl7HnxBD2nx0VSPblBlXYaxzarRPBLB7YWI/BrjQyzgKU8z+EZPDzbn69rqrld1K+P7V169byx+HvmN5HXQFdAV2Bj0sFNCR/XM6U3k9dAV0BXQEAP3j5zfXlUumJsh98OfCDHsCqMWAmBeaoFFeoxYoBlIIcBXxVKm1LwV8RsFSyiEqypo2bQDc9fRNnTr2L69cn/NnZmfLCwsKMAcyatjUVc+zrlmUfNoBDjmnsL5dnJ77//e9/ZHokn3nmt+Lz3lzjTa/w7NTs7MPFYmGTadu1RuBX1dXUJrc/8AAG+vrRVFcPK+wp5dgnmUltELg8geRiIY9Xf/IyfvTD76Mqlcbs9DTy+QXUNzVKlfOFvIAqlVmCLu3otbW1ovwSdKkkE3Aj5ZgjoQjDXJ5qKm9U8DWeI0ItgZXBXYRLngPCJs8l4Zjr5vO1dXXYuHEjrk1MyPPPPvucvJdW6T179qK5uVlOKtVlqs+0ZjPsi+/nNZHLZgSAo3nb7GWmrZr9z0zIzmSrxK7N95wfGpYAr4ce2o7mllaBYd9TN2Uil0LZ9WS/xGYe+LJN7nfUQ82bL4Tkyh7klR/sZf3EFeqxAuRQSVYO7cXHbS3ale+pmM28bBtRknXkohALdYjnoZLMDVXOd6aS7BGqJb2d10jYk8ybVEZAwwIcy0I6lUBzU4NAcra6Bk5K2a3fOjmEPSeHcfDCOMpOCoHM5oakVpu+ASfwkAjm8OCmRgx2pZC25uXmDYO7eP/KMNhqYf1JfW37/+BOTs4+9thj7x94p/966groCugK6Ar8XBXQkPxzlUsvrCugK6Ar8MutwEsvvRQvxGIZd96sN4D/IgjwRd9Hv2oHNmGZTHFW6buRRTcCZEl0DoO9eBRLPchROraagSzjpcK5v1QfqTqOjY1g5PJFjjwqBPDHLdPcZRrmLhjGUbjlK14SeaeYLYw224VDra0efkGW6r9h9Y1HH33BmsJwpoCpatiJ7oRjfmFhLv9kNp0evGfLFoHk1sZGxGjFZo+skAhnRCtI5pfvunjlJy/je9/9TwCDtAqcQe2juq5O7Nalckngk8otH4TDyNrLuhNi2Y9MaOaDEEz4pZJMYObPhGj2BVOR5XsbGxvknHFdrsuRUGkBacIsYZjbzVVVCWw3NjbiS1/6NVn+4sVL2LVrtwR3VVdXiyp8/PhxFEsl2R7fT0Du7OzAwMCArP/atWsC+X19q2WM1MmTJ1EochxUWUaBXb16TULCnnzySawbGEQmkwsD35auK9tRSd1i43YcOSYeGyFZJVkrSP5Zj0UYXmaxrgjpWnJe3xaUbwXCEWivfC16Xj436hfVbyz9v5U2a1+5NNhiECrPcoNApXaFY9DAGcaIOTYy6aRA8pq+PqSrqmEnMyghjj3HzmLf6Us4OjKJghlXqesCyQGswITtuzInefumJqzvSStIDlXkCJIN0/z3NY3d/3Ti3XfzX/nKV1bcNvhZFdav6wroCugK6Aq8XwU0JOvrQ1dAV0BX4GNWAQZ67dy505qYD+5C2djgB0Fn4LuPwTDXW4ZVT4lQZgWLJ3Xp4JSmrFRjPuS7/F8UVMR5xpzBGsDzXbHjEpyuXr0yO37lynh+fu5IoZA/7QfeuUQ8fslOJC6mrdqr3/zmH1I1fm/a0kewrl/+8petiXJbNu9NrfU9997G2rpHBtaufbqrtT3ZUFOHhGOLBXlR8WSrsQrHhl8uY8+bu/HqKz9BYXZW7NfzC3NIplOwHTViilBISI7AVgWfqXAqwiNVVtqxo5sUVGGpNkfBXQRYwi/XE/U0s7RUZGMxpUITtKn88kGothxHlmWo15o1a+U5wvrFi5fx0EMPSU8xgZzBXZFFm8FrC/NzMmu7rrZWgr7YX839veuuu5BOZwSSmQyeSCTl690TJ8VmvXnzZmy79z7kclXwPfbeOrIvSh1W45AiTzRhn/vC3uTopgwV2ajP+taXzXKL9a2Aluy8Uj1+v99v1au8tLxSjqMbSyEjCyTzZklkt5bXQ+u1KMlyM0o+SaqPWV735Prh/Om4Y6Mql0FLcyNW9/YilcvBSmRRRAyvHTiOA+dGcfraLPJwmKPOrmTpZ7YDS5TkuD+N7ZubsL47g5Q5R4O19CNzOyYY2Gd/rbpn3X/70+7u0gvsCdAPXQFdAV0BXYE7VgENyXeslHpFugK6AroCH34FXnzxxRiQqfKBXwsMc7sJqzswjWYYRq1pGGkYRDzxYKt/xIdDmrinVIypLitlj7ZRQrIflIulhUJ+YW5+YX7m+vXr01cnro5PXLt6NmY7b8Qs8/Bf/MUfX/zwj/TOb/Hv/9YL7Q31tY9UZ3O/01hd21udzWWSMaZJE0eU0u4Z7Lk1YDkGAtfDsSOHsW/vHkxNXsfo5cu0n8OJO7AcCRwXwI2UZIIpVdzITs0bDhHYVqaMM0yLEEwFme/l98imzPcS2Pmcmm+dEsiOrNuEVhInl+dpZs9wNHf56tUJbNq0adFyzURr2q0ZvEUAHh8bxfzsLJKJBGbYN1zIC4DzdSrWFy9eRH1DI1pb29Hc3ILdb+6RudmrV6/GPffdL5BMVdNx4ovQzx5lbp81JCDzOLlvdCSwNtHs7EhVluC3ijFlAqi3U48rmpBl7FjlDaDK11akY98OkFfCt1KRVXK0QHMEyQRlCeuK+vV5E0l1rd8KkunSd2wLiVgMNdU5tLY0YVV3N5LZHMxEBgXE8MM3DuLQhXEMT5exAFu2xRFrvPJsWIjDRyKYwUObGrG+O42UMacGTYWQTIw2YH31alXTb//jLVtcw+Ar+qEroCugK6ArcKcqoCH5TlVSr0dXQFdAV+CXUwHjhRdeMAYGBuJzyGQSrlfnG+bfNy3zcdMw1puWmTZN0xIoERghACiVOZpR67ollYbtuX6pVHSnbtw4NzU1dWx6avqgadn7Fkr54ekrQ1Nzc83lTOaK+61vfesTYe1kcni8cXW3aZj/sCad+2ImkbwrnUhKbXgDgbA3X5in0Rq2bcp4qwvnz+LY4cMYHxnBhXNnZSRWJpdh7ZAvFEQ1JWBSISYcsieY4MvfCclcL18nMEY9yYTfyI5NpZhgGfUkq6RsU5TiGzduynmKZi8TaPkz07qpPNfXN+Dpp5+WfuIzZ87gtdd2iPLMEVNReBf7jwfXr5cRUALI8Rh6e3txYWgIJ0+fEoVa1OkwnXvDxrvEfk0r9xu73xRIv/vurehbvVpUZdO0wHFMDBTjMXDbkaVfjAphgBmhXo0MU/lSKlyON2WW5idHH58PAsnRoOYPoh4LeK/oR64E58rXFRgvQbKaJa4gmT9K/7HYrAHmdRGsZZhYqCTL8XCsmm0KJDfU16KtpQk93d1IpDMKko0EvvXyG3h76ArG8ybyYYuEJGP7AWKmjYQZIIVZPLixAQOdKYHkyNQtydZGrGwE+P++8Phzv/3L+bOjt6oroCugK/DJroCG5E/2+dVHpyugK/ApqsCLL75oAe0x151YDTveahpGHUykEfg9gY91MNEEGGyYpTxp+sCC53mTpWLhkmVa5w3Tulryyvkb1ydmpm/euDF5c3LCc/xrMyNVc9/61gufyBEzf/CNb6StfKK3JpX5n+Ox2JdSiaQR2dBJPqIk2wZsh8poGZeGh3H6xAkMnzuLoQvnMTl5HZlsWsCJdmX29Aq4GoZYnAnEhE5CIcE36ikmIPP1SCEmBBOOCbOEZj5PC3Z9fZ38TuCenp4ReKWSzPfzQZBPh2FfLS2teP755wVYGdz14x+/jL6+PlmGwV384rzj7u5uAdZkPI762hoJ5hq+OCyJ2NzHqppq2f6FCxcQTyTR2NgkwV3nLgyhrr4Bd2++W2YlV9eo2cmWRbt11Ne+FHAVpVdzVBiPhbXh+vmoVJKjNPZF4BVRVMHoIjgvji5T1mg1yHj5h7sShCtf+SCAHIGymnsc2q/DCG1JuA4hWRRmOi4kyEuBsrJbRz3JnsxIZmhXIu6gqakB7W3N6G5vRyydhRHPYD6I4T/84HW8PXwVE66DkhlTPclU1X0PjmEjaQFV1gLuX1+PtR1xJDErqdkCyDJN2VkAjK9+/vFf+e8/RX/i9KHqCugK6Ap8aBXQkPyhlVpvSFdAV0BX4MOtAHuXv/71r8c9r6rPilnrLdNvCwyTs3viBgIzCPy5YsmbWJibGQpc4/T0NK688MJvFD7cvfzlb411+saf/ehfWrb9G8l4os3mgFv2ERNabM5VVmIhbelXxsZw9tQpHD54AJcvXsTszBRS6RQs2xR7MeGVkMwHf2YPcuWoLY5bogU7UpEJXFyeSitBmeqwzJoOe3kbGuoFcgmtc3PzAsyEZCq+XMaybXk/FU1aop9++hnU1NTIOKdXX30d99xzjyxP4KW6zH3hDGTCanUui+bGRrS1tUk4G7/4entnh4yzYg/z3PyC9CNzHvP41Wuob2jAxg0b0d3dC0J5bW0dbCcuo6CosnLfIyt5BMPcd46AYl8yFW/Vu8xxZZ6oyZX1UVeDRM+tAGT+qmBVHv7yf76sVIYr4fr9+5GXVOaoE1opxaIpLwvuWma3DlVklesVQjJ3iUpyaLfmjOS21ma0t7Wio7UFTjINz0ljpmzhz3/wGo5cuo4bfhxlKw5wjBuPmSO0DBNp20BNvIT7BmrR3+YgiRlJtjYZ3sX/bzgzBsyvfv7xZ3/3l/8J0nugK6AroCvwyauAhuRP3jnVR6QroCugK3C7CtAUGnFIqH6FVPIpr9nX/vi7X4zFnF9PxBJfSiQSNucEG7bF4U8olApYKCwIwDKsi0ryS9/7a4yNjMAtF5FIxBGLO9LfTXClGkzQisZBsbQRQNP6zNnJ0Sxkfic4R3ZkQjABlmDJdeRy2UV79ezsXNiXrKBalFrTxGw4Sopw/OCD20X1JYTv3r0H27dvF6s0AfXgwYOiSCeSSYyMjMA2DYFkBnVxeSZec3/WDQ7InOTDhw9LcBcBmMozR0BxJvSaNWswOLBBQsLa2tol2YzJ29zfKMRLUDcEWvYhMwSO648Uc/U6oVdB8jIV+GcqyVRUaWquGAl1m57kD9qPHC0XKclRf/KydOuVduswRZ4hXpJNLaOOfQnuitkWUqk4Ojra0NHWitamRljxFIpGDBPzPl788Rs4PnoDN5FE2U7CMA1YvAlQLsGm/cMx0ZjysG1dNfpbHSSCaRi0Y4uSbAWmad8wDftrzz/6zD//lH909eHrCugK6Ar8QiqgIfkXUla9Ul0BXQFdAV2Bj1MF/u2fvtiWtXLP2471b2wnFmdiNAEUjgHXd2W8UzKVhFsq4drYmMxLPnXiBK5fuyohTezrLpc5LqkkSjFt0dE4KBW+FQio8kH7dRRqxdfYt0w7cpRmrZTXBQHhdDolEMnnCKtRjzGDsKKk7FKoOnMbdXUNAt3lsovR0TE88sgj6OjokPcTemn37uruxunTpzE3MyMWXirN3DcCNPd9/caNcqwnTpxATW0dqqqqZZ/fOnBQxkFRTY7FEtiyZaso1YbpKAs0NU7TlK+o3z1SlWlVJyTzuHjsESRHvfHLrdKBGr/1HvAlVMs7uSUV3n4LOH6/51Zar1eCduX4NNGSwx7k99itpSc5nJPshTOSQ8s0x6clYg4ymSS6uzrR0d6Chro6wIpjuhjg4uQ8frjrIE5fm8O0kULZjqs+bmZcex5zq5GxTTRmfGxbW4W+Zlsg2eQNBTlyQnLsugHza5977Nl/8XH6nOl91RXQFdAV+LhUQEPyx+VM6f3UFdAV0BXQFfiFVYCW6z//yx/dawTm/+Y48Y2WbTfQag3LhG8o+63j2NI3OjM9hf179uLQgbcwdP6czJT2vTLYexv1IRMUCb1Mro56lAmJhKEofZrgSpgmmBJQCZRcng8C9sTENQnd4kPBpSfrIuhSpSbcMjyLluvIrp3JMKirSlKkx8evYuPGjbJObot26vb2dqxdtw6nTp7E7OyMjPvi+Kor4+OSQM31025tOw4uX76M7p5edHR0yjreeGO3rIdQzznBA4PrcdemTXDshNxQUCnVamay6jleTEwXxZjHT8VaqeTLBx0vA9vbpltX5MXR4rwi3fpWcPweCA6heqU9WyBY+pGVwl2pJCvFm6/RIq7Cuha/h5ZsGa8mbcmBXCepRBy5XBq9PV3oaGtBXXUVPMPB1ZkiTlyexOtvn8DQjQLmzDRKFseEUYimUuzDCYCMbaApG2DrmiqsarER96dgyugngWTfMpwrMOx/9/nHnnnhF/ah0CvWFdAV0BX4FFdAQ/Kn+OTrQ9cV0BXQFdAVWKrAV7/6zRYrlngonan+bduOPWDHbFOCmUwDpk0Q5kgjF/n5OZx69yR273oD7x4/gnjMkS/22E5PTYmSGiVU0+pMmzYfszMzYleOepIJuoRfAhgVaJlh3NQkqi17dwnJBFKCNJVmBndxvVEIGIGWEM3grsnJSVF5u7q6JYiLKdPHjx1HbV2dsn5PTyOby0mQ1+rVfRLsxQct2p3tbRi6cEESr2+GanexXBJ1eXD9Bqxe3S/7tXfvPgnqInhXVdVKP3JVbQ2SiQxMi43bfCg45oP7rUY+qf7iCJJpveZx3FpFfr8RUEtgzQCryklP7+1JDgO+ZMsR/EaBYO9VoCvfr+Ylh6AcWsJVn7JovSrZ2pPQ64qAMbVuSSmPOUilEqipyqKvtxvtrc2oyaZRhoOLE7N468wI9p+6hJGZMhbMJMqmw7hvWARlzkcOAmTsAE05A1vWVKO32UZc7Na+6kuG6dtG/KIRWH/8uSee/Vf6M6wroCugK6ArcOcroCH5ztdUr1FXQFdAV0BX4GNYgT/6oz+KJ5P11cls1f9kmfYXbCfeGosnZMQSleRSuQiOoy0U8jj8ztvYvWsXTp86gapMBobhwy2XUMjnxRKt7NU3BXzZr0oo5HdaoQmmBNr5+QWU3DKy2Qxm52YFmO2YLe/1XE/s2+2tbbIOKrD5fGGxJ5kAS7AWZToeFyXaMi10dnYLlBOyr1y5ggfuf0BAmj+fv3BeJWhns7Iu2qa7u7rEjn3p0iXpUybY1tXXyrppybbtmGyTz1+9cg0dnV245957kUqmxYpd11CPquo6GIbqEXacmICxguClFGs+R3WcNwZmZ6eX26SpHNNhHV4zMqs4lIlVknUUqbW4wLL3C6ouKsQKpCNbdsjIsu5IKVabU8pw9N7Ihr1kx5buZPjsSvc9sVZ7gQ0PFvVe+J6BQIYlCzYj8Gkh9xFLxGE5loS5NTU2oLerA80Ndcg4JhDL4MTIDfzwrRM4NzGHybyPQuAgsBOAqW4yWIELu1xA1nbR1ZTExlVV6GxyEDfmYQSuKM2Gb/gJK3XGMZw/eebRp/7gY/hR07usK6AroCvwka+AhuSP/CnSO6groCugK6Ar8GFW4M/+w/d/zbZiv+448V+1Y3GxEjO5mbOQTctAuVzEqdMnseP11wSWEw57cj0BpcD3BIJpn71584bApUCy50svbjyeQCqVlvUxQZozkBubGjE1PSUBXBw1xRRtQi7t2jVV1YiF4Mk+Y1qtGQzGdGuCqKzfMERpJog21Dct9gPT1vzUU09JMjUhmT3GEgZWVYUrV66KTbuquhoN9Q2YFlV7XiC+q6tTVHGmW8fjSYFk7i9HRKWSKXT39IiK3NTcgtb2DnR19whMC+RZ9jLwjGzXPCYez8zMtNw8iCBa9R4TNMWovfje6Hwv71VWz97quSVQjqzRy+dDEeHV+yIFWNh7UY2OrOFqPSpQDAZHPXlwfV8gucxorcDmFG34nonACxB4HkzCK3yYVgDTseAkHOSqcuhob5dU6/rqHFKmgbKVxDtDV/FXu49gfN7HbNlAObBgWAkEpi1+bRsuHHcBVU4ZvS1prOuuQluDjbiVhxGUYfCc+/CSdvpIzIx//amHP/N/f5ifDb0tXQFdAV2BT0sFNCR/Ws60Pk5dAV0BXQFdgQ9UgT/90+/U5XL1XzEt8/+hgZYip8Aew5UsNbro2vVr+PGPf4g3du5AucipWb6M/rEMqsU5Sbqem5sJ5x7H+LLYjRm+xbnCBFo+4okEWttaMDM7I3OWq9i76rmYn5+TucaWYcGxHbFgE5IJyFSGaa+mYkyo5brYbzwzM4tMOrsYjMX3PPbYY5JuzZ7l0dFRAWbOSd6/fz9GxsaQzxfFQk0otGwLtbW1WL16lYD2kSNH0NPTi4aGRoHxXW+8KdshNLe0tqKtoxO9q/qwefMWBf4hdEbgTvBUfcqB7ONKSFYgGgZ0VSrJPyOMi3VbhOxlZ1QB93ut1yp4OoJkiFVb6dWLP4udWh0AE63VvjHbnCqygmSiMNVkHzYCz0LgceKTC9MvISaztE24QRmpdBL1DfXo7e1BY309qtJpJEwLU8UAb50dw3fePIrrZRNF30JgEI4d+LRcGxbipoeEn0d1nJCcwurOLFrqbMTtAgx/EZLdlJnc4xjxbzz12FN//IEuar2QroCugK6ArsDPVQENyT9XufTCugK6AroCugKf9Ars2LHDnp42f9U0ra95QZAKYNgSRiWqrSCf2KRf+cmPsXPH6ygX82B6c6mYx9zcLOLxGDtzUSzkpZc3l83BMm1Rf2OxODKZnNiO+VUsFQWqSuWy9LK2trXCcSx5jRbotpY22JYjvxN0GfpFUKY1m9/Z30wYJjQXCkU0NTZLMBbt2FSP2YPMkVMKsssCyKtXrxYAXigUQDs5IXlo6IIEdfHR1tYqx0Ag3rx5s4x5op36zTf3CrCvWrUKs/PzsJ2YqMn33fcAMtmc2JdXqrwKktWMaarjPI6pKd4sUL3Kkg9NmBZgvXVatbx0m8CtymtRbXupb7kyyEtlahGMVeBX9POinbsSkj3apwnJoI4MLwjt1oRkxmuxN9kjKJPWuUYPlhnAsRmCBmSyKTQ2NkidampqkUykYMHG8MQ09p++jJcPncIc4nDNGEwzBi/gegnMBhJ2gGRQQE3cw6rWNPo6MmiutRCjkuwTyLkHRjlppF9KmMk//+yjT3zrk/551MenK6AroCvwy6iAhuRfRtX1NnUFdAV0BXQFPtIV+O53d24HjN8NTGsbYDRyZ2m7Vt2yPtiC+9Zb+7B/7x5cn7gqgEy7Mi3WhF4qknMz0wKyTKG2TVv6fJk+XV1dIz3GU9Mz0kvMMU+cw+xxZnJ1TiCZQEsLdXtru/Qa37w5JT29HPtE4CUw82eun1+ET6Zft7e1i1rNpOrLly8J4EY90tx+a2srenp6cO3aNcQTSdTU1cnr7D8eGhoSlbi6ukqg/+LFi9Kv3NbWhtraehw5fESgb9OmzZhbWEC+UEQ8kcKDDz6EdDrDAsmc5KgnOUq5lor5vhw/7daskYzAokU9DPVShV2ySK9Mqr5dcnV0EVX2Et8KqpeWi2zWkkcdWq6Vmr1ox/b8RaVaepJDNZmJ3tFXQBWYo584t9gMYBo+bMtHOu2gtiaHpqZ6dHZ2IZ3NwYmlATOJQ6eGsP/URRw4P4qilYBvJWCacXiBAZfrhoGERUjOoy7po68ti76ONBprTMTMAuCXpSfZCoxy0kx9Kx7E/uNTTzz1/Y/0B0nvnK6AroCuwMe0AhqSP6YnTu+2roCugK6ArsAvrgIvvvhyDyzrM7FY4rcMw1wvTtxwrBFhyrQNXLhwDseOHsa7x45gYWEOhfyCwGlNTbXYrycnJkR5Vv22ptiZc9kqsUgTaOfm1cxg9jBPz05LeBft3ColWaVDN9Q1CiQTkAmfVJIJslSJo98JuQRqgmhrCNVcfnx8XACxpDGiAAAgAElEQVSX7yFE0+7MbVPdpqpbVVOD5pZWsWMPDw/L8nw9k+GIqWm888478l4q0Rwdde7cBbFeb950t4SFTc/OgdlV27c/LHZrQjJVaR4T960Sklkzgn8EyQRm2tYjJXlZcNf7jGmqhOKVKrIK7FKBYREoR3Ad9UZHfcjq+ZWQrPqVWccImlVXMu3W7DmnJZvLEPotIOCsZkPOk2n6oiRX5eJobqxFS0sjmpqa4STSCOw0XDODV/YewqEzFzE0OYeylQDspEAyAZlf3KOY6SEV5FGfCrCmswa9bQk0VBtwjAiS2RFtlJJW6htxI/niU48++cov7lOg16wroCugK/DprYCG5E/vuddHriugK6AroCtwmwq89NJL8VLJajSd7NcBPM7FJMeY/arMNzYNzMxM4czpk/jOt7+F+fkZ6U+lMkxINk1gZmoKyWRCwqwIVhJYFUCUYAZgsceYNmYC6Oz8rPQkZ3NUhacxPT0lajMhmcFdCip9sVfza2xsTECO6+KD/c4EXwItw72oJt+YvCkAHI2UIlxHyjZVY+4LleTBwUF5Py3afC+Du2iPZnAX+585cor7cunSZbGK9/X1o629HS77q20Hjz32BHJV1XIspmnJfnBfqXRHdmsCrFLHZ3DjxqQsw21QTeYjsluvhOBKm/UHUZN5lt7bk6xuU7w3wboSkhUgqwAvpSrTDE6MZ08y081BqCdACyQrQJZuZ9NCIs7ZyBZSCaC7sxWdHa3IVdfAcNLIBzFM5i38cOdeHB8ew5QLlAyOfUrAtOIIDGXjZhFswxVIbkoDg6sa0dkUQ23Gh23kgYBKcgA7MIsJO/lvk1bmrz778ONv6g+xroCugK6ArsCdr4CG5DtfU71GXQFdAV0BXYGPeQWCIDB+8IMfJH2j+t8EMJ4zYLTI6B/VxCpzk8ulIsbHR7Hrpztx8eIFXB0fk7Ct6homUtso5OclXEvs1rYtPb6Er0QiqezHxbKAJecai9068CQ4i+nZhEn2MGeSGQFPAibVWarOXIavcZ1cNx/8nX3KhFoquRwxVSyUBMA5T5mQze+0T3N7R48elb5iw7RkPbRvc/1UngcHB0TJPnDgALq6usSOTRX60KF3ZD/q6xoE7KgcNzQ24Stf+XXU1NaGIBr+s0IJ4ssgmevnDYDJyesCybR0E5IFpD+g3fr9QFm9Fs1CDgPBFhF8OSTz6UpVWQGyGg3FdmSCskByCMsCyZ5KLxdQporMPG4ZfUUFPYZsJoFc2kJ3ZxtaW1uQymZhxHO4Nuvi7bNj2HfsLC5dn0bJdFAKLASmIz3JMG0EpupJtoISUlhAc9bCXf0taKuzUZ12YSOCZB92YBXjdvL/TDqZ7zy1/fFDH/OPmt59XQFdAV2Bj2QFNCR/JE+L3ildAV0BXQFdgV92Bb761a86jc3r/kvDNL4MGI8pu7XaK87CpV14fnYGly4O4eiRwzh27AjOnD6NXFUWjmNLnzKV2WwmI4BKSGbPLp+jPZqzisletDgXSgUYpoH6hjqxOHMW85Ur40gnMzIaiQo1wZLrIQgTiAnIBFhCLuGcFmuui9bqubl5lIoRJKcEkrn82rVrsW7dOhw7dgwL+YJAIN/LHmXOZWYP85o1/TKaists2rRJwJqW4ldeeU0UZfYlT964iVLZFbv2b/7mf4W6urrwBoLqSyb4RpZr1oscXAnJPJ5KSK5Ukm/Xj3yr1OroGrk9IEfwSxBf6juOZimrsDH2IEfLyehjUYuVisxsrkhJdhdBmWAsyjkD3UwLqWQcVVUpNNRm0dbaLOnWsWQGfiyDc1em8cNdb+PixAymCx48K46yRLtZMEwHBp0GBGVCsl9ECnm05CxsXtuO1loTVcmyQHIQKcmGVUhY6d9PWfHvfuaRzxz7ZX9O9PZ1BXQFdAU+iRXQkPxJPKv6mHQFdAV0BXQF/tYVeOGFF8zN9322N3Dd30CAf067dRQtZdkxgWS3XJR06xMnjuPgwQPYv28vnLgj1uvZmWlU5XLI5bJIJZMCmGpsU7VA8vz8gqi9BDwqyREkE4IJrOPjY+ju7JFEafY6E2YJypGFmaoy4ZTQTQCn2sv0ai5D+/TIyIgEhTm2DY+0B8jra9askTTsdDYrSjAt2MeOHZU5yoRz7iMfVJcff/xxScOmVfu1116H48QwOLhewHB0bByFYhF/5+/8PTkmbsG244s9vUs9yUuQTIWcSjIhv+yqvmTauSuV5FtZrG+nIFc+X9mTvBKoZRJzNCc5TOHmMS6H5BCiqSQHgBsoSFYWbA8IXLFck6J544KWe8syEHdiSCbjqK7KoKujBbV1tUjSph5LYbps4NiFcfynV/YijzjKZkyAuMwbLoRk2Gw+R8BQOPah+1SSCck27l7XgbZFSF5QtQpoybYKSSvxL5N28q8/88hnTv6tL3S9Al0BXQFdAV2B91RAQ7K+KHQFdAV0BXQFdAVuU4GXXz6SLrmz/zAAft8N/CxbQqkgEhLFnuu78P0yLg0P45133sarr/4EiURcIHlyckKSqwlTvuvKFnK5Kukppm15YSEPt+yJMnxz6ibmC/OyfKTCEnq7OjoRj8UFsAmtVHSpCBOauVwU5EUVma/19vaKYqvSrS9LSBeV3fm5BVGjqURTbSb4dXR1YXX/Glnm8OF3cObMaXmN6jTXd+rUKZmrzNcJ48ePnxCr9v33PwDDsDB08SKmZ2bxhS/8qvRCsya0KYcdxosVVbCslORlkFwuid1aQbKaTxw9ltKqo/nGt0++rjx10Qio5VAtY6rlsWirXgTmpfnJAsOyH0uQzF2KepSDEJINwiqB1gQc20I6SUU/jdqaarS3tyJXW4dYOoOyFcepS1dx+Mwl7D9+HkUjDpczkQ0LPo/ZYM825ySb8E3O4VaQnDYKaM3Z2LKuA621FnKJMiwsyLVmwoBjWnnHiP9eykl876lHnhrSH15dAV0BXQFdgTtfAQ3Jd76meo26AroCugK6Ap+gCnzvpd3PGIb533m+v8UPghoJgSKuCLexi9XDjckJHD1yBN/5zl8hlUqI6sfnqPKyj3WB/b8GJAWayq0aieRKcjXHMk1MTmBmdgbpDAO9yqIG86uxrkFAmNZpPp/N5USdHhkdEQs1AZMQSqjld/YU8zn+zgTszs5OxOMJzM7MyQxn1yPgKdt4a1s7evv6pG/57NkzuHbtqijNhGIC+a5du2TbhGbC/fnzF+S1rVu3IZ3JYmz8Cubm5wWS6+obZLvlsoJe3khYSpYOATUIFnuSuX9Ukgm1qidZGoIVyC7aotUTt7NZL1eR1ZlYtFRL0vUSWEf8zadop15SlQnESzZslWytINkL06wl0TpUk3kujcCFI4BsIuFYyGVSAsh1DfWoa2xCuroWiKcxUwb2HD6JI2eGMTI5hxJsuIYtkBwYtFrb8iWQLNOkGMrlSk8yIfne9T1orjaQjZdgBgtC+OyAtgwrHzdj/zRrZH/wxBNPjH6CPmr6UHQFdAV0BT4yFdCQ/JE5FXpHdAV0BXQFdAU+ihX43vd+2mNY5qOwrd/1vGANk6MDUk30MHwUiwXpSf6Tf//vkErFBYhnZ6ZEYZX+5EJhMRyLEEmV2LZjqMpVCchev3Ed+UIeLa3NAmRMmuZYpkQsDsuwBdyYUs310WY9OnZZepEJ4Vzf6OioWKypFFNp5jqoPjN4i8sQqGlxptpM6/TEtUmUXBeJZEp6jvP5BQF+KtGrVv3/7d15sFzneef352y99+27Ahc7QGwEF1AUoY0iTUGiRZOSopnYpGM79rgclxyXK8rY47KnJpUa+J84k0k521SNrUqVnanJUlCckUxbi2WJ1EimZIsSKYkLSBA7cBfc/d7e+yyZ5zmngWua8sg2wG4S36vqulvfPqc/p1nCr5/3fZ79dt8vf/nLcscdd1ioX1palu9+97vWEExHGx08dLt0ul0LeD/5kz9l3a01YGqFWT/S6rFGuuyNhETHWmlH8HVZWJi3EK97krU9lv6d7e19gw7Urw/CfXL9mzf60GZbrw/Vf7UqnQbg9GdpNrdgbB2t++OfspCcheX0fon0dH5yFNqy61LgSDHvS6UQSK1alOmtUzK5dVry1THxy2NWNb680pSvfPPb8vLZyxI5gfQcTyINyLoH2bpZpyFZ52+nL6dYcm4s+agh20c8eeDewzJZjaTkt8VLmuI6iS23dmKnlfcKn6wFtT8+fvz43DD+N8M5IYAAAm91AULyW/0Kcv4IIIAAAjdV4Mknny3FfvOAI+7vxom8S6cb9UNyfylxL+zJ+fNn5PN/8qQ13FpZXpKNjVUZHa1JbaQqxULBmmNpQO033trYqFuHaw2xYRxKkAtsObPOStaQqvuMJ8YmxHXcrBJct7/XPcOtdsMqvNrpWn+mI6F0n7NWejUQ69camqenpy006890ubNVhasjFqp1v62GZD2+3lf3I+vfa1DW4P3iiy9a4y6tdGuQfPrpr9rSYw3eWjHWOcn69z/90z9je5s9L7BxV3rfNMRu/idGWtXV5dYLC1ctwPdDsgbQtCqfReofUEnefJF/UEjWJctvFJL7908D8vWQfG3cU3/sk+5D1jCszyGrOlunayt064irdJl1wRcp5V2plnKyfWrMGnWNjE+KUxwVKdRkoRnZEuvvnz4nc0urWnaWni7j1mDsF2w/so6O0iXqunbbIr+T2JzkQliXHSO+vP+dh2SyEqchWVrXQrIbu03fCX55x9iOP3nPe96zdFNf/Dw4AgggcIsKEJJv0QvP00YAAQQQ+OEFTn7hmfFCFP6LRJwPx4mzWxs+pSEw228bh7K8vCgvv/SCvPrKKblw4ZzMz81Y4M3nAinkcrK+sWFLpXWfr1ZSV1ZWpdlI9wl3e10buatVYk/HS9lM4Q3ZtWOXBJ4vq6saLhcsvOr9642NtAnYyIj4gW97kDXY6XJpDdgaemdnZ21Oslac9XgaHjWg655oDeCu50uprJ24c7bUWscz6e/1b/Q4+vf33HNU9u3bZ/ORv/KVr0ixWJKjR4/Kip7P4qI9xk/8xOMyMal/44mrXZqzkHs9JF9PwHqMNwrJNi7qDZZWv1ElOV36vKmSvOlfMv0jvX5P8/V9xZsryVn4tRCc7onWSrQ+tr6hYOHYbunSa8cLxPc8yWkVOXAsII/XSrJzelJqo6OSr9QkKY7LateTM3Or8tS3vi+zy2vS7HTFDVwJNYjr2Ce/JLpwWgPy9ZCsZ66V5EhKcVN21Hy5/96DMlmOpeh3xEs2heTEbQZe7hdHg9HPHz9+fPWHfxVzTwQQQACBH1aAkPzDSnE/BBBAAIFbVkCryU6u+Z/EkfMzSSwfjRPPWjanVUndxxpLFOte4racPXtGXjn1krz4wvdkeWXJuly3mg3b37t1yxa7aWhttzviOp6F0rmrc7K4tGjLoV1P9/PGFpQP3LZfSoWyjXTSIJx2x67JuXPnbB6yLuXWVc36tYZn7UStIU9Dsi7X1sq0fmg3a308vY9WjvX4+UJRKtURW06tAVwfX6vOulRcn4cu+T506JCF5KmprfIXf/EtqyofP37cqsaXr8xYNfnDH35ESuWKhGG6n1dDuQbm13ee1vPoL7feXEm2Zdrp2w2bAnb6UvublltfqxhvDsmb9iFf39t8PRinYTnbY2yNujYtsbbfRdeOq179JdnaHdz1c9YELZ9zpVLwZXKsKtNbxmTr1KjkiyVxcmWJi5PyyuVl+c6pC/LNF09LS7O864rn6TxorRoHkriFbE/y9ZCs8VxDct6NpCwt2Tmak/e944CMlyIpui3xkrY4ttzaETfxmp7n/UIxKn7+scceW79l/6PkiSOAAAI3UYCQfBNxeWgEEEAAgbeHwMmTJ7386PatTjf5ZJzIb2rjJa0ma6DUJddaedWgo6ObZmYuyauvvCzPP/dtubqgo5ma4mR7hHXvbSGftzCsASwX5K3Z1vLqstQbdavk6tJtbbKlwXZibFIKuXSPsQZhrTTr7bXXXrNjViplm+OrY5V0SbWGYg3C2vRLl3drZVmXY2to1u7W+tHfGxzk8raXWEP34uJiNgN5zLpzd7sda/ylVWcNzhpkFxaWZO/e2+TBBx+0pl9XFxatovzBD35IaqNjFgL1OWkVNg2w6T8x1KgfeLUhmO5JtpAc9WwftFWFNzXuen04/kHV5GsheNPjb/7b68uu9ShOtgw8rQ73O1n3Q/L1n+lS60givUWReNZPWt+0EAnyRSkU8zYTeaRSkKmJUdm6ZVxKhZx4uYKETl4WW6785Ytn5fnTl2S+3pWuGtgS7ciWojtuTiIJ0vFP9oaIb7+3kOykIXnE7crusYK89+h+GS32JO80xYuzkKxnk4bkf3Rg+sDn77nnnsbb478wngUCCCAwXAKE5OG6HpwNAggggMCQCiRJ4vzJF/785+JYfj1M5ICVBLPZyTrmSW9aAV5dXbKQ/PWvfVVWV5clDLs2MkiDqP6fru5P1mCoM5L173XfcKvTsrCro5b0sy5L1n3DE6MT4rm+NfrSv9FAq8FVl0L3xznp8uwrl69Yd+ypqUkLwXp/rQRrFVgrxxqQNzfu0uXWGhx1T7FWp/W+eh9tDFarVS1wX7hwwY6lIVu/X15etfM7ePCwTG2ZFtfzrMv1Qw99QCrVWhaK02Zd/cZY/ZnO/TC8trZ6bbl1FIXXGnf1l1v/rQKyNenKAvgbNey61i5bu5FfD8lp12oNw/3l1NnXVlmOJIxCC8j64L7j2U2ba5UrFalWKzIyUpFKOS+jo1WpjY6YT+QGstaK5aVzV+X5Vy/J2dkV6foanNOQ7HvanMwV0eXoTn5TSNbqctqZ23FiyTmhjAWR7JkoWnfrkXxX8tIQN2nZmw2uuImbeBu+6//cWH7si8ePH28P6X8unBYCCCDwlhYgJL+lLx8njwACCCDwZgp87kvffG+cJD/R6YQ/K+Ju0eG2oY4FsmqyI76n+4k7cvrVU/KnX/y8rK0vS9jTemJiIblSLsvE+LiF0uWlFWm12lY91vQc5AMLqfl8ThrNhly+fFm2T++wIb9aFdbgqx2utfmWft1v3KUhV2cia5V26/SU7WXWx9fvtUqtj5+OZ+pl45xGLAC3O2l36n5lWYOwhvCJiXFrqqVLunV5tf5MPy5dupIt6y7bXtq9+26Te995n7z//Q/a0u0w1PFPvoVGXW6tQbPf2ExDs36vIVn3P+ty780heXPjrv71/GsjnjYtpY5sifvfPDvZto2n056sGmx7jePY9gZf23N8rUlXko58ikPpRTr7OrLl3znXl5wfSM73ZXRs1EY9jY2PSqEYSL6Yl3yhIG6+KBudWC5dXZM/f/ZFuXh1Q9Y7iST5iiTatdtLxM9phV2XVPvi+kWJ9bPriutrl+t0/JNWknPSlcm8yL6pihy7c7eMBG3JJQ1xLCTrs/AiX3zdh/yzk8XJLx0/fjwdwM0HAggggMANFSAk31BOHgwBBBBA4O0s8KUvPVurh91jcRj/roijHa8taKYzerVamC6dvTo/I9/77nPy5S9/0SqnGo6bzYaM1mqyZWrKKrNrq+vSbKaNu9bW16QX9axSO1KrWojTYLx7xx7JBTnby9tvztWfg6x7ie3+IyO2nFqXae/evTOr+i5bcNZQreFKA6Ium9amYdoRW0OyLvXVPcn6eFpZ1hCvwbNYLIjnpWOqNCRrGNe/n5mZtSXDuty71e7J/gMH5b53vUvuOfoOKZZKVq0V3audfVg4tbXW6fJmfU6rqysyPz9nVW0NydrR2fYkb+pu/UYheXMjLv3960PyG73mNodkfTNDj68h2UY5afdq+5yelwZk/V2UhNljayvqWIpBXirFstSqIzJeq0qtptXksuRLBQmKeXGCvGjv6TOXF+SFVy/IS2dmpNlzJXRz0k1c8fQNg8AT8dOu2RaSg6JIoo27XNt/rk9eQ7L2uA6kI1MlV/ZPVeWdR7KQrJXkqGl7m13X7XniL2klOVwLv/LEE0+km6j5QAABBBC4oQKE5BvKyYMhgAACCLydBU6cOOHe8+4f3ec67r+Mo+T+JJGtIl5aCUzSvbWum0izVZerczPyhS/+iZw985q0W22p19evVZI1mNbrTel1exZadU/yRn3DgqyOgtJl2xok9+2+TYqFYtYNe8UCrQZfDdC6r1mXUuv3el/tcn3gwG0W+jRQX7x48VoVOJ1LHNr9a7URWV1ds6XSY+MT9phatdY90FqV1oq47q3WfcN6bvozDbvajbtQKFrQDiORg4cPWyX5tn0HpFgq2lzkOE6bmaVdv9NbGnBjO/7mkKzVWguI2X7kvzIw6g0acOmj9qvHGpI3f/8fC8nWoTrSpdR6S0NyOuqp3826X2UO08Dq6D5iR6qFsoxVa7JF34yoFKRSKti+5Fy5KOIH1phrZq0pL5y+JC+eviTL612J3bwkXk56cSxePi9u4EvsJjZyS2cje9q4SxtweWlITvcj6y8j8aUj02Vf9m8dkXsP78wqyU1x46Y4uqTf8Tuu412VRH7+8Ucff8rRbl58IIAAAgjccAFC8g0n5QERQAABBN7OAk8+9eykF7s/1et0n+iF0QO2qdT+3zQNymluiSTqdeU7z31LXn7pRTl39qzMzFyx8DVSrUrgB1ap1QqnNtdaWVuR1TVdRZtYkNOQqtXmPbv2WkhuNVsWlPsjnLQSrJVjP5tLrPuJc7lAbtu/z4KpLrnWxls601iXP2uVWKvN+vgaqnu90Jp2aUj2fU8uX76SjpzatdOCaH9PtFaR9f76oUvDy+WKTE1tkXyhJHfceZe84533ytTUtOTzuj3bFcu9WTjW0KzPt98BXJd7r6wsWyW51WqmFWQ37S79g6Le60c59UOy7inePO4pDczX1lanncfTGG0drK1SrAE51IZc6YgnrRzHUTr+Kf1ZaPOqdWyXvlFRKhakVh6RydqYbJ2ckFLek0LOFz/ni1coSDOKZX69KS9dmJeXz83KxbkVEa9ozbls77FOVs7lJPF9iXTfsQ5ZdgLxJGfn2l9unQ2eEseJxE86sq0ayIGtNbn30HapBB0Jkoa4cVu06ZvneC3XCWYTiX/hicee+Orb+b8znhsCCCAwSAFC8iD1OTYCCCCAwFtO4KmnEr8p35ps1dv/jSTOrziOdy3jaSiM454tndWv6xtrMnPlspw6dUq+8czXZW11VTzfk267I3EUWbjcvXu31Jt1aXfaUh2pWDVZq7jawbpSrljjLg2Suuxal2pPTE7I7MysjVoqlUtWtZ2dmbH9vpVqxUZN6f01hGvjLg25GoA1SOvf6NioK1dmpBeGtpd4cnJClpZW7P47d+6QcrlklekzZ87YcmutWOvv07FRBZmYmJJqdUTe+773y/sffFCKpbKNstLq6PUl1tle4Gy5tZ6PBv80JM9Ls6Vzm2PxrPq8aebxplfDDwrI1pm6H4GzmcwWxO1hbOH7tYBs04c1BGeV4zQk929pJTnJfhfFuhdZTQKp1vTNgEkZqdRkpFyVkXJZcq4rQeCJG+SkkyRyaWFRXjp7SV48PyfrXUdCyUu7m85T1tnTge9JTyvVriNOLi9RNhs5HY/l2HVV2zirJDtuKEHclu0jvhyc1pC8I52RrFXkqCOehmTXa/iufymK5Zd+8iM//u/fcv/xcMIIIIDAW0SAkPwWuVCcJgIIIIDA8AjoSKjCyK4fj+P4H0WRHI9FdKNpWjnVcqpWEbV6GGm36xU5f/6s/PGTfyQryyu2NFmrzPWNDRvVVK6UrSqsAWx6m1Zl8xZIdbn02Ni4BVsNsI16w8ZHaRDeWK9bI6mpyUmb3Xv5sjbuWrWl0Bp+m42GLanWGcy6XDoNgpHNRNYQfPbsOatYW+Mpz5X19Q07hv5eg7gGUZ2zrAE+lyvYYy2vrNiS6lptVHbt2i33v/8Befd73iuuH1hAtcApGuS0w3Xa6dv2JGuotdDekuXlJZm/elW6Ha2i6x5uxzpN2z9Gru1fTq+zheSsOHx9nFM2vmlT5VgDc1pFToN5+n16TA3I6ZLqtHJsDbvCKF1uHYa2BNwq2Y52oHYlyHlSrZVkdKwq4xNjUixWpVAoSz4oWLMyXWZeb/dkdmlFzs/My9mZOVnY6ErPyYloN+vYEccNbO+2Vfn1tLSirkZaNtevbdl0NiNZZydb22p9vUQSxA3ZMxbI4e1VuXPfFsl5obhJV9wk1KFR4rvues7LnfOc5Fc+/uGP//nw/BfBmSCAAAJvLwFC8tvrevJsEEAAAQTeJIGvfe17t9U77Ydbnd4/i5J4e5JIYI27dH2vxkXryaTjmFo2G/izn/mMLC8tWqMuDYiLi1dtH7A2ydJu0rmcL1unp+17rbpq9XfHjp22XHp1bU3m5+Yt7ObyOWk2WjI2PmYhWJdjz83PSafTlttuu80C9uLCojXasjnH2rwrM9Hva6OjcuniRfF8X4rlkrTaLdvDrH+n4W7L5JQtBdYxU7t377XgrGF+bn7BAqcG93vueYfcd+xdcvjIHVYV1eXKVkV2dYm1zhbWwKrhtx+SI2k06zbPWfdTR2HPQq16WUje9K+RzRXkWKvTm/Yi93+ny6f/yvgnC+VpsLYwbLesSpwFYp19rG9g6BsX6Z7k0IKy/mEhn5NyuSjVkZLURstSqelM5KLkChXx/aItk250IlneaMnc4rpcmL0qs4vLsrzekDgoSuwFkniBOK4vjqPzkL00CPfDsKtf6wtCB2uLvfGh+5O1uqw/s+DshpKL67J/KpAjOypycNe4+G7a0Mt3YnFjkcD1VkpB/hXHkV/72MOPfuNNeqlzGAQQQOCWEyAk33KXnCeMAAIIIHAjBJ566il/vZW/W1z57V4UvTOJZUqrqBrANKz1m1ZpGGs1G/KNb3xDLl+6KI36hgXIpcUFaTQ2LOguLy/Kyuqy/VzToy7D1VFQ+/cfEM9P9xRrpVerwnq7cP68jXTqj8RwQzoAACAASURBVIRKA64nt99+u0RhJMvLK9bBeuvWrbas++r8vJ2P7jHW29r6ulWwNWjn8nm7rwZ2bdSlXZ91D7QG5717b7OgrR/z84sS5PKya/duOf7Bh2X//oNWVe50exYAdW6yhmyt1mqYtzyowVX3BcehrK+ty9LSgiwtaNhOn2d/T3L/evz1ivH18HutupwkVgHW+Jjue9ZqtO47TivF1pzLZiGnj6r++gaCOqQdrXUPdHp8LXrrmwijtZFsvFNNCiUNuSLdXihBsSLiFaTTc+XVc5fk3OV5uTy/LJ3IlU4s0tPJxbm8iOdL4qXVYbuphwVmz8ZhuU6QhuF+IPZ1XrIutdbGXVpd1j3KkYXkA1s8uWNHSfbvGBPf078R8fQWJRI43mI5l/++uPJPP/ahH/vLG/E65jEQQAABBP66ACGZVwUCCCCAAAJ/R4EvfOGZ8TBxHugl0a8kiXxYA42GNS1/pt2e+12YYzl/4ZycOX1azp09I4uLC7KysiRxGMrOXTuswlyvb9j4J52r3Go2ZW1jXWq1Meso3Z9zPFobtWXWFy9csCCe072ucSQb6+v2/bZt2ySfL1o37bnZWdm1a5dVotfX1myfsX7Y8uqNDSlXSra/WSvL+nja2Ev3IOeC68u9R0fHbY+zhlId+7R167TcfffdcvxDPypbt26zANgLNRDbeCILiLq0WUOydslO/5GRLndeWFiwSvLqykoakDNzvW8KllaCdYm05Vv7fD0k63dpJ+y0QpzeN13mbTOOrYrcryQnEupy6/79bE90z95ASN18KRWLtqe7Ui5JuVS00Vf6poOns4vdNLyubLTk6uKaXJlblKW1pqw1u9LsxhLq2C+tHAc5ibRJmN7fS8c62WgnC8r9gJx+tgZvmZHjaSX5ekjW5daeheQNOTQdyB07S7Jv24gtAVcnXcDuxSJ5x5srBflvO777zz/6wUe+/Xd82fJnCCCAAAL/EQFCMi8RBBBAAAEE/o4COhLqoYceyq23g18Vx/k5iZNDYRy5Gt48x7PArOFRq7z1xoZVkk+/+oqcOfOaXLx4QTbW12R6eos063WJk0i2bZsWbRG9uroqly5fsqZY2txL97fqkudarWbVXg2c2uBLRzpphblfadYZxhqcdbTUytKydbfW+2inbG0GppVW/VhYuipBPmePpxVlrTRriNZQPVIdsU7Wp0+flpGRmlVEtelXq921yvYDD/6I7UWuVmsS6Vyj/jJiC7TZXmSr0mYROdEu0qEt39bz1FFYVlHVbcgWcvshOS392j7irCFXGg/T+2wOybpc3fZZx7GNdNLziLLQrJ+v/1z3H6dhO9177NhS50qlLNWRqnUa13Cs10gfM4wS6fYiu/UikbmFFZmdX5QrcwvSSzyJ3UDE1xFPro2AcnwNyYkk+lz1Z9nsY9cq3GlYTgOzLqv29B0Ku+mybK0kJ6LhOd2T7Lmh5JOGHNmWkzt2lWX31pL4maFGZV+XW4t7pZIrPhOF8tsff+yx5/6OL1v+DAEEEECAkMxrAAEEEEAAgZsr8MWnnr09iXsfj8L4RLvbK2gw0zCmYblfZdUz0L3HGxtr8tJLL8pTT31Fnnvu21LK561pl1YztaNytVKWTrstly5dkp27d1vI04CpwVmrwjoGSgOfBuKJiQn7mc45Xltbl8nJKQu7G+sbUl9ft9Cre4qtYVUcX2vc9erpV61ZmO5Lbrab0u107HG0Ej06OiZhL7TGYbfdtl9K5YpsbDTk3LnzcujwEfnIRz9qjbu0Yq0BWRt7aYE3nT+chmPbm93vPB3r6KWuPZ427tLxTzb+6Np+5WxPcjYzuV9JTv++H7T7wVnDse4rTp+PLk+3ztmxjs7qh+O0imznI441Mmt3OlIqla0rt74xMKJvDpRLkstr07HYlmPrEvNmqyuLS2syv7Aic/NL0gl147QvQb4knVCXVzsSu554VkHW7xPJFfLi+Bp+dV9xVk3WGcjZ/ux0b7KGZl8S7Wzt6VxtDcfatEs/62skbdxVcppy186i3LW7LNsn8uaouPqWgoVkx7tQyRWejqLodz7+6Me/d3Nf1Tw6AgggcOsKUEm+da89zxwBBBBA4AYJfPbrX68W2vn3ikT/tNFq3R1F8ZTuJdYlu/phy4Sts7EWikNZXlqWF1/4nrzyysvSaTVlYeGqrK2uWOirlItak5V6vSG79uyxKrTuMdZqbr8qrd2mS6WiBWUNf7qMWavHe/fslW63Y/efuXJFJicn7fjr6+sWkPV73WN8/sJZ8YNAKiNVC4i6H7nRaEq1UhHPC2x59cZGXQ4ePJTtO9bxTWty9J575NHHPiKlUsWWVuvT8v2cVUM13GYDo7NG1Rpy09FPGow19OsIrF6vkwbIzEWDddaTOl1KbfuYN3e33tytOtZNxhZsrWO1jXOKJdTqsVWlRXpRLJ1eT1qdjnR6YRrkC0XJ5/K2p9oPdIaxhvrQKuy6DDtdiq1zkkVa7UhanUi6kT4nvRKuxHrhvCC7+aLLpRNPl1k7thfblmfbMmtXnGt7k11JK8rZcmutHOvN06XcWUXZqsm2qFx8N7SQfHRPWe7eU5GtNd3TnC4v109+7EjO8c9VioUvJ5Hzv3z0kY++cINevjwMAggggMDrBAjJvCQQQAABBBC4AQJf+tLXdidu7rFGo/HzUZwcczQ9aXhKdKlvIomjlca0eZOGvMWFqzI3e1muzs/JK6delksXL1gnbF1urdVSXTKsTbK0sZYGZl1WrfuDdd/szMyMPY52ytYQrY27dI7ykcOHLThq6NVmXNoUTD90mbPe30ZAVcq2H3p0bEymtmyxZd4XL1yUpaVlC926PLjd7ljjrm3bd1hlWY87MjIqR99xr7zvfffbEuz+XmBt1pXuMNYuzfp809CrMVhDsj6n9fU1uXLliu271udmo6GyZdTpZ90r3N+/nY5ySkdAXV96bSOdtHqsI7ayJl3alEtnH2ujLg3Juie53etJs92RjUZDGq22jV4qlavWVMzOT0S6YSidbicLyaEdOx0f5UqcaMU3ED9Xsr/V56aP7QV5G3elITgNzRqI0yXW6S1bWr2peVfa5dpP9yTrY+mebQ3JiVplY6DStxjEc0IpuQ15574RC8kT5URcq66ny9K9xELya5VC6QuuE/3rxx7+By/dgJctD4EAAggg8AYChGReFggggAACCNxAgc88+dS/liT56ShJRmx5rXYwjrVWmC4H1tCTywWWq9rNupw/f06e/8635fy5s7YvVrs/1zfWrZq7Y9dOm2Vsc5IbDduPrMFXA7BWQTU0apjVYFwbqcmR2w/b0ty1tTWr3B46fMhGRPVDs46V0jqtH3iyfccO2bFzp3XRfvX0aatuHz58WIrFki3dPnXqlFWVK9URa9j1nvfdL3fccacttdY9tRaSI+1QnVXLtcGULjHXEJsk1nRKx2E1G3WrlOs+aq0op0Odri/H3hyS0yXW10Nyuj85a9KVheR+UNZu1fq8tXLcCyO7afitt9oWkNc26lJvtqSjw43T9tFpNV9vuhza3sPQm/4sbSUWxbq3WINwTsTNpTOO9T6eb13GrTGZNmTTq6lveOjvgiwE98OxhnENxtn4J31DwRUN3mmw1kqyLcPPQrV1QrcxTz0Lycf2j8rRPVUZyfcsJPf3bmtIDlz/1Eix+lnHjX7/0Q9+/JUb+LLloRBAAAEENgkQknk5IIAAAgggcAMF/viLX70/DpOfDKP4k7FWjcUTR7w07FkFVSvJUbpvN46kvrEm3372WXnl1EvSbDSskqwh+fLlSzIyWrMQqoFY9wxrSNY9tXNzc/a9joPSpcJaKdYAOjoyYpXlsNeTjXpd9u3bK+VyJa3mrq1bPNXfz87O2HLr6siIVKsVWVpaka4u1967x/Ya61Lrs2fPWHOu6kjaLOyRRx+TvXv3WSMxDX4WPEWXG/vX5hNrNTWtCGtNVp9fbFXk2ZkZC+69bscCaVoVTjtNp6OyrneivlZFTuJsCXU213hTSNal5emeZJFupMujO9JotmSj3pAN3Vvc7tgIJ12Gbea6rNmq+FlQ7neizkZIWWW7/zs/J4nn29JrfW6+H4gX6NJ5vZaOBWcL2Nqh2oJxWkVOP2u1Wm+BVZD1ew3LGpItIFtQduy8NJz7XpA2FMtCctltyrsOjsk9e6tS8dr2GrF/qCWJeIkrOTd4qVqs/LvEcf7NRx7+yKs38GXLQyGAAAIIEJJ5DSCAAAIIIHBzBL7+9a9XVzei42GU/GYvTo6IuGMaKq2KrJHHypYajHQZbTpDWKvIFy+ct9nJumd5YX5evv/Cd2VsYtxCpDbj0kCpHa31poFT9xb39xxraNYxUKO1qoUu3b+sjb60EZcG6X4TLf1al2u/9tprFpiLpZI9vi7n1srw9PS0hepWq2ONtrZt2y47du2SPXv2yn3HjsnkpC7fTsNxOqc4DckWei2QWjS256c3DcKrqyty6cJFaTYbNqvYxmRF4bWQrGGx31jsWrOvrOlXf6STPr6OulJDPc9ON7Q3B3RGc7PVlnqrZSFZv9bl1lpdtkCbVY/TkU6ZfX/fcFZVtvnF1nQrW/6sod/1RPuA63XzfM8anNn+cg30WUhOl0tvCspWOdZq8/WgrBVl3ZPsWdOu7HxcXb4dWyVZQ3L6WohtT7KG5Pcc0pA8YvuT+4279JXqJZ5Wkl8cKVX+MIqTf/uxD3/s9M15BfOoCCCAAAJUknkNIIAAAgggcIMF/uiLX93nSvCjrU7nE47jHnUcL9B9s7r8WIOWr92Qs3m/uk9ZZyPraKSrc7OyvLQkr51+Vb7xzWdkz57dEgS+LanWarEuwdZKsIZgXXatI6O0OqrLqbXx1J49u2zGsi5t1pCre4w1FOuH7m0eGx2VarUq586ds+/LlaqF6ZUVbagVysTEuO091s7Qs7NzcvvtR+Qd975D3nnfMSmXq7b0W5dg6zLrdM+w7US+NttYq7ZWLLfnpl2tezYD+vy589LtddKKqOtYwO1XkvshWZ+bfmyebaxcGoytQZc+XjbuSZdQ61Jqnfe8sroujWbTArO99aCNs6xSnAZdWzJtS6SzYG/LpHWJtN5HQ2/aldqWXvu6nDptsJXOMk73WdvvdRm1NunKlmanM4/1cYJro500VGswTivKQda0K60m2yxlq1inXno8T5d1J7G4ThqSKxqSD49bSC46jfTNhqwdmhd7kvOCF0aKlf/X8b3/88eO/9hrN/hly8MhgAACCGQChGReCggggAACCNxggaeeeqpQj/MTYSf89TiWx+JYDtlOXJsPrHtSNbKlo5LSymsiUdizTtcXzp+T73//e/KNbzwjO3fukCAf2IxlDcoaeHXu8ZVLl6waqzORC4W8dDpdKeTzsv/Afguvy8vLcu7cWdm6dauFVg3BGjRHRqoyVhuV+fmrtox6ciqtDKfjmZZtpJQuO9bArEH8kUd+zALyzl27bR+1NpzSUUu6BNkCpobYKJ0/nD2TNFCmSdkC8sLCvMxfnbNgrMuvLVTHOsIpXW6t99NO0/0ZztbkLFtabbOPY71F0ul2pd3pSqvdk8XVddt73Or0pNPuSagjodRRRyp5Onc4XVZte8KzYHptP3LWaMtmNdt65mwZtlaKrcqcE0f3JdtMYw3IaYhOl1Sny7KtYZcey75Ol56ne5dz17/2dSl1+vj6xkJ/ebZV4e1562go3ROtx48kcEKp5Try7oPj1rirKHULyXZfHa2VuBK4ue9OjNT+rYTeHz7yyCPnbvDLlodDAAEEECAk8xpAAAEEEEDg5gmcOHHCvfe9Dz8UhvF/msTyROLIqBZ0NZRqtVTHA2lA0q/TiqF2M3as67UuvT516mWrLq+ur9iSZQ2ZWgXWOcmXLlywUKlNt7SyrA259HF0ubR2vNaxTjOzMzYnWcOgVpb19zk/kMD3ZXFpWUZqo7J16zZr1HXhwkUL4Tt37bIu0NbNulaT97//Adm//4BVnLUa21/urE2sbOmxhtgo3V+rx7H9temQZFs2rnufry7M2/n3G3pplrWQnO1DTpda9wNzWknWn2llWQO4zjnWPdm65LzeaMlGsy3rzY60w9j2DVuo7i+l1gCuh+/vMb7WeTpdKp2G2fTrfoVYP19romVVZ60M6/PLAmxWcU4rx2mQtm7VVhnOvtbAbI240r3Ldh/fT+vs2fLsNKT3O1rrz/vNvfTSR+I5PRnNdeVdGpJ3V6yS7CSZi1aeY08CL/ft8ZHRP4gkevIjH/rIhZv36uWREUAAgVtbgEryrX39efYIIIAAAjdZ4DN//LWHE0c+GcXRsSSRKUkcX+uItry3Hzyj0DKchtMkCm3/7srKsjz//LfltTOnZW5u1oKkBtpisSBX569KqViwyrCGydm5OWvMValWbMyThtTVtTXZt2+PNfjSucle1m261+nI/NVFG4uke4z18eZm560affsdR2yJ9tSWrbJn717ZtWuPhXIbUpSFUQ3BtnzZqrxaGXbFy4JkbHuBE1tm3Wm35PKVS7K4uGCjn/Q+Vm3Omnb1Q3Kv280qq2nH68g+4m4v7LXDbtRtdzthq9VK1tZXS2vrjeJGs50PncDVZdF6S4NvWrG1yraNcjLgNAxnc4utgqvI/eqxq+fti6N7jq3TdbqXWBut2RxjG92Uju26PuZpU0jWSrUG4Cwg6/1tdrQe2yrM+riuPbaen+6v1jdIbNm2BXDfjq9vjiRJKJ6EMppPQ/JdGpKlaRVmK5DbzSrJfzlRG/+9yPH/9LHjxy/f5JcuD48AAgjcsgKE5Fv20vPEEUAAAQTeDIHPfvbrVcnF+/7DftoTSSwPxHE8ZQ2vdD+rp92gE4nDdFmtdU3W7s9JJL1eVxqNdZtpPDc/K9///gty+fJlq8qGnZ6MjY3K+MSYNQBbWFy0DtZTk1M2Kmp9fd1uU1umpFQqWsjSD23cpY2/zp+/YB23c9rJur4hzWZLSqWy3HPPUTl69B7Zu2+fjNTGbGm3Vk91+bWFumxskjaeSivgmh91IrLm0euzj7WSvb6xYh26l/TcWi17A0Dv0a8cW2BOYul2Orbf2Jp/pWOdlsMwutANw5fiOD7T7YVLnU47XN1YP1avN+9ptnuHu4lfCBPXi/oDpSy4pyOdFNDmG1uTraySa423rFZ/PTxnVeC063W/83W6T1iXW2vQTZt5pXuStVLcn4esx7KO2Vl12JZeWyU5ncVsFq4jvgVlDepOtpxcv/a11G1/b82/tPbsxBJ4iUyWY7lv/5jcvr0ouWi9n+ct/KeNu4KvT45N/o4bJs88/PDD82/G65djIIAAAreiACH5VrzqPGcEEEAAgTdV4Pd//6nC+JT3oSiJfzxJko8mkoxpdycbSWR7VK3D1PVzcjQ0az00km63Ixv1dZmZmbFl04tZUy4dF6UBSxtwaXCOwkh27txpe3dXV1Zkdm5WpqYmrUlYu9W2ZdZaJa5WR+T8hQuSyxVltDZm1VatUE9MTMqBgwdk7969MjE5KZ6fhlrrEm39xtLwp4Ex1FnIWdOutE9XmsI1ROteaa0ca7C/enVW1tfWpNvpZiFZ917rMuqw33E77vV6nTDsLUVRNJPEyZk4SU7FUXSuE/fmwk60lHTDRjNqxfV6Y9dGs7Or0wt3RU5+TyjunjiRPVES6+e8LW22Kq3uRdaz0mZdYg2zbH9xtm/4+rimtKFXugw7W4qtnahtTrJnf5825uqPd+rvS9Y9yHpLQ7Oj452yr72s+Vf/jY60CK0dwK1enC29Tvd2W3Mwu/56+ETyQSJTI57cu68mh6fz4ocaktNGb/ra0GnLgRt8ZbI29t+5sfv8ww8/vPSmvog5GAIIIHALCRCSb6GLzVNFAAEEEBiswJOf/+pjcZL8YhQlx6IkmZJYChbGLDBle3ytA3Y/t+lS3HTPrv5M9+ZqN+oXX3xRLl+8KKvZMmr9mVZot2/fbiOLdH/xa6dPy7bt2yxsLywuSD7I2dio0dqoLK+sysT4pOzctUfGxsdkbHRcxicmrfKsgVmXaGuo1NnJafjVvbbaYEy/S2xvsi4h1iXUusTaqsoi4vu+dDotWV5ekouXLsj6+qpVkaNeaOdlDcp6vSQMw2acRKsiyVIYxQtht3ex0+u8GoXJsxKGL37xi//f7BtdqQ984AP+hu+XN1a9w61e9652GB3tdbv3xHGyLRFnLHGcUdtUbGvCXYmzJdHXAm3WobrflCud9bxpj3IWsu1aXKskpxVfbQKW7inWPctZMLZ9xdnMaCdddq5LrF1X92R3bbSTHiJrlJ1Wjr2cJEm/8ZeGev2nWCyBn8j0aCDv2FeTg1tzEkQ611pddUG7Tlp2xXe9P52e2PLfrkfrr/7D4/9wdbCvZo6OAAIIvH0FCMlv32vLM0MAAQQQGDKBk888Uywtd/bHjvNPojh5KIrifValtWW6GiK1NpzO/NGKrQZcnaMcJ2kna63YamVZl2LrqCet0s7NzlnVWJt3aSOvIJezTtXf//735eCBA/Y42sQrDkPJ+b6UKxXZsmWrHDxwWA4cPCSj4+O2N1rTnHbP1v3EGgZL5YqF8rTrdNroypaGZ43GtGqsgVC7cqeV5vScdS/17OwVOX/+XLqMOook0ZuNhbKGXt1Ot3MqDntPh0n4ZznXf6HthxutMOw1RLo7Rbqf/vSn01L1X//4D/9uOeEcOPAXwVquFQRFKbhtGU385H1xFH+42+s9HMbJeJI4OelXhF1PYtv72+9ene431kpuf+6x2l+bh5yNttK1zlbptWCrATkb7WSh+PrNs1FPaUVY68qO6CzoSFwnEu3dpUVpvbTWzMyCuwZj7XadE1eXdetfRJG4biTbxnI2/ungdF7ySSNbTZDG5MDRxl3+57ZNbf3N9SS48PEHHtgYspc3p4MAAgi8bQQIyW+bS8kTQQABBBB4Kwg8+eSzJSeo3xf14kejSD4cxcld4np5C8nW+Vqrx2lQ1v2sWknWztZapU2X3uoIJtcadrXbbWnUG7YfWcOzhtJ8LiedTkfm5udltFaz4NpsNe3vNMrp4+iS61ptzDpcF4pFY9Nj2pii7Ou+pa0Ez/YeW9BNbAH29Y7WUS/dsytix71y5ZJcuXJFrl6dsxBtledeGIdh+EoSx99zRJ7vhd3zvTA612u1LzSbC4tPP/10OiT5b//h3HffJ/zl+LXtvbC3t9UJ97iet831vAPi+u/phfHuSKSmld/YUrwmVp13nM021uZf/W7UWgG2Ochaxs/GdfWXatuS6/4MZL1POgNZtL6bNWCzP9HKb9KTnJ/ISLUglXJOCgVffD+RXhhJuxNJvRVLGGnjM93TnHa41j3eenl3TBTkrj1V2b8luBaSNXZrtTnnBpLz/Ccnx7b/etRsXnnkkUcaf3su/gIBBBBA4IcRICT/MErcBwEEEEAAgRss8OST//7dsUSP9nrxR2LXPSCOO6bVSt2KrJ2jrSmWzvzVRbe2B1jDUtogS/cZ90claRBNs3O639fzNcyJ7VFO10df3y9sO2N1/JQuH7aqte4xtjJnFszTbsz6WO1OR4IgZwHYulhnjbksbKcDnrNArVVTx469srpic561G3ejURc/8JZF5GrY7V3udjvfjrvdZ5LE+ebUVHHlU5/6VLqW+wZ/PPjo41OLjc6RVqvzoUa7dySMk4OO698WiVOKHdfXCrLr59MGWlpl7jfzykY8pd2708Zb/ZFPFoj71X5bGp92qLYxUdbhWu+ub0LoaK+elEu+7No+IWOjJSmXAsnlRDrdUDbqoSythrLRCKXVjqQbpvuU9QFyeU92banInTvLsmfCkyDSQrH+Pt0HriE5cPw/2j49/Y+DKJi7//77WzeYjodDAAEEEMgECMm8FBBAAAEEEBiAwMmTJz0pTkxLmHwkSdyfFcd9QJff6tJa28jqiFWQNZDqMmoNt/1Kri7DDsN0CXOhkM+WRYcWajVQa2G3kM+nc4Z7Pbvlclr9TOcQW2XY5vemlVC9n45kstFO/ePoUGftSJ3NP95MZCE5W3qt4VAbcenYqrkrM3L58kVZXlnOlgrHX0ui5I96ndb/LdJaW1hYaD/99NP99H6z1B15/HH3jhfFc7f5Y/Vm64O9sPsbnVD2hbHUwsQR18/ZTSvK2tjL9izrzSrfaRV/8zxlDdTWLds6V2swzjpTWzMzDceJeFmH6nwukcmJkhw5vFvGR4tSKXmiP+uFjqw3HFlYEZmdW5fFpbqsbzQspOtM5VI5L/u21eT27QXZMSridlezin3atTvvBdq46zMTo2P/9Yq3svDE/U8Qkm/WK4jHRQCBW16AkHzLvwQAQAABBBAYlIB2vR4ZibZH4vxI4jiPxon8A8f1cv2OytoUq19N7IdVDca6ZLr/fbqfVZtFpY2/0g+tEaczfm12cBxdm1OsVer+8mi7p01ySiua+rhWobZZxroE+Ppxrv2Dwaqm+rhpB26tR7daDVleWpJL2kxsZeVio1F/TpLkS3ESnwmld046G+fuvPPO8MSJE2mHrzfp475PfCJYPTU/3Wn17hQvfyiW5D1R7DwUxTIZO27+WgOurDFXfx6yBecsENtn646dbi5Ow7NWj9Nu35qrnaQnroRSLIhUy55s31qTu+/aL+WCSD6IJZ/Tecc5ieKStLoVOXdpWS7PLMv8wpp0e5EtBS8WA9m7rSaHdhRlx5gjXm/dGnrpdfEcDck5nZP82enq1D/O5/PzVJLfpBcRh0EAgVtSgJB8S152njQCCCCAwDAJfOYzX93VCbvv7iXyhOe6x1zH3eVqRyitUSZp9bff/VqDsDbnSoNqIt1eT4KgXxHWplHpHmKtKOvSafu7/pPNmlL1Q7JWp9PO1OmSXg3F1pyrXyXO9hqn+5BtWFUawPuV5Ci0JmKrq8vthYWF5ZmZK2fareZ3e93eM51m54tjY97GzVpW/be8fs77Pvpfbl9uqjGY0wAAG6NJREFUrN7X7vY+0O0lW2NH9jmud1scO+PWslqDsi5j93yJdBl2NjIqHQOljdW043c6tklHTKm/3jw3FicJxZOuFHKRbJ2syJ5dk3LH7bul4GuztJ4Uc+qnS9crEsuYXJ7dkAszq3JxZkWWVzekG4aSz3uyZ8eoHNxZlh1jrrjhuu1x1mZg2t264Je0mvzklomdv1bN5WaOHTvW/FsacHcEEEAAgR9SgJD8Q0JxNwQQQAABBG6mwFNPPeWfX12tlOLCf++I+xOJyJgfFHQxr2PV3qxplp6DBloNv/29s/oz28Z8rZKcnWl/H/HrTtxC76Y9xv1f9x+z/3nz46X/YEirx+mW5Fg7WyfLy8vx1fm52avz83+5uDT/v3dbvec+/ek/mLuZVn/Px3be9/ivFhrrC4/1etEvNJrtd4s4tcT13MQP3K7nO13Xl9D2KvvWhToI8uK6OR2Glb5VYJXktIosSSi+F0vg9sSNG3Jg37QcPrBDdu+oSdEPpZiLpVryJA71AhVFnBHZaHlyZaElr11akTPnr0i92ZAgcGTvrnE5uKsq28Z8kXBdfL36thQgkUq+pkH5cxNjU7+5niR0t/57vgj4cwQQQOBvEiAk8/pAAAEEEEBgCASSJHE+9alP+WNjO28X139AvOTjkrj3JuJt0WqmzuC1MrHG02xfcRpis7CcNfW6NmT5Wk7OasDZ/+OnlWUtNVuqvha2rUVYFsTTz5rMrzcL007b1gQsG0vV6bSTZqO+uLi0/GS9vv719fX1761cXbi0uBisff7z/1tnCEh/4Ck8/vjj3gvr+S1umOxcrzfGKpXyAd8P7utEvR9txs6WtuPmEz+fNuvSZmqiFXZPdx5bRdnzA6vS23L2qCeeG4nvaUhuypGDO+XuI3vkwN4pybsd8aQtvtORvK97ivMiUpRmLycLq4mcn2vK8y+8Kqsb65LPuRawd0zmZLwikvM64iWROLrkXkNyYUwKQelLE6MT/zzpll4+fvxe5iQP84uMc0MAgbe0ACH5LX35OHkEEEAAgbejwMmTf7Tb8f0PRLFzV+J4d7hucNhz3e2OIyWrZNp+YA21WeDNOl9riE5n9vYTsero/XUj8aZAbWE3Dcq6x7Y/9ag/y9g+py2lsu7K6TEtICdR2Om0L3XazVebzebzly9f/kp9deWFf/Wv/oeZt+q1+OjP/eqOtUbrruV64/5mLDtCP7fbD/JHwzAeDWMnrxKJ6Or3nIguu7aGZ7oEWyvK2jG8K07SkZwfyuH92+Xu23fLoX1bZKSUSOB2RMK6FHO+dah2El86UV5Wm75cWQzl2edflvmFRXHdWI4c3C2To56MFEIp5WJx4kicUNudi4XkUq7y1OTElt/utZznjh8/tvhW9ea8EUAAgWEXICQP+xXi/BBAAAEEblmBkydP5kIZe3eSJD/jee6DjiS7XNcpOLaH1mYVpaObshFOFoNfF5LTMK2/SJt5WeU5bZ5theFry66zx0jn8urPdaG3Vk7T73vtThiGYSeOw+WllaU/azaaJ3/j137xC2+3i/NT/+R/nJxbWn13q9365eX1jUPtXjTleEHB8Qs5cXNe5PjSS1zRUVJa4c/lc9LrtiXsNaVccGXf7kk5vH+bHDkwLdOTRakWtRJcl5wTi06h9hNHeklO6t2CXF0T+c73TsuFi5ek027JXUf2y3jVlUq+J2Vd3R1FIpGIE7tSLY5JMVf++ujo2P+U950/f+973zv/drPn+SCAAALDIkBIHpYrwXkggAACCCDwOgFdgv3pT//ZSOw7W+Owuy0WeciJ5WOu5x7xPK/samMuGxnVb6nVXz6t1WStfqYJ2YrG1vHaIrIlZN1Tm3bI1t9nDbmsGVVaWda/0O7a2uk6isK43WpdjHrhV+I4/Gyr2z4btbozv/Zrv6hzkN9WH5/4xO8FF6LZ6ka9vn293RwJvOBIvpB/bK3RfE87craFiecmXl4SN5DESWctp5axeE5XJsdKcvvBHfKjH7hPSrlQcm5bijldit0RP4kk0DFckpNGryjLDV9On52Rl0+9Klfn5+TokYOyZTQn5VwoftIRT6+H/i92pVIci4uFkW+Oj078btfpfeVD999/5W0Fz5NBAAEEhkiAkDxEF4NTQQABBBBA4AcIOJ/73Ody8yudI74E7/YCd7fjOnsccfe5jnNQXLcmIrrhVdNvNss3nfnb72ytHastJGf7mq05l0bha6VmES8ba2RzmNPO1YtRFF2IovhUp9d5udNof+vswmt/OSpSP3HiRPh2v1qPnzzprT396vak1z02d3XlUFec3a6f3564/tEw9qZ7sZSixBN9s8LTLl5JV4oFV/bunpQP/cgx2TpZlJGSSM7vihu3xYt1n3EoiZOXdlyStXZOzpyfkxdeeFnmZ69YSJ4eK0hFR0b1GhaSdfyTm3gaknvFQvVbY9XRP0gS7wsPPfTuS293f54fAgggMCgBQvKg5DkuAggggAACf0eBEydOuHsOvONOR+If8dzgw65noXlMu0K52o7ZcXTWsu9o1ynHBjZpDy6rIr/+//iz5dqJ4zihm0g3EacTRWE7DHuNtu07bn+j1W58IecUT3/yk/+5Du+9ZT9+6p/9z1uj2L378tWVJ+rN8GirE26NxK85rlfW9teJjd0KZWK8JEfvvE2O3rVfdm6rie+2xU3aFpSdqCOJm5OelGW9nZOXXj0vp156VVYWr8o77jgk02N5qQShJN2G9dLWyr6G5HJxrFUqjDw7Vh39vxwn/NyDDz548Za9EDxxBBBA4CYLEJJvMjAPjwACCCCAwM0Q+J2TJ4ujdam4pWAkiKQau+6OJEnucxz3oOu6e13X2+G47hbHc8q6T9n2Fm+KyNf+AZAkEoVRO4rCpV4vfC3s9U7FEj9XyRf/vC29VqPVayx0V9bvGBvrPPHEE9HNeC5vlcc8ceIp/2LzbPGV1YtjcderSZDb7or/nzVb7Qdarc6BMIrE90VyeUeKRZH33/9OueuO26RWC8R3QvHdUHyJbLxUO8rLcl3kmW98Ry6cOy9xty33HT0iU1VPSl5HNEZb465Y9yQ7UimNr1WKI38xWh3/f8JQvnT8+Hsvv1XcOE8EEEDgrSZASH6rXTHOFwEEEEAAgdcJ6IzlhYWFkUYv2O077lTiehO+59Qcz6+6jhTE1Z5RTi6J47yIE4gkkeO6XSdxek4ivTiJ2r1erx52w4VmqzVfb3cv/8Ynf/7sptXamL9OQJdil19qVOeW1+9bXm8ebDfbRxwn+qBItDuRcMTxItm1e1oO7N8lhw/vk1qtJIW8Jzr0uhUmstEWmV9uyTe++R1ZmJ+Voi/yrqO3y3gplqLTlqIXiqshOUrESRypFsevlIrVpyfGt/4fdLfm5YgAAgjcXAFC8s315dERQAABBBAYqMDJkye9y5cv50ZGRorNZqHkee1CkkgvDJO267Zay8vLbREJT5w4EQ/0RN/CB9cK818sfWtPs976L1rd9n1h0rvN891tcdwtjE+MencfvUumt01JpVoWx/Wk3gllaaMjs1fX5aVTr0pzY1VqRU/efc8hGS/EUpCGFNyueEksbpxO76qWxr9bKlT+ZMvWHb+fS5KZY8eONd/CZJw6AgggMNQChOShvjycHAIIIIAAAn9/Ae2S/Vu/9Vv6//nutm3bnNnZQ8kddywkL730UnLixIm0tTUffx8B575PfMLPRdur02Pl7b1e732tdvOXG+32bVEU1gLfl7GpCRkdH5fK6Jg0upEsrLVkfmlDWu2O7VMeK/sWkqcqiRSlIX7USENyoiFZu1tX/10pXz65e3r3H953332hozO6+EAAAQQQuCkChOSbwsqDIoAAAggggMCtKPCrv3OyODN7fvvKevPeVrc15brugUIu/0CYyAHx/TEnl3fasSONXiLNjo7fiiVwIxkv53r33rVvabrqOEWnkXd79YKTRInvuCulfOm1wMv9m0JQeOrHP/rjugyeDwQQQACBmyhASL6JuDw0AggggAACCNy6Ar/3e88G31n63sFWu/2xmbmrRxvd3vbQcSqh4+3tJX6tF3uBOIkUA5HRSrBxz+G935oecdtlr51zwvqIE0cbvuddnBiZeC6Jks8/8fEnXrt1NXnmCCCAwJsnQEh+86w5EgIIIIAAAgjcYgKPP37SK9/5UjBzpu5tve3ghJfLHZ5fXvnV1Y3We1brnXHXdaWUc6RW9mdv37v9UzsmiqdHi3G76Cejnhe/7DnemdFgdPXRRx/tOY72uuYDAQQQQOBmCxCSb7Ywj48AAggggAACCIjIf/W/fi4vUh85d/HKnSsb7a2dbm9qtFp6xIs6u524s7R357Z/cduOsdeqJbddFsmNl0qr09PT9WPHjvUARAABBBB48wQIyW+eNUdCAAEEEEAAAQRM4MSJE+58/mCt0Vn7SGN9bU+rvtHcPlr79Lv2j87/0i/9EqGY1wk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fMYucPikbykAAAAASUVORK5CYII="/>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4" descr="data:image/png;base64,iVBORw0KGgoAAAANSUhEUgAAAicAAAInCAYAAABDUPndAAAAAXNSR0IArs4c6QAAIABJREFUeF7svVmwXdd55/d9a9jTme48YMbFQPCCEAdQlGRJNmip3JFb5eo8AJVUlyrufqAr6ShV7ockb7h8Sld1ql1lVTslpTqtiuMkBTyk0+02ZVk2wRYliiIhUgRxSRAzcHHn8Ux77zV98ToXtLrlISJFEgfAulUXuLg4Z++1f986Z//PNyKEr0AgEAgEAoFAIBAIBPqIAPbRWsJSAoFAIBAIBAKBQCAQgCBOwiY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H5GgIh6r8/nAXAaAEfPAdZqgNfSWTw6PQ03r1zBpTmBlVhgGnHcWFvpPb4Vid7fo/5nyf/aa7zQlmrK0OCwplyN0+ikoV3G0GUAGNs66FotoJUTQLMAdBqA3l8RIv7Vz8FOgUAgEAh8nASCOPk46YZjBwI/R2BmZoZNfvWrPGoNc66aXFdi1tQ5t20rRBpzh1a89dZ1ubi2EJc6TwxhLAilJiMBhCAOEq0R1nIBSMI6EpyhdA6EI8ets8xZ5ETEBUMkchyAA5FDzhkhomWcWf83AtPWGsO51IyDEcA1ImgGqAiwdMIpLJQGMqaS1cyO4XE1NbVf1YeEVVgzHLQRmJu6TK1LazbpaLe4Wbhj6UH70kvgZmbQhQ0QCAQCgcCHIRDEyYehFp4TCPz/EJiZIQbTs2IyzUXX8GhebyaLN2+ny8vNQYUwyDirOeSZdZggYkwMK5YwdWBTFkVpV5VVVaoKkEuQsYgxFAQovPAwznAyjhMCA0ROgAyAOBEwIu/eIPQ/M0RwjhiAf5kTCERAhoTIHEPmAMgB0V2xIp1EtMCYQXSaCBWQUwjWoLOGIShEXkrBckQoHGGO1nXBUS5RFolkBSLlzuk85tit1KrNI0cOb4LRRZRGZZqiNorpeCozEwcPmlMADoInJryOAoFA4G8hEMRJ2BqBwC9BwIdevvHCC9Gd2zKxqYu7Jom7nWZlbm1xIM9pkIMZLABrXMS1TqccsAhjnIthQla1yBJnITIEEtDFxlLknJWOkXRkpbVWOgLOGGOceVUB6AyhBYdknI+3eKXhv/8yAONDQKz3u/cvh8j/2vV+78UJRwbemYLvP4SAqKdi/JMFcSRAZAQIjsh7PaxDMATg/CMdABpGzHCGBhnTErlCIM39z4wpzrFkQKVgmAvBtipZsmat2nQO2giuy5jrCuItzmmjVquvj4w0Wg2koi6omIId+alTR9UvYYrw1EAgEHiACARx8gAZM1zKx04An/vmN8WGGYzTLRHbKqXzK2sN1DjOIzluhRx2KBva2oFmuzlsLQ0hYw1tXGoBU+soNUQVQkwJuXTAuCNA4z0eAGgdMecMOnDAGPiQDFrnIyPoFYpXDOD8vxGB3M/SP3ri5GeapAfBCxDsOVQIvNrwXwzZ9k/bjhSvTHrf2//wj99+3naayfbfyCx4OUS2tw56X+AAAQnGSHJOEeM98eIdNQLBP9BwDoojdIFDHjFeIIASgpcMsEPOrceSrWZxtAFGNwXZDUFufmRk7FYUqS0A243LxWJ4fV3PzMyE0NDHvq3DCQKB/iMQxEn/2SSs6F4T+EtHwsy5c3z+vXa0snYzRT6QFtZmuVE1cnxQaxo3yAcIqVGWetgYO0mI4w7lgAWeKevSUqmUiBLOubTkmLVegCAzZNG5be1A6D0dCOQ9G15wEIG1Xgy4bWeHVwC9yIuXCl5kEPiU1J7IYADOCwby3o67L+Oe0PCH2hYmAsVdkj76s/2Y3lG8Fun9467A8QfrCR5/Ln+y3vLAkgVg/tv0RJE/r3+ilzg96WIdSC6BM9577vui6O6aiMj5xBfnBYxgSIwx78Yx6KiUHLuSY8GcKQSHlkS2mKXJjSyKlgS4NafKlViIZSnFVkSs0y6KYjDVuRh4vPjWc8dNCAnd6xdJOH8g8PESCOLk4+Ubjt7nBHxY5iwAmz07y8/PviyWSp0y0jWZZEPg+CQwmDTGjRbKDiuCYedwxAKMWkd15yixDlJH3iOCsSYUhgQaR+icD7i8f5/3kREPwoditr0VPV8H4vYN/6448Z6JniBAR9aLEh+r8Td19N/O+zbIO1S8LvF6gIwl705hrBeecT760gvbeK1B/nHS55j4c/g8k54WceDQO138+raX0Ev8QEDuBQj6eA7rZasgameYQ43EjI8bIWccvUjpxZKQoVYaOPpMlp5Xp3fcbaeLP5eXU9tfngPf1j89WdO7BiR/TcARKeLoOAMVM9ZJI9mOGGujc2uSiwWGuExk1xmytUzKeQScK8Gt247qCqbyLxw5XE4eq9nBa8fdyZPgQkVRn7/gwvICgV+QQBAnvyCo8LAHg4AXI8+fO8fXLuR8kbdle6udKoQac1hf3dQN4/QuIdhuANjnCKccYzu1doN5qTPtKDKI0lni2lrsZWEw7l0Z4O/1hnxMQ/gc1d6NGNDfyHvxE597Sj7/1N+U/f95HwQiOgaMuP8lkQUCw5iP8lif6NGrnAGG2zkdgmmOTDHyyaqgEaxlSJYRGiRniJxljFnpQyzMH40coCTmhQGwbSniRYk/qXPM6xgHPozkuFLGV/cwX86DXvZwryWYcOCERSct6AiABEdfIQTcWSecdb5CSCITERFIB8CtQ7SWmPOK6O6312Re9DC/EJ+o6+NHvRQW2/MKeS+MYAi+4JmcBSl8ORKAYMJFgmskKgExjwXfiri8A85diSTOEdGydvnixNDgcsTjpoF2x2jTHpGie2DvcT0N0/bUKS8JQ/nzg/HKDVfxsBEI4uRhs/hDdr09z8hZYBtT59m715RYW17MlMZaXupas9MeKlSxs6PMPs2TnXmpdzDOdnMRjRln66U2qTFOeieIz/2w1nlF4b0P4Kz3fiBw7kMs73slvL9BeveF9wz0Yi7kjGP+TuysZQRWCDScMwNeZFinJGNlHEUlIuZAti2QdciZtuSsLQRvg4MO59gRnHV9UikolyNiaW2pOUdDzlhrtBcsppolNqtWqZZlDi0R44nXOCB6lTnbX44ZNCSYzxAplGLN1qZodztcW2KZ8MEXyUvUAgglRxnJKE6Js8xYmzprEnAYGWdTxlkmoqReKjNokWqELLXAImWdVNpKSxQBYzEBE4TgxY9wSD7HhpOx3BjDHFnWk2islx2DxloUQvRESi9X5m7YiXMOwldRI9mE824lSztAtkVGL0VS3Ik4LIHVixHC7SyL5+rVZLVO2JR6pLljXNz1rFxzp06eDBVCD9nrP1zu/UsgiJP713Zh5X8LAS9ITp09ywY3NhjAVMYSVmXK1QsmhucW5vc2O8VeZdyO0pgdxPku5XCio7HWNS5x1kpy1EtQ9QmoP2tBtp0d0ksS9QmrPjzRcxD4VBLytbuOgc8cBWOdKxhgN4p4Fxl1OFGHA3mR0UVHnYjzjoywjcY2EbCVpnHLkmu6QrW5Y63hoaw9MtLojmTDubVapVmsEjmk61C3zc4Vmq6MuY2NnBYOt2h6ZYVmZ2fpl0kc/atmb88DTk+fRTh5Er73rfNsxxdSrF/c4raosM5IzosNzRNMubJd6YyMS7SVy3NXB5tbrTqhyIiLtHA6K43LLEGdiA1qayvK2hRlnCKKFIAy61zmnEudo8w5SIls7AgiixQhE1wb47UVWnI9xxNjvQQcMFaD4AiJlKDKEqppxZLVqpqkZcxZM2Fs2QsUtPp2wmBuKEuvjo8PzmVZusld2ayMjDfhfEvNzJzwsbPQUC68gwQCfUwgiJM+Nk5Y2gcncPLMGf5M8UiyoluNxc7i+PpGcbhZqEMW5S6Kol2totjd6pYjykJmycXaUtQuDTMokAnZuxH6ypjtahbns06B9cIxPhTjPSbKuwF8+IEEB5/dWiK6nHPeioXYRKK1vNtZJGdvZ3G0mKbxMmdsS4DrZBLzRFa6A6ONYmznQDmMkQLM1NQU03a9bitjXQcXp+39lDvhw0HnzgFbGZtlneWMraom73TXJVAUbZbNbGFtK1pY34rzLZM4kcTIWVqoTrVb5AO6MEPG0QghGwMuxhkTO7rajFiGVR7FmWNMamOZ8XkuPYFCYIzp2SiWkc+b8XKwFzGLUfjsY5dKrlPOCkmmnUm2mAmci7hdiGN+aTCJL2RpfHW0MrQ084+eLe9myHzwTRaeEQgEAh87gSBOPnbE4QQfN4EzZ87w11txttx0w1ud5q5OW02zpPJYV9tdXUu7LLKxZkdVc2tjZSkqfVjBt/dgopehab0XhEswzoIztpe46nMg/Levp+FkfBqHFWALjtBKJDYlsnWOdsE5O48ES1EklhjACjq1IYXYrAwMbI4OVTrRULWsdKxRC1W3NJRTfiy1oysrdPTkSYLnn4fTp0/3PsFvF9P0/rhfP9H7rJG/KgB6/vnn8eL0dO+CVmZncXR6mlVmR1mnvoIQA6+oUbFlVKTtVrK6vlJZ2+zWUbJhBbQLmdhbAu3XALsM4JglGiTfK4az2FrHykIDMAFaGRA88rGqXtVQr4rIt8wFglhyV0ulkWhVxG0ZC7YumLsZS5iVTv+0FvEr1UZjcdAOr/3Wk3Hz2WefNR/3Pg3HDwQCgV+cQBAnvzir8Mg+IdD7tA7A/td/9r/U8lKMrnVoX1fbaWRs2hHubXbLnQb5qAEeW2SRBhCdQvm8il5lCuMcOJe9ahmf1+BDBcYon7BKEtEnqDokaxj5mxrvpJHYEEjzYPXlWMI1CWKBc1pFC2tMuq1KBXMX1ctIcS2gY8xQafP1Y/bE6RPu/dk0d8XH/So8PkLL97rXghcvcPo0XDwLOLjxLXbh3Y6IG7t4t8zjpGKzjVZnIFd6CAQbsw72IMIhhny/0XbEORjQlnzYqFIakESc+RZz9m7+cS/81ktG9h4vRz7H2FuYM1QCsSMAVlIhlmtZtpAl0dWU8wsM1HsM1PIz0yfWp09O29DB9iM0eThUIPAhCARx8iGghad88gTOnCE+m56Pb924PHD95tzuJKvt65Zmej23Ux1FOwzgpHM4XGqTlcZGDriQSYbK17f2anZ9WMDfonwBDEAkpfeS+HxSFwkwknRBxqxIyVYiKVYZ0CpHWEkjuZDF8bxkdkkptxLFuEHOFqJJOuVWV784YY7OztLPPCAhl+FD7w6funN30OHF58+Ka7AhLHQj7IoMuByIIhwibRvG0ahTbqextLt0bIdDNmGBj5baDpSGEmIoQDBWlqrXTaZXQO0MyEj6oibiDg0npiPOyiSOtiLBllLJ5lOOd5hTP6kn4saeodrtqUcPrk7tSPOT09M6lCh/aKuGJwYCH4pAECcfClt40idBwIdrZtOpeG7xvdrVW+0RY2kfIn90s6sei+Jkb1ep3c1cDxSGUosY+foU32/DWAfaNwiLI1+12kt9FJwB7zUOM9aX4wqGJTrXQaDNWMBqxt2c0+V7MpY3sihd4lxsSEktHvPmAIi2rFfKo81RHZIpPwnL/9w5iPDk2bNsYrEqFtevSxNV41x1a90CBh3wYcdwoqPc/kLr/crRDot8zHE2XBhTN0Q+r0haZzmyuxOaifs6q15bXl8BFDEwMccyFtjJBN6KwN2KmbkUcbokyVwfrg/cefKLh9b2f/7z3VN+/lD4CgQCgY+dQBAnHzvicIIPSmDmxRdFtynTK7M3Rzc73X0dcge7hTtggB02wPd1SjMJyGqldbEyltve9JdeP7JesqRvIeYVSa+zhrHEwNlEcCWIOszZVQ60JIBWGLklKcR8NZVztcjOW1XMJ6K+1tg/3J2wVT28nlqAl9wvUwnzQa89PP4XI+ArjH7nW98SlcFjYm35crawmA8VSGO5homCaIe2brcm9DkrE4WiMWXtoCOoGF8V5Jgkn8683RcXIg4Q+Vpm56gSMcWd7jLSK9zZuUTCjXqaXqpm8p2sEl8+Nv3oPKR5dybkqPxihgqPCgQ+JIEgTj4kuPC0j57AzL9+Mbm0tlBtGxhvd7v7uoqOdDU91rXukCKcVCSGtWNpaazU211YgTHfC367qsZX1/iEBs7RCQ4arcvB6E7McKOSREuc3B1BdLUaiRsx4gqzei2rxOtDI4ObjzxS60K1qmaeDWWmH71lP/4jei/b96tVsXi7naytrFU7XRq2go0DjyearXJXJy93E7KJvNTj2uGY8+MHHFUQIeK+/RwCWGMglb7PivIeFQPWqCyWrTSSiwh0lSP7aZKlPyXGbkwMjywefnRf++bWpeLsqVPBm/Lxmzic4SEjEMTJQ2bwfrtc/wn4v/vGC9Gq0wNLK0sHWnk5ZVE82jXuSEl8qiQ2WRhqGOSRcsi8HwQYB+OFiU94dAUI0sDBEWdgOFJBZLfI6gVJdk4izWdRPNeoprdijnMVZxcO7929vu/QgWLvltAAF+2pcHPpt23xy63n7mykehzLi7PN9OLc9Xp7y4wIkYxttpq7lYX9DmGfc+Q7AU8AwJBzLtPGySiSaKzZHrToHAguKIqEASA/sHCBCK5wIS5XsvQSCpiLBN0cbFSXjk0PtIZ//OMwqPCXs1x4diDwVwSCOAmb4RMnMDMzw2B6Wrw528maPsER2E5n7WNbrc7nWtoe1sB3aWCDGkSiiQnt25wxAd5HQr7g04/sZQwkWmKqbWIoleDQFIgrcSJ9E64rpszfqUTiahqJ5Zjxtaf3H2l98UtfKU5Og/Ed3D/xiw4nvGcEvAA+dw74G/GcfPPypezS21eGOq2NnRpgijH+CGPiUFepfaVxk8h4zQJGgJwr0xvBiOi7ACP3w4usNa4EJlpJzFcEw4VaJX47E+ytLE7eqzKcU2Z9A2ClePH0aRuSaO+ZycOJHwACQZw8AEa8Hy5hu438Wfb9xaromnZlud2dbJb2cK7N491CP9Up9RFNOGE5T7vKce0QQfjBdQJsbyyN89NvyfdBd9b5GTKagc4TytfqkW+0RZe0Li8kXMwO1xvX9xwWG/9Z7R93Z08CzQQxcj9skU9sje/PV7r40mzS7rYHipLtbBl11IroceNw2gDfXVocKrTLDPqW/MS1cciEQBHHPtmaOOcUCebSSLS404upoEs1yV6tcjgfOXdtaKyycujYzu7pEyeCSPnELBtO9CARCOLkQbJmP16Ld7E//zxuTU/HzgzV567c2bHZaT3SsfDpjmWfbZfmYG70UKFJAJdAjIMP3fi/e31InJ++q8mWymYRLytxnEuArSiSi1WJVyPTuRhT90I9q1wZGdy1tCf/rc7MTPCM9ONW6Nc1eU+e35+teVPfbJaHV0r15Ga7+FRXw+GuNjsKiwN+vhCgiKyfV4DMl6QjWAdJIiGNBEm0OpNsNZN4KSb9aiWWP/j0saMXpFVrF2ElP3PyZJiY3K8bIKyrLwkEcdKXZnkwFuU/oX773I34pdnXBq7fWDyEIj3eNfbpojRHc0c7m6UaUM5JEafQKRTkeQFptQ5JmoFWGlRROE6uTHwjNIS1BN2NRiIvR4xdbqTJe+OjjWvDjWy1Ud/dPn0y9KJ4MHbNvb2KXg7UH71a29jaHFvd2jo8v7J2dKNbPGKBHbJEe3NlGmlWSZVSknuh4qcrWwtRJEAIThytL1PfSKW4PFCJfyCd+uH+qT1vPzH9yOqxfK57InhS7q2Bw9nvGwJBnNw3prp/FnqGiF/99y/Xr81v7Lh4886RVrc8akA+riwd0RYmjaWKAhCaiJXagJQ+fMPAWusn0hIn33eCtxPJliTQFTTqvRrH65mUl3eMD98czCobpU7aBzpRebfUd3siX/gKBD4CAu8PjkxuNhKemdq1xeXRrU6xV1v9iNJmygJMAfD9WtOYJawxwYVSGgqtAP3MJcl9crYfRriexvLaUCV+A4r2xQM7J97dMz52a3hIrXReeSUPJeofgbHCIR5YAkGcPLCm/eQvzPcnmX+vPTDfzA8trG89kRN9qtVRRwoHvu/EiCaqAHJJiMxX21jfx9w6iASDLJFku12dRWIzk+x6QjQruXs7RvaOjOTNiUq6FRneqkweyTcGr7ngJv/k7fvQnfFu87f2YlVUu+2Ey6heQjHUaZc71ra2DllMjyrLn1TW7VHW1jtaxZocc0hgnM9LQeurx+qJ3EStlisMbw5Vs/citK9nsXxremrvnX/+td/ohsTZh25nhQv+BQgEcfILQAoP+bsJfPP11+W5l98b2izd/nZBT27m5WeahT1SOtiZW1d3yBNtjdDGMMY4CCF6PUmctdCbZQNGDWTJasbgCnfqQsrxQj0S76bVaE6WuC6h0j05DfZkiNuHrXiPCPQSugHY4gtXxJ3bN5KLG/MNXYiJpnJHlDKP58Y+WpKdKqyb6BpTVY64n5PgrCXJ0DmtVAyQD9cqm1kkriZCvJHG4tVajG81dtLC//61rwWRco9sG07bnwSCOOlPu/T9qnpv1rOz8t/+m5eHt6w8nKN4qlV6YaKOdJXbXRDWSwOxspYhY+jFCPn5Jpz7bxKMTMyoKxGWJcfLMRevNlL+DjK62tDl0p4dw1tj06NFqHbo+63w0C3w/cqzP+mMyqWFlZozZqytyr2lsY+Ujo6VFqdzbfa2SjXkCAX6F4CnZAxJRjaVohtLsZrE4motxgt1iW9E3L5VZfr2H/2P//VWKHV/6LZUuOC/gUAQJ2FbfCAC/o35W+dB/Omf/h8jXVIHWu3iicLgpwtix3IDu7uKaoXByPgpe7jdyIr7dJDexF9yaSx8guumQDtfifBKwtjblSS5YE33Yl1Ea95Lcub0yTBo7QNZJTz4XhLw3Wl/XDSSy7fuDHU031sSPtoq9BNt5Z5UhvaV2g4ZAmGtYc4ZjKQgIZiLOJZVCWsViVcrEXszlvy1+kDyZgQwd+jYP+zOnAALGAZJ3kvbhnPfOwJBnNw79vfVmWeIGHz7XDSv2tXrq81dW3nreKH0Z7TGxxXxfbmGgVw5aQDRWK9LmB8MC4ysi4AMA5Ongq3VsnguS+Ql4dTbdQnvTKTZ1aQul//lf3OyE2Lv99WWCIv9OQK9Sp8XXohuvrE5UBLt1U48tdEqP93K1aO5VuOaaNiSSwlJ+FaCvv1OzJyrRFimUqxGUlwaHqz/uMjzHwnJru5LqovP/OpU67njx33jwJDwHXbcQ0UgiJOHytwf/GJ7Dau+fS6+0e0ObDY7O1t5fnC5LJ7Krftst9SHrcNBA0IaC8xY6nVx9aOAIy5IAikJtpVJtpQwdysV+O5QrXJxoFp5d0jYG4d37Vpvzn6uDH1JPrhdfu4ZSETw/PO9WYfbX6f/hmM+//x/8svTp09TuOn90uz/2gF6r5mzs/LKndvDy6trhzqIj+a6fLSr3ZFc6b25LkcdQNWR1+0aBfp2+UhpmuX1WnWZjHmzEouf1pPsJzUwlyZSXPjiRNQJYxY+eluFI/YvgSBO+tc293xlZ84Q/zer/76eN9t7cuWObWx1n24Z81gT6VBu7YhylBjjmDUOGHI/hwTAOYo4M5xsOwa6U0vEeyO1yptVAe9kEt4bHhmaf2w3b339K19R4cb4MxP3bmjPn+MXYYVV9nYh6l34AAAgAElEQVTYYOURXC1arNbawiKJsey0EGAIVNzGSldihzRLI4ErzrDm+pIsciskxiyqVFBagznXGFk/zs6PIhIEZQkoJHFjSRlDgphzwlkhQVeizA6NpZQrTZpLF5WK4kqNWkVJSbegtD5IlcGcNjod6lQq7ujoqLu4skJnT53yYwDCJ/q/5ZXqbfqNF65E7chUby4s7Lp+c/XIcrN5rJ3nxxzgQYc0oXVZy4uO0OQwTatgrKNapdZp1CpLKeKFGOyrWYSvDddql2RtaPVf//aJMrxu7vlbY1jAJ0AgiJNPAPL9dortcfTnxUZnYazZaj+x1c5/tXD42U6uDzWNHiwkRB2tmIwiACJwSkPMOcWCO06mqCfxcoT2HWHMy8PV+I29O0bfe+RT4yu51vlDP2rel6eeOsuOHh3FV4cu8KqZYKVuic6Wy0YGRqoG84rllBCwGCyLiawAtNyAE76BPxgnHHLuwEWc8ahUOml22llZ6MSPG+JceEXSm4noy0UY+luZH+D8l616AZzvuUvgHDjQDl0pOXZrtUrO40gTgUZyfuCzFsIZAGkQySAwwwTTZEmR0YohFNjU3ahWbUIECppgV2DUjV5cobNnTrqQJ/HXX/G+98/1H1zKrl68NnZ7cf3wRrt53AA+rcEe2co7411tKqUmoQ1hXKlBxGNbiaJOFrG5FOnNWiy+v6NR+bEAdm3f1kB75vSJkI9yv72xhvV+IAJBnHwgXA/4g+/2dYgWqxWl1K6Vrfavbhbq73eUfSJXbqyjjFDgmGIEKBhYo4GTpVQySjmWMdJmRfArjZS/XAHz0pED+y8cn6qv//aJE95L8nAM27vbrv/i9DRe+94Gy3cs4N61IcyHawjQFTHEkRQyZcSqRKauHDUI+XC71T5YqdV3G2tGCmsrGiABwtiCk8457ggEOT9aCJgjEqrXiJRxByiJQAAiQ/DuEAJHhJxzYISAXpO8n6/gYz/+6y9DQIjkZ9o5P+CZMTC29+WMFMxyLozg3HDGDADXgEwDoCJrSslZVyJulp3maiXL3uGc5gXja5JjC5B1tdF5BLYwa6W9ObxOX5icpPcWFnrnHb04TWePzhLMnCaAhzOHwmvEF65A9H//u7MjKyuLB7eUeTpn/HMF4aeMhZ0b7SIhFiFygdY4koK7ahJ36qm8VY/ZD5nq/Nl4feCNRqOysGPhfDEzMxMaED7gb8sP6+UFcfKwWv7nrtu/af7hW0vZ//Pd7+5fadpfbZf2REfZJ5t5ubOV64THKYooBuMsKKPAOU3VWLpEQF4RsFSTbLYe8R81EvFKpeJmzY7G6sPi9t92SgA7Owt89uK56OJ7txrt9taYSNLBra4akJwPKnDj1rphx/gwMDlkHQ0oQzVtXYWIZZZsXVsTA3KmHG7n7gBDAoe+H4zvnov+dwhgnIFecWqvCOrur/GvClahp0H8fzD2n1qZ6OdjMOQf68iSFzX+ZwbYOzb3fhf/fOQEwHqn8qvxfpmIMcfRWY6sIxGaaSSaccS3yNgtsGpFMlxkDhadVqtpFne01S10up1GScuUtDV97GDrv/jab6hrAO6k9+Y8nMmeOPPii3z+vZXKndXm7s2cPlPk6u91ivK4FmKymauodMB8gjkXkqRAl3DsDGXJrXrEX2fd1ncns/gHR/cdXj4dQj3hXfwBJBDEyQNo1A9ySf7G+j9/963sh+ff3LmS66dzy55tluaZdqH2FNpV/URWS9QTJn4Qn9El1OLUcua6KYObqcC3azH/cT0T5xtZdhUA1o82Z8sHszU34YsvAl+J52TLdcTSMkVvX/tJdWVpedCgHLZMjBiR7BKRPKiVOdgtyiHtvSDOpnleZlGSSGWsd90zrxwskfdBISJH4xxzziLjAqxF2NY7PTdH78/ev5B8iYev0Abm1QL4qYjbH5y3pcy2ePEihtB50QHgZQ7yv74l7h7/ri9l+wzvZ4/cPYa3t/XN8vz/+vP6hzgLTpvtMQMIvlW789m4kjMn/DdyKxnTjLMi4rKIoqhEdIXg0LVObURRdCMR8oo1+hbl3eVaQ6wee+TRrUNPHcsrXW2q0ahuHwRzCtEv/oH/6rXKf/6sBIBq07Z2r2yuP4NR+mstbR8rEHe3SlsrHQpiHBkBcXK6wqE1kEbXM2fOZTF879iRqZ8+fmx87Xeeflo/8MDCBT40BII4eWhM/fMfogn/0be/HRd3aLTLxKfnO8Xntwr7dNfQAT8uXjuKjbXMGH8jciA5gzjiLgYsEuB3KrG8EHP2g3ot/ulIVr82mtVWVkZX8rOnTj04NxUi/Ob582LzTpHMLxfZVjevzy0vj683O2OWy4GsNjCUK71DG7uDOBtxgA0DUDfGDJRlUWFMiEJpn/bBnHPMeNXRExfCFzT1vCHeY9FTG73fIwghgSz1PBneo4EEJIVw/pOz7zZqfQYyh54Q8J3tvDhBJPK9ZBAcIUPHmHD+d8Cc84IGkfsQjo/83NU7Xpl4AeTFhvOSg5GXGtuqhjkgLw16XhvrPTdgkZzzT2a9x/p4kH8eej3EmdvWRoj+v/0hHPTcMDKKyTlLord+/zBjpBBd4fvcAK5LjmsxZ0uC0wJXZk2Q2Uy5XGtU4oWDeyaX9w9PtOrNrRxgTj3olSp+MvKrQ0PSrstGLGpT82urTxVMPFOSPNoy5JsaDljHIqcVZhFzGVJRkbAUg/lphvQXk43KywfH69f+2XMnWw9NCPUhfe9+WC47iJOHxdLvX6fPiZidlZsv3x5e7KwcXFztPtNx+KXFVucRxaKxwkBSasf9jclHDiQjEGgdWlumEa7UZfpOjPDqaGPktUacvhtV5HIlHsu/+dz934vB3yDg+FeTeq6SNasrt5bXGitrzfFcmx2FpbFcu3HH5B7HxFi7UBVivKKUrVnAKiHFDkAwjtwYw/3NWwoJRmvQVvfyPHyoZNsD0fNS9G7cROR7WBgi0s5azZAZKbhBLhSSVQBUSiELKVhhjSqdsUUay8I4W3IgA0CWExovRBig4xx8rohFhhaRfCyIkDHHfOjEh2j8yYmQ+VCNs73EWULg1iD3TyeH3PaESC+HhRunuCHNiZxAQAmMxYAQE4G/3pojrG4LWYqMJemdbARMABOScy4sEWeMMWcMcMGAM0acoWUAPtlWRYIVDKALVncy3zlVsC1bFgtZGt0SQAvg3PzI4OCdfXt2LI/XhrfKlbX8QQ5j9Pbg5PHk9fn5kZKn+9dzM92x9GQzd092SrXPOFtjAHEqgBJBlttyqyb51XokXh6sZf9h59jITyeOPLE4c2JfGRKTH7Y39wfreoM4ebDs+XdezcwMsc295+o3Fm8eaHbUU4WhZ9bz8oncwcGWhooGJnxRsLUGnFXAnaFMUFmJ2GrM2JVEwE9qcfTaSJrNHti1e+7IE3+v9dxxf5O5f5MbPZN25Q/Tphir31y8MYaCTRFLxiHio+1Cj3UKNVEYO9ZVtm6B1w1B3SBPS204Csl9oS4gR0feu2B62Rk+N0MKAc43f/E6hKyzShnOmSJyCp1TnGHunGsD2XUCWANHm4DYFowXgvOSR1HJGJS+MoYzyAUTuXWqBOTFQDUpDTHFwDrOwHJH1pfxMBm5nsIA5rjUTheOfBkxctv7+2ebIwbHDUrOkJWCWXCMrPVeEmY19dQD88m14JgDzazWzDHLt10+KHNtvFctNto2HEFNO0iNpUQ7l2htM0JRYVw0gGBERHHdaF211qWOKJFSJgQQARJn3IebenQIwTkvWpJYGrK2G0m+yRG2iGgtieRClsRzEen5KvC50UZ2cygdWrEV11mM2p0Hylt310i+jP8cnEtvXVsZ2uqY/Zt5cazZzZ8stTlqjJlyYAYjAYIBkWQuz0Q0V0/Tt7JYvpLE7NWB8fFLjzz31fWZhyUR/SF6H39YLjWIk4fE0idnzkSQwMRqN3+ymedf6BT66dK5gwr4cMe4RHlPvq9B9Z+pyQJ3pYnBbiZor2aMzg/WKq/VE3aBG7z1lS8ebN6vfUp6XTy/8UI0116pKmUbBvhIWao9wOS+rrJ7EPFgocxI6aiWG10z5CoGWJxry4EJrp1jXn74aIyviHk/PALOAgMLfqQhA2vTOCpNoYsoFp1IiI2yyJeB7Co4uwHgWhypTURb3Nk1RL5GiM1KInIZC00FM7LKjOTS3/KN63BTqQgD0DU6rdspJt3I5w+6RjlJADdgemzMzV7c3siTU3lPhBxuHaeX4Fzvd9MnTvy1XiSz587hr8EJeK92/j96DzgOC9dmcfoowOLNCOEQwPrcHO6FfbARL2BzLcLl/BrbWlTs5nyTa7YROUwisEySU1I5JpUysTOYIrBqR+mRLMsaRaeoE4iacW6YCz5GABOEMGwRq9bZ1BDFTIrIkWM+UNTL0gVwQjArGFcMKBcMtzLON1NgS4zsjVqS3UoryVLeal5L4mghi+TGrupW+/e//vUHqn+Ob41/bgXSGxt6eGOrs2+jUxzTxjxjgT5tyO7TzsXeyymZUJGUW1kUXcti9pOYs5d3TjRefXTi2O2ZU0fVQ/I2Fy7zASIQxMkDZMy/6VJOnjzDN6Y2qnHEDm45+fm1rjrRysvHlXXjCigFmaCy1scVfE6CnxBsE0bdBN2dqoQ3q4x+CKb7+kgcX/uVZ/Zunj55f829eX+a7J98+9vyxttr1ag2PKId7S0c+Df23aowu5WmPcSiCW3cAAHWc62lH1ioyTIfKwEfK/H5IT6Nww8t5LyXU+ETSQCcYYS+P0gpGOUSqIPObQgm7pDVS3EarWVRslSWnXmwZjUG3HKuyEGjAt5VI7tGyyenP1MemfqcWWido+mVFTp58iT5Xq6n/6MGZ/3onbpbpQTP383XnT57FkdPnsSV2Vn2yp9e5BeWrkVrXRc57SKneCxkVOuYYgQFnzQOJkpyww5hGJgY41E8bsEO5KVOjbOJ97IwziPJhFeAzGuWWAgC7bxbr53E0VYayQ0kc7NRq1yPOF5HU17VRT4ny+76jl272wee/lp5+kSvGui+L2P32+2f/t7Z+I3FxWEL7JHCihMtZb60War9Dvigdk76N/Mk4mXMaC1hdGm8UT3HTfHn05NTFxcnHkwP0wP+9v1QX14QJw+o+f2N4/fOvpL8xfkLo5rDsS1Dv76l2YmNwh3qaFuxAD4Rwdd7bJelAtiIYZeTWa5KvFwV9Fo9Yi/vGcreGmwcW/vW79w/lQB+DtDk+fN8YQHkT956o1aVWX2h1RzrljBVaDdtGX/MopgqtB4tlK1akpEPkFjnwDjnK2cA/C3RtzPziaW+ZsVno5IxElkpGXUQqCvJdaTkzVREm4LjqiBaFogrMRcLplDXs4pYzpJqO0kbeZyX5VE4aR7mVv29ypSzZxm8MhetEMYgo0QjNjTBmCXYXZAd75ZqmACHjaNxo/QwENQAsYKMVwzwrFA2Qc4EI8ekQMxibrJIdCKGSxzMFU7u3YjR1Uiw6wOD1TvC2uZIfWfrmUeP5vtO7DMvPf+8u58ryTzDf3r2bHLxjc7eDuMnllrl5wsHj3e0mXREdQZWMqegIkANZtFt1N0Xd44M/L/o4MLTO3aswnNfLUKo5wF903/ALiuIkwfMoD7O4PsnbG4OVG+/e3X/nZX5z7Io+dJ6Vx/fKGGySzLWvUoN2ytFBTIuiblmpFdrSXQtRft6zOwrg7F8+7HJ6dt/8E+ebd8PiN4XJJdn16LN22tVE8Ng4ezo0mZzvwWxfysvjpQWD7VLs9OAGCAexbkyqL0OEbHPeOjVm3iPiAVDiM4xhn5gYQlOdxhzLQFui3S5wqy5FUd8MeFsJYvYWqVaW2lU4pVGKjcGK2k7LqvF7389tOf/hfdNr3HdWbk8CtGcNpW4FAOr7fbE0sryeDcvh5HxYcdwsnRst+bRhEHRIK1rQlCVcxbpIhdpLDCV3EQcO7Fkq+js9SwW7wiGt+vVys36YOMWKL1BGjcm9ohOY3RUnz5xwvajR+oX4XaSiI/+wZ+Mvr2wNr3aKj/bdvBMofQ0gZtEdCkH3WvjJsmsDVbS1zma70wO1V+b3DV6fSJ5ZPP0yekw+fsXAR0ec88IBHFyz9B/LCfGk2fOyFprYKRV6E/duD3/5bV25wuOi0OFxUbXcF4YBF8ezBlRLMlKtJ1aKuYFla8MV8XLk43s/ES9cXPHcydb/f4JqxeyOQtsdvScnF+AqrDlQGe1Mz6/tHgoN/ZIadw+BfKgZjjZzPVAq1CxJeTIIz+LvpcdwrkA44AYj8loYyLJfV+OnJFuS6BNdGqRU3EjidgtSWYpS/n8ztHxG+PVdCOdGM35Yq6/ONE2D3qp68eyW/+Og24Pzzsr20VDNpfX0utLK4O3N5o7u4zvJRbvImR7CGjKWDPOkA1ywarWmsRaJ6VkGPlSa3B5NYuaAmGOM7jMGF5PmHhnbGDg6tj4wFJVRptTU4PdhT/+Y3u/elO++TrJN17747G3ry49tZarX9dIn1VG789NOWCJIoaWKknSFWivDyTRDyaGGn8xWK+8kYl0/pvPfTW/X8XZJ70fw/k+eQJBnHzyzD+eMxLh1194Ibrz042ddza2fq3j2H/e0vp4aWCoMCZ2KLBU/i4sIY4jx2xRcqdWhyrxRem65/aP189NHhy8vHt0tNn382/8J20AXD57Nkv18PDaVmdybbN1qJMX06VWh1oddUhZ2FFaV+lqG2smmK+xtY7A+t4evebpBIJJkjJy1hhVdstmLOWqlPxOJOF6KuimRHsnlWxueGz09vHp8dX1O5vlf/ncV9WziObjMWI46t9FwFewzKbn4/lWK1uYXxtZWFjcrZzZYwgPaLKHrYO92tCYcXbAgcuc8U1sAWSElEZxwQW2EyHnqkJcGUiSSyON2tujI8OzVRbPT05FrftVpHgh9z/8bz+o/vTGpan1zdYzTW2+WAAdLwn35KrMfItfAmd2DA9uREZdSNC9uGOw9me/8vjR2f/+tz7fDgIlvO76kUAQJ/1olQ+4Jt8bYXPv4/Vb6+WRlc3ub6x389/cUma6q2zmALlxBFJGPq0QVFk4AdQcaVQvVwW8HJF5cbzGfvL0ziNr90P/iJNnzvA9Jh0UVu58+/qt4x3DPlVYmCqU250XejwvVc0BS0pN3CH3vcTA+BYfQmx3We3lsFry3cwYuHYm5Yogdz1CfK2exu8Rg9uD1erCxMjk5ghTeauWqk5lRZ89GQbafcBt+fE9nAjPnD3Lvr+4KIYPHozX1qF+7fby+Nra+o5CuSnD+GOO8DFLZk+z0x1CxhIhBRjjm9qRradZWYmSZhbJO9UseidL5U8m6/XzdS5vyOrW0sypU77T6v02bRlnzpyRi2ti4Mb8xoH1TvNzbYNfyh17Ojd22PohSUq5wWpW1CJcqEX4/bFG9O8OjYz96CtT9eVnn302CO6Pb8eGI38IAkGcfAho/fSUb77+uvze9y5Orpfqcy1lvrLWKn+lVbqdijDlXPRKXrUpQSBAHAubRGwp4fDjiuDfqcTRKwcaI7c6O3Wrr2++2wMJJb/eGmk7dpgnlc+XCp9aa7aPbHaLYUfoB/9EqrSy2y0ZIWKpDDARgfVVSD6dxHdQJWsjgZ2U81VG5iY69VbC+ZsZ51d92GZwZLDJhurlJEzqHc8dt75aZrtt/P3bx6Wf9urHsBZfdgxne0KlKm7mOgKznG3maijvFju0hSkLcDypZE8Whdq53twaQsCYA/cW9aXKOkuTbqNWWR8ZqN2uxPKyybv/Nkrl5Ynd6UL2W7/V6ffQ5s8xxTNnzrDvbaTx6ubi0PIGHeko8+WWgb/fKtU+C5iBsxhxa2ox2xhM5VuDGf/T8UR+7ze/8NilU7/yK/nHYKNwyEDgQxEI4uRDYbv3T/Klhf/V//QvB++07ae0TH+9qeGLm4V6NLcw2CmMsL3kCl+DYymS3FYjvpVJuhRz83Ktkrw4UB+9YMXi6mfW13U/xtu9q/pbAOLHv/evandW27sgaUxrEX+6VfpumWqq1DBQGpNpa7nv4bXdUt07RcC3gCdA3y4dbF50lEDXjDiuSka3Y0Fvp1H0diLoBnflYgywrjqVorZjQb14+rRv9RLEyL3f3h9uBb3EWsD5yW/xH11uRolME+R2KIrSHaalDnTL/CgT8ohSdl+hzbgjqvjJzj7QJ4UwtWolr9WqN2tpctmU+esC9ZuTA4NXjh05vDp9Yro4AXBfJNC+XxVVvt7KmtzsbBn+hZYqf71j6CntzE4imwqwUI14pxGLW1XJfzQQR99xVL7yu6f/2+UQtvxw2y8866MlEMTJR8vzEznamYsXo//z//rz3R0nPrdu7Jdbhj7d1G53blkFhWRFoYADQirR+b4bMWe+Z8n5eoQvNVL2+qCs3/gHB2Sz35I4t8fJX4l+/PLb6ZtXbw/nFnZ0iT2iiD2hWPzYVq73G5AjObFEG2R+QjJaA0j+2+eR9D5Ia85YLgVf5YzPW6PmkcyNNOFXY8FuCmluZ5yWs7jSGb1Y0WfPPkCzgD6R3Xd/ncR3AD4H345qoKrdksZYJHd1y+JwXupHjHX7LMBO52hSOWoQYRRH0vnclFTKpSyJLmeCX4jQXRRIVydr6e3jj312/bdP7PON3u6H3il4cuaMLFM7srZVHG1a+4XS6i+UxjyqjRoGY2WMpFLBV3x32aoUf7Yj5i99/sknLj331eMhWfb+2uoP3GqDOLmPTNqbIPyH380uLs4fur3e+tJGQc82LTzeITaaOxYZZL27MxkDtSQyGYO1lNPFRMCPMslfGUvYhU/tPLAEN19S/eYt8YJr9uLy0NWbt/dudvIDLQWHusYd6Giayh3tyS16sRIjT3hh/VA81nOTSFdAzJyNOCokbCHBgkB+WUj+bhxF7wpkC2iLpagh1/ZBpX3010aLmRMnbAjV3Ecb/yNa6szMi+JqRcVFuTjQNMW4cnzSWL1flerRwrhDuTK7ifEJSzaTQjKO2I04W04kv1Ph0dU0kW/VkvTCyO7hm0eOHVsavXgu7zeB/zeh8mX2l7/xR9W1ku3r5PqZtlJeoHymm6s9RVEkXtRXorhZT+R7FWd+MNGofWc0rVwY2wfrMydP6vBa+Yg2YDjMByIQxMkHwnXvHjzz4oti/r2FgdUVNb3Vzb+8nusvNUv3SFPTgELOHZO9Ph2CgYvRlbWIL2bMvTZYjV6sxMlrw7X0xtTRwa1+qsTxYusbL1yJ1jfnahev3NzrpHh8Ky+f6Ch6pGPtnq6B4a6xVV9xU/ixNSiAcdnLI/HZrYKsTkh1KsKtxgzmGOB1gfzSQFK5wATdmBitLu6CXfncrjl19tQp/0n3fktyvHcb7gE+c69M+dw5vrwCydb1OwMb7c2dpcN9rUIfKC18ygBNWQe7rKMGOJKCc+MTaNMonoukeHd4cOBiGsu3aHPz8tSefYvwDz/Tvh9yU77++38St7kam+tsPtrJ7W9stcsvNAt1QFkaQGI8E6yoM1gYTZMfpin7zuBg5UdDhs3/i989WYSKngf4BdGnlxbESZ8a5v1l9d5Iv30ufndzc2Kt2XwyL/WXt7rF55u5nsotVhQxZnq3XIRIcJcJbNVTfj1F+8N6zP9i/87hNx4bmVz43ZOf65s3mO0eFrPy5uLFRqlgT271ka1OeVwR8/kk+zvaDXccJKUFrq1D7Rw456f6Mh++oUgKzRl1JNi5jNlrdQHvRgjvSnTXGml65zOfOrw0DSfyU6fQ9rl5w/LuMYHtXjmzclYuZ2+9e31oaaN5wBIeMcAe09oeLpXdYy0NSxmlkUh8tVerUW8sVKLoUkXyN9JU/rRWTS6MjjdW4KvH+7776vtelGaup5ea6lebpflCYejxwtA4GRtVgNxgGq81KsmPEoEvNJL4+zt3DN/451/7jW4QKPd4sz5kpw/ipI8N7t84/8kfnK2slLB/pas+v5XrL+d5+el2rsY6pYsdIUrhJ9gDCSCdSNyI0c6O1KI/H074iwcnR9+rHf7q5swJ33Ps3lecvN9Y6+Ziu1EW8c7Nwk53jHm61PapEtiBVmmHm4WJCuNn5vqUPX8vIGAAxNC6VKBiVrViKeYkoysJd29UOLswVo2uT+0fW3pk9Fh7/ccH9cPcIr6Pt3PfL83fuPeeOxf9yWuzA50u37Xeyh8pS3rMODpCKA84B5NFoatJUmF1X5KbxItxxN6tVSsv8pidL1Ff25UPrzd+93Nlv3tS/sUPb6evvvKD3bfWW8c3tXq2o+xn826xF5SuJjzCkYHGRhqxNyIG36nE6YvjO/e+96/+ceiJ0veb+AFaYBAnfWpM37vkYjJZK7DyaFvRb64W+iubpTmUd8qacwyt8dU4DCSgrUSyW434fMLs+aFUfndAupeOTD8z3y8tqn1S4sXps+L/Y+9NoOyozjzPu8X+4q25p1L7LmvfkNgksUrsmExjsxjsLsllN4xdXa6qqTMzpM/padtVHnsat10lTWFsQxmciUEIgYQQpAAhBGhBEtpTe+6Zb3+xx713KmRcXV3HdmHQy3yS4h3OEaAXd/l9X8T7x/3u/T6/09I5YU3UBzMNhy7KWXS+5fPxtucnHIBIyXYRhQT8NkQVFIP/lyUWyKgEgSVjnpUwPyd41lFF4O9pCtkXg/xs/aR4duxDD7mV/mNQoW4WDuv3EPhdschD7duUvftOJYaKhTEeB3N8QOa7Hptiu95oSRbjgiAIoiTQqK6fxQjsJhjv1FXtQ6ywU26xlJ7xreaKFilBUrv2rvZYd3ZgStZwrjEsb7nnsbmeS5OqqCBdVUwMwRFFwK8lo+qrMol8NNtN5FsfC/dshTdO+QmE4qT8jP/kHoKHxq+6f677NpljuLQl5/Fb+g2vsWC7GCEMuMcAYQBICPoKglldQEdjEunQMNiiJ/QD7X/Tkv+TOy3DBb9bMt/jZbTj5/obCrYx14dwmenRRXnTGWd6TDNsF9qeDwRFAUFlZA5RcOkF+20AACAASURBVPqZU+ZTESFHFYWMLpBOXcTvqch7J4HcA1NSNQNhHLwMBgub/IMEHmp9Ui4QsbZoFGc4tn+N7fuLfBGPzxqlOEREjepxlojG0rIoHMCUbosA/tbU0VXH6ot6fvXq+X4lh0TaOMftP25Pdvd0zXWY1FK0vZtsy69yHU9URYmpktSrSuTtqCa9WBWX3q2etmDg8ZUTgxNL4R6u8J4pG4FQnJQN7adreO3aXcJucKaqL+vOSxvOnVnTWVXwWH2JQZg3LCBABBSMQVQSvZgkBBWE34/KeHNtTHt7QjxxqvXh5fan6/mCXnU+GdSZ2BS5q6tn1PGu/nkGRVeXfLDY8PwJNuW65XioaJoAEQwgRoBxCjzXBQJBvkwEm0CUFhE/rQl4T0KW3po0uvaD8anxg60tM9wLOtKwsZDAJyUQ5FFpPyT0dB9JZQqD0/sdZ6nF+ALKyUxKQbXj+IoqKV5Kj/ZoGH4gcvpaYwTvmDd92tmT775gVdoJuX877eBF4sEfbFHPFI5OLpX8L/tcWGFYzljX45qqqFCVxYJE4J5kBL84qkZ7Y8nkhccfXj6uEp41n9R64fcuMgKhOKkgg7Ud5OL2t18bc3Sw/6r+orGq5LAlJdevN2wfcUyApCrANU2gEeRGZeF0XCIdSVV+tTGl7Jk9flbfo6smBT/cI/o2E4SjtPF3KWmtUHtg77HPcTVy5VDJXmr6fJLp87jh+KJDKTx/Epj5wLYtIGAAZAExWcAlgfm9KoGHFUw+jEUje2uqEkc0paZ39LmtRiU/3CvIjcKhlJlA4OOnwRiRTE7GBrp6JuYL7jWez6/wfDiV+rxWRKIUkRVHFvE5kfs7IgLfXF+t7546eeHAQ8vGOhW74hBkYv7OISHecGLSkeMnb3Qpvrng+LNN109yiLAiC0ZEETqjCtk6bXT9+pqItr+1eZlRCfvZymzysPkRIBCKkxGA/vu6bH2yQz5jZKaf6ivckDWdFQ6AM02fVRUtVwhyegQnVTilXFdFk3D/uC7jl1IRZWttPHF0SoOTrYR8BK1tbWJXH67pyxizDMqvNDy2wOZwouXS6pLjq7ZPEUNBndQgpX6wSgIBpw5XCHAVDLpF4L+viuj9VCxyoFZVT8WYOgQSWXPt6tUVvSxeIS4UDmN4CcDWf/kxP9jeLmlpWjvYPzixaNgzPIfN4kCYjhAZByHUFVHIx3TtiAzBjpguvVeTiB2uj1f1VHCSM9jadlA4eGZ3Yz5rLM55/kqDwisKpjvKo1TSNdmOKvI5ibk7kiraOKom9X7d1Or+SkpRMLxuEPZWLgKhOCkX2U/aLufwr362IXLkdHaWCcHKoaK1YrBoTLIYjHEsCMExYe5ToBDsqwLOE8T2qQJ6ta46vmVclXCqobfaaG0d2aJdbW0HxW2DB5NdaXNC0eOLbYquMV0+o+T61bbvq47HCENBgBoCyijgQZ0byBmG3JYENoSYczQmilsV4u+KRiInG5N65hppqlXpsfpPauLwe5c2gSAH0dn3TypF7ieYC+pLlj3ZtP1FPgBX+oxPkGUFYoz6NUXsVAjcG1HkDj0a/zD18Mp0pW7kXr12rZDNi6mBkjOz4LBrcpZ3reOzzwGEYgLjri6LgwkR7Yup5NWkJmwZ36Scbm1pCUOul7arD+vsQnEyrLj/187a2trw1rNK4mjfmas9JN2csZwrsoY1xgMo4gOAKYIAIcRExu0Ywd26LLyPgbc1GYm/N74pcWbt6ltHNMV0cAqnR27X++ziJIOiRSWPLy55dJbhstGWz3TbpQQTDF3PPb/yg1HgbpwJBFgChn0Y0sMCQbtEbn9YpcX3x3U0NG/ReOuxZcsuihomI+g6YdeVRwC2tXF0KLtROjrUpxdsb5RhmgtNz18OIJkLCU4F9wBi/lAypu/RFGULs+2dKRo799PWZiMovlBpUwoqgHvdhp4vsjFZy11UtP2Vrk+vdh0/KSJEIwIuxBXxmCaxDamk/uKVU6pOPrpqlVNp8wjHc3ESCMXJCNjt4wyVUu8HPU2nstbSAdO+O2N78yzGq1yERQYAYoABgiGVBZyTmX+kWhC3xVRlGyL80NRkffrxR1aO2G7580cQT7ZHslljNBXxTMPzl5Qcd4HFwDiHoYTh+YLrM0g5BYokAeo7wUOZKQK2RIL7BAQPayL5QERsN2HesaSW6o9MF432lrDOzQi4Y9jlBSYQ3N+P/niTeKbrRKpEnYke47OIIMzjgM91HadBkSSfYHwCQ7hLloT3IgLaO3P+4m7jxllWpa2knJ/Lpk3i0T19NYMFa7Hp+rfbPr/K8tx6hIkgYe7EVXwkFZWer47rW8ZW1x77XvP1xYuk9tAFtnzY3IUkEIqTC0nzE7R1vj7Olv3q8WNHx3f1F1ZkHbaqx3AWZh0/xkURQYIBYx6AzKOKiDIxVdivQf7quKiyZULDqM7IyXdHbNf/+SRVp0+Lb64/Und6IP05i9ErHcYXWD6bXPS8GstnkgsA9HiQKR4C6tlAlTBTBexxz0orGB9XJLJLwXhnrS4fqJaFrl/+5QNh5slP4DfhVy5KAnD12rUEFEGsYMPJtmsvKRr2YsrBNIhwFULIFhA8ohC8XdfVHS4wj95964qhlhkzvJHe2P7vaQerKPlD6VTB4vMNAFZmDfNqj+BxnuNEogrykpp0WBeFrTEFvZZUpANjp48dCvehXJQ+WzGDDsXJMJoiECY/bd+m7e/LTujO5K8bKjm3pR1/zoDhxaggQI4xwAhwAVFf4G5GIXxfSlc3NyTV16+/ZenRRydNGpEl09+lm8/mOxPZojMmY7JF/UX7StNl8w3PbzApVRzGkcM4YBCer3tz/nSwZ3ky5rmUrnQj3zogcP5uVFQ+SCUTpxZe0VAMH17D6HxhVyNK4JFXXpHMQz11uZI9wzCdhRzABR6lkyDnqqJIAwj4+xCEO5IJddfkpgmnF1cTY/ny5UGS5IoJ9wRh3P6al2OnMukZPbnCdQaj19q2MxUilpRExCIyPquLwptxTdxcF9c/QGxq/7o1CwKhFX5CAn8ygVCc/MnIPt0FHx8/jHoRYVLe8JYNFKyVaYfNDVZMTAogIAQEv+cRiTiaAPoU6H+oCey1UbXJjtlzmk61Lh+Z/CXBvpi3+yJaT6m/wfH47ILtLHWhfEXOdMeXbC9u+4y4HIBAmJyfhiBwjKBHoFdUCOpRkX9Ql+AuGXh7GmORI1VV84fCB9an86HwqoubwHmRv3G3cvrwrkbDdGcXC+Zij7HZkiSPZswjhMAuUcI7UnH9TUHwDtWo6uBjDz1UUUePf/uisk07fKZ/7Knu3isszlY41JtvufYoSRVJRJF7dBFvj8nSxlHx5PZ0CvSF4dqL229HavShOBkW8hyuXtsezfaX5mRc96acxZenbX9q2vaiUFaRSxng1OfJiGypiJ2LQH9HXCKvNVaJ79154+Kulhkjk3gs2LEPzKqqwZIxLV2yFlkevbbo05kOw9Ul2xU8BiAiAgiCOB6lACLIJEJMwLxeibDDcVl6N6GR3U211Ufqq2uGYoe2OGGukmFxuLCTCiYQCP5sYnzkwIEDo3uHMrMNx1vEIZ8DOGiSJOQB7u+WJeG1qlji3Roxdg4MHjIr677hcO3a3eQD61jyZPfQ7Lxjrsq77gqb0fGCKIq6LA1GRXF7XFHa63Tt7VG5Y4OVNf4Kdo5waP9KIBQnZXaG4E3jL37ULneWhhZZXPxC2vBu6C+6TSbDosEApBCDIN2HAHy7RiOdNbr8ekLEm+sEuu/LCx8aWr4c+mUe4u9rHi5rbcUNkUmNBQdcWzD9VTnTm1f0aKPhU9mjDAW5SnzqA8g5QBBxQYBUEUheRPAY9u1t1Qn5zRnjag7qM+rTP1xSORWRR4Bl2GVI4PcSCNLGd2/bph/ee7qpe3BgngDxMtM0FlLGtHhMOxVRlddVEb8uIeVId6NWrMQViI5Tp+Tv/eNLUzKuf8+gadzCMJ4sEUlWCE7rovBuUpV/Nb1Wf/V7q5sLFZt8LvTPiiQQipMym6W1rSPy0blTs3rT5oMZy1+V91CjyQmyGQSOS4MwCFAl5KYUdCSJ2cYYohsnaMlDDXZzcaSq6wbJ1E6f9sYMOP6qnMXvSRve7KzlaVnTQViUzqebD04Fc9/jsoC5JmAbUbuPO9YuXYKvTJ8yruPrs5t7RkhYldmiYfMhgQtLIAj5lsYvUfrPdI5GmC/Ll4w7IhFtIoLQpq67CyOwsS4e3bHgP3+lvwXCYB9KRX0452jpI9+dbAHh8y4mdzmUTWOMyhFRLOiEvFcbUf/H7Opx2x77+jIjFCgVZbqKHkwoTspknvOx2VffTby1Y++VQ5Z3j+Gx5UUHNJgMYx8GoRAERFFgqogtwTMPNCa09gmNNVsbJXTiBw/caI5ESuhdnAu//vkrqd1HT8+yGbnRcNn1WdufXPKhbHMIgSADnzKAIASQ+ZwAz9NFNBTBcJ+G+OsRCb0dTUSPL3S+lB8pYVUmc4bNhgTKSyCo2/Od72Crvl4rGOKsfCl/s0jEK6nv1QAA+wkAb4mAbh7fGP3or77yleBHPoimVsxn9dpdwmD64LjeofzNWcu+06V8LkZY1wShGNT/SmrSL6aNrdu2cnx0YPnykU0aWTHQwoH8UQKhOCmDg3DO8Q+27Ei9unP/1UM2vbvogivzplPv+FBkSAQc4vMF7nRFyamE7dUxe2F8Q/0bCVx9bu3q+SOSWO27G/cn3tmzY6rFhCXZkn1V0WazbB82GB6XbcohkmQAEAGM0iAMRQVAS5oATmoCeC8moo5ERNzdRFO9DWC3HcaXy+BUYZOXBYHfbprdqPQe7R7rOP4VHKAlgPHJCACEOD2CONg2ZdK43an6yOmHR2iT/B8yxOOPH5c6MjvG9JZK15Yc9zaXssWQ8YSAYVET0a6kFn1uXH1VR830aNdjy5ZV1Ebfy8K5LrJJhuLkAhssqCp8NJqu+/BE91U5x79zsGRfYVFQa1qeCCGGGAkcceZFRGEgFZF3KYitn1RX9daEiN772EPDf8MG4z1TBap2HT1yZbZorbB8uDBnmGNtj0cpRwLlHDIOAMQYCILIfddy45LUR7i/V5fI9nhEfb9Gl47PGDsj81jzdC9ctr3ADhU2d1kSeOTxxyVuaSmO+UTG4TzbdRYy3xtFCMpJItkDKHt96qhx+zP3rSxVSuK23yWfO5nJNmaM3FWO691JEVpilIwkQLAUVaU9MVV8oam+fuuC8TPPPLpqZFIjXJYOdRFOOhQnF9BowdIm9c40nMuXritSeFt/0ViYsZ1qx+UCowxKiHBNFGwV4x6NwPejGGyqqdHeumnZlJ41CxYEG1+HLadBkFDt7M82aNmMNcbHwjW9WfOmkkc/VzCcWsN1FepzxDkHBEEgCZhDQClBqCBweiKCwE5NRG8mVPWjVE197x11K42WlsqLhV9A04ZNhQSGnUBwqucQqFaM3tP1BceZx3x6FQN0GkIIcQgOcMS2puLJvRPY1P41FZRPpLntoFjav73JpPQan/PbCpa92HS9KkWWi5qEd8dk6cVUJPLGkunxU2G6+2F3q4umw1CcXCBTBcKkVDza0FMoLRsw7RaGlQUZ20uUXJ9Q34OYA65hbMQk4WxcFt6LSXiLjvHOlbfO7F6zYBgTFQWx7fZDwtliZ1UmZ04bLNrXljxwXcGhk00KY67HiOf7kFMfIOoDEXGmCNCSIO+RBLxfwWCHDsn7Tbp+bMJ0OfdYc3O4WnKBfChsJiTw7wkEqxHr1q0jvW60Ou9b04u2sRghMA9gVEUBPYMQ3qko0ltJRE+2rlljDecLzh+z1kNPdsjFrtNNOdtYWvS8VSWPXel4XkoV5WJCUz+MSeLGKlndOnd65EQoUEK//30EQnFyAfyi9ckO+bRTauoZHLimv2DembG8JQ7ACRdA5PsMAEq5wGk+KpLDCUncHpfxW41x/cNrrpvaP5zCJFgtOf7jf47YDh1r+WiRScFVQ6azMG/TsQXblynEKAjhIMaAADgXqesR7mY1AR1TCNgRi2g7dMn5aNr46f2RB26suDogF8CUYRMhgYokEKyinAQg0tNbaGK+P8cHbKnP6RSPUlcShZ2EgtclJB1aMiqab6mAGlW/q8lz4p2TdUXqLPCweFs6X7wGIlKny4odl+R9UVnYUKVEtjQmUidaHx6ZJJMVaexwUOcJhOLkszhCsAqxcbfS3dszrmuwsCJbMm/PWNaCgk1jFqUQEgIIwFyAzBC4ty8ukZcb9PhWGYPjX5quFYfzIRIU69vS80xVxuHTC5Z9reHSFRaH07OOFyu4DDuUQ4wFwIMNr5zxCAG2DFiXQN3dcU3YllDwjkUzP3fqsebwOOBncZnw2pDAZyHQ0cHJ7t6N8WM9Z6cCyK71KL2CIBJRiLBXRLhDwtqHV46LDaxaudIdiRN//35uQU0e0FWIuQwt7BsqthiWcy2lvEGXFTciCh/qkvBiXSL66oyJc0+Ee1A+i2dceteG4uTT2pRz+OS209KuM6cmnOruvzFdMm8r2O68kuNGDdc5z1UUBK4IxIwI+Jgm4BerdOGlSZOmHv5Ry9Jg+XVYPr9NN90u9KWV6p5sdnHe8W4q2v7VJdsZV3Rc2eIAeAABLIoAAwAkjBmmrqFBcDoqojd1wDeLIt2z5IY5g2EtnGExWdhJSOCPE+AcPr5pk3j2RHeDC+E1ru3coMhSA2TgDCHkrZqq+HtKdezs4LJlZiVslg2eQT9752hk49vbr+zPllryhnk156hRFkQnIku7k6r8Yn1M3zJtcuR0GOIJnf93BEJx8il9ofXgQTHz4dCYE2cHbkgX7TsLtr8gZxgxx3MQ5xSIAuGaLNgRgXTGFbI5qWovTBiV2v+DB28yPmWXf/JlwUPh209tUfOFbONAwb4y57BV6ZJ1RcHyah3GhJJtg2AXrqZHzh8RRoD6GiJFGfjHZU47YgraPHfOjD2P37cyKIE+bJt1/+SJhheEBC5TAj9s25zsTfcvdTz3ZoTwNIJwTpWknQld286BdfRbzc25SsmJ8r2212Jv7e+8erBkfN50vWs4wg2KLBmaSPboBL0weXTqtSVLZpwdqXIdl6kLVey0Q3HyKUwTxH93W4nGg2fSN+Y8cHfa9BbmTDvpUR+5tgFUEXFdEdyYJJyKymSTJqIXZTHyYfvftOQ/RXef6pJAmPxgyxb10PHSlN5M5kaTgZvzJp9ZcGm8ZDvIsiyARQEIsgh81wbMd924Kg/FFXm/AunrKV3a9rmZnzv6/duvLIXC5FOZILwoJDAsBJ54cbv+Uf/Jea7rrhAQmasIWMacH/Hs4mvTR9XvOLV/f7ZScg9980dPxvcNFJYWPXqPj/Byn7J6yGgpocofjorr6yc3NW65thafDBO1DYvrVHQnoTj5FOb5u5ffr3vng0M3ZhzY3F/yFhdcnvIBQr7nABFzrhHqapieq40rL2syeT7ZmNo/9qE7C8O1xHpemOzfrx544+Css/nCHR4Wbx7IlCbmDaZSSCAPUs9THzDuAoFAoMsipXapUxNRh4LBltE18b1zrpjaFyZK+hTOEV4SEhgBAm07dii7Dp8YDRlYzChdDqk/EUPQLVD/hQmNE7d++e7rMgBUxurn7d9/QjcM6wrD91psj1/PGG/QRMGqjqiHayPKbyaPm/ibMfais2F6ghFwpArqMhQnf6Ix/vY3b9UfOHDyNtOFdw8U3blZmyZNDxAPBPlAEIgp2NFFei4q0Y1xiT83XpcPDmfRrmADmjJA4pmCtbjfsO4yOL4mnTdGmS6TGSQIQQIgp0AAPgher7BvmfUp/YBv5Z+rSmhvj4rWdTbNrS60LltGK2FD3Z9onvDrIYHLksD5I8e7dxPzzFBVOtc307GcawHns5hPzagW26ppypbRAu0azk34f9AQnMO/bt8aPXSic37BMO90fXADBHisRGSvOll1XGLo6Sa96tk5ib6BihjvZelRIz/pUJx8QhsEP/pz8PiaHQcOrCw5/L7+bHG26aOYzwVCIQmSSwMRAycVFc/GJfqKLrrPRqPKoUmP3DdsGRyDgn0Hz9iNacO71mDkztODuQUuJFUuhaLjUSgIIhAxAcj3uAhcLyqioZqovFumVpsA/e2CrA7MB6vtsC7OJ3SK8GshgQojcD5xm+tqwAWjqEvn2Y69VBKluIDQbsjhVqk+etK6/XZjuFZx/xCeoNhhbsyY6Nlee4bheqscD64qGd5kWVRZTU3dIQmBf0xIytaa6WJvuBG/wpxsmIYTipNPADoobf7+U1tSH50+t8J04INDhdKivOHEfYYxQCKAUOCSQFxdk7qSKn5VV+izakzaO2PwkDkcsd7grekb7e1a7/HC2IzlLjc9fE/a9mYWXBAtOh7yIYQIESBACGQEuUKQoRF4MkLAWw26soXauZ2LpZnZ1tawINcncIfwKyGBiibwuxN6wABJZpgzAOZXiYIwFjDQBQHYEdX1feKkxsHhzLH0+4AFAiU9cVGkr7tnqmG5NxqWfxvnZDqEGERV5V1N5M+m9Mjrs4QxPZWUAbeijX8JDS4UJ/+BMVs7OkhXZyHV05deOFiyv+gCYcVQNlfluD6BAAMECZdFydFluUeThe3VuvRcU9Lf/g9//qXccIRFgnLl31m/LXrgwLEp/SVnmcnJypLL5+dsL+IABGyfAgaDhDYcyAgwXSBFXSRHdIm8URWNvNogJw888a2bssMx1kvovgmnEhKoeAJB0sXY+vVRK1OYZlveMgLhZAThEGP8A11T37965qTuBcOZnfr3EAsEitk0Vzs7NDSlWLJuNC1/lWV5s3Vds1URvi1j/kyqSnl7WbU2GIZ4Kt7lLugAQ3HyR3AGS6QvpUlqcKi0oL9o3GVxdIPheg2lkhEkUAXB7g1FEKyYopyLKtJOhaBXJjak3lmRsvqG40bq6Oggbw6Cqv0nej43mC9dk7W95QXbnWlzHPMhAiXbAUQUAEQ82Kjr6wJORwg8qCG0LR7R3pgxc8zB+L5lhTCMc0HvqbCxkEDFEAgEStOGDVpv79AUDMkVjmNPYow7hKA9RAR7Upx3rV69ekQqof8O0r8KlO6eielsYUXJ9loEkUxTZCmrKdKW6oTymzFNTR+4d12XHelwVMUY9jIYSChO/oCRg6XRu7/7y2TBZQuzlntn1vZucAAeXXIcQl0XSBhxBXMrKpFTCUV5J6mJr9XFYjsXSmOGpQhXa2sHOUZONOapuChdcpbnXH+x4fEJRceNng/jEAxs2wKKRACC1I3KQl9MQruiAnxDF+UdTbXRkw2rm4vhzX4Z3OXhFC9rAh9vllXIye6mrp7eOZTzaZR6wZm9k0gU91cn9ROZzs7ScISg/5Ahzoei1m1U9p3rHJMvFO6mEN0jispYURD6IhFpc3VCe3FUqm7v37TcMGzpGC5rp6mAyYfi5A8Y4YG//6XW48F5uZJ7b8Zwbi56rMlhUHBcBwiYg4iIrISET+kEbtMFtHlsVN79wKLxA8NxPj+4kVt+1N5QKBSvy5ToLVmXLig4rN5hSIaCAB3XBpCfL9oHJMwcAdKzEZlsj0v81WrC3p8/YUHvYw8tc8L8JRVwB4ZDCAkME4Fdu3YJuw+fqRoYGphScqzZCKEaLOA+EYrv1zYkjqxubi6M6DPh48y37+06Mjlveg9QIKyinDUIBHXpqvxKdVJ7ftKY6n1hFtlhcpgR7iYUJ7/HAI88/op0pJidVqSgOWt4XxjIF8d4ABOfcUAdi8cjsqMJ4FS1RjpSmvRytYB33TZGTg9HKCdYAt0N6pMeEG7Oe7AlbdJFGZumLB8QgAhAGAHPMYAIPBYVgaMQcEIh/A2NgE11NcqeL45JDcs4R9ivw+5DAiGB30Mg2KO2bt1G+Uy+cyom4lIIwFgOYY8kCTs0hxz55jcfCgQKG0F48PHjx8Xt//ziYpuSL1KAV/jUr5EIPKlr6nM1qXi7QbNn1q1Z443gGMOuh4FAKE7+LeSPlXvHKXt8X8a8M2PQe7OG/bmiYSOIMQAccVVEjibBk1WasCku4JeTurdvRqErNwxLorC1tQOfrMrG+obSy0seXj1oeIuGDD9qcwECIgHOKOC+yyXk0QhmpZSCO+My3iACtllLyEde/KuvhNleh+GmCrsICVQ6gUcef1yKuGCCgPASIpDJAIAsZ/57jfXV+6IAjHhl4698/wnd4fQqw6X32LazDAJeJUvi/ngs8nRDNPbKsYjb014B1Zcr3c4X8/hCcfJvrNd28KD4zp7+cQd6BlZ2Z43PZ0ruPNOlKoIIUNfnGFC/Jh49GRHQ+pjKN9TKkYMz7EPFcguT/1m8D1SfSWeuyjv4/r68c3W65EcdKEKOZcA4AIhRLnLXj0sgnZLw/gh2t9QmldfGNUkn/v6BB8wRXbK9mO+ScOwhgUuQQJAXKVYqjXIctsjz2Bwf+BRBun3apEnvgUJhRAVK8Mz7iyeeSJzoKl3lWN4XGAfLZElRonrkPVWSf1GlR1+XHl6ZDvfMXYKO+fGUQnHyMYhgufP/eH5H0zuHT942ZHl3Z0x/bsn2YxxwyD0PRCXZE6g3kNLU9TERPjUqST566i8fMMt9BDe4SX/c2Snue/NQU+fZcze4UGoxPTTv3EBBNyiEDEmAcQgQY0DBkEYwH0hJfFsU0+ea6rWdU8fpQ481N3uhMLl0b+JwZiGBT0tg7a5dAjvZW2MXcnNMx17CmKsyAF+b2Tj5fd/P5IYjVP3Hxv6tf/qnZF+ft7xg2F8CHF8jqxqXRPwO8b2fT588dlu4QfbTWr7yrwvFCQAgEADfe3l7fPO7R6/PAfLFIdNdWrDcKp9SjAEHKuZ+TBTSCULeiMjCU4peu3Ohc0t+OI7gtnZ0yF2HsuNO57M3DRScz1MozsoWrUjOcBDAIuAcg8CIuiR4cZn0Cp759uiU/uyo+uTObMLKtre0BPHjsKJw5d+Le8CN3wAAIABJREFU4QhDAiNCIBAo6Fh3MpcfmGG59gJNiUDK2V5d1g+iGeMHRjJZ2/lyHMfSdYZLr/cpuJdxuFgUpUJS17ZyWvrFjVfN2NW8ZIkdvnyNiOuUtdNQnAAAvvXDNuW4Ubz6VNr6Yo6hZQaFja5PBUBdIAFK4wLMVmvSe3GRPF1TXfPmxHxycDiyqX6rrU0p9LIJfbZ7fdYBd/dmi7PT2UIEYBEhQQKO4wJOKYipspvSlC6N8Ddl6ry4aNKMd/TVyzLhkmdZ752w8ZDAJUMgyJm098SJqGO44xhjcyEAEQzRSUzEfaNror0tLS3uSE02CD+dO1EYXSg5NzueH4R4psd0tV8S0YuNdbGnq2vUzkdXrnTLvYo9UvO/XPu97MVJaytH74P/b9aQx7+atdlNBQc02QxKjHkQUYdFoJ+r1cRdNar8m7pIYsuS5KTuNWsW+OVejWhtOygeOLNrat5hqwouuyVj+DMzRVMvFgwkygqQRDEoLQwUDLyoTM5GJfymLpENY5PazhsbyNBIL8derjdUOO+QwMVKIAht//SnP1X7isUJMSW6kHOQYL5/AjKwT5ZB16OPPuqMyNw4h60//7l08ow12XHpbQChOykA4zDmpxQBPRPXlOfjc8Z2hTV4RsQ6Zev0shYnQSKzM3pf/fF04StDDm3Ou3S86UHZ5xwSwLiGaDZO2J7GmLq+VtNfvX3CvLMtLTPK+gYRhJh+sGW/+s6+jyZlHHpLyWV3ZEv21JLpRxyfQQQh8D0PSASAqCrZURmf1ASwLSKiTQ2qsGvV2IcGw1LjZbtfwoZDApc0gfOb77/zHS1WVTWZ+3AuJFBHAJ1yubc/Kopda0bqCC/n8Os/bdesdHaGx+jtPgS3+D5tEAg5osnSk7KqvNpfi/vDEzyXjntetuIkqJnT+WFXdU/evWmg5Hw9bXkzTAoUgAUIGOAyZkZCQvtrZfKbSVXRTaMa0YnWMi9tnn8w/PMmfX93//S0A28cstiqnOXNMh2ucJ8He2OALBLgOzbQJGQmVOFoVMGvJ2S8ZYyufXh1HciEKyaXzs0ZziQkMBIEgufQT3/6U41SNAkJwhQGuehY9lnXpIf/9m//t4GR2t8RjGvN99dFHd+bzTi+3QPwJoSEWlUUdkLOfqEJeEc8P2pYQu4jYZfLrc/LUpwEwmTgkFl1Oju0uL9kPdxXdFYUPRphiEBRkLhMkB0h4GRSIhvHJvRf3zRv/uGHl4+zy+kc54XJpvf044c7p/cWnZsHLXrzoOnPyNs8ApEIMGUAcwYkAQEZczeq4I90Cb+S0IQtdTXSwX/6anNuhJMnlRNP2HZIICQwzAR+8pO2CCHGKJs7ja7lcd/2TztXzDk7kuGTYINszYAVt4rOXBeguyAiN2GEZcT5axEJtyero++DL94a7rcbZl8pR3eXnTgJ4qp/uW5j8mSmuGCwaDb3We6tGcurdiiDCJNgZcKLy2JXUkIdKRG014nsnZ/99VeL5YD/b9tc+9Iu9d0TnTP68sYtaZff1Ju3pg8Zru5jCRIsAuB6QBcJ0ETkaiI/rYv8uaSubJgwuupwqvP9Ea2LUW42YfshgZDA8BMIXpja29vlbDYbz5hUcbySWR+LpUcstPMxguDlMruvM1XwwBUew/dxjK4hEOVFBDdqCn6uUU3t//aDNxnDTyzs8UISuKzESXCz/d2GdyIHOntn9uSL9wyWnDsGHX+sRSFyXBcoksDiETmdkPH2pACfq8Nux1N/u7qv3MuYwebXvt5Tk08NDd4+5Hi3FT02fch09ILjQkAEIGIJEAZ4QpXchALOKdjfnFTAM7X1+MATXwmzvl7IGyJsKyQQEvhfCQTPTQAA2rZtG3zzzTdZuZNOfhL+gUAxO7vrBgrmSiCKX7Zdd5rAYacM4K8iKnppSVXkTBji/iQkK/c7l5U4CTLAbtl2dEJftnDboOF+YdCkM/IeF/OGCRHnvDqulaIS3JOSyfNjU7FXv3lV88kFC2BZazisXrtWwGZj09li9u6s5d3dky3MKPkswgQRBTtvXc8FMhF5VSTixEThbFwGm2XiPB9JeR+2rV49soW6Ktevw5GFBEIClziBID/LicMnxw/livc6HrsXcZAgjL8pAvT0uDFj3vrr5uvD5+NF7AOXjTgJ1P+f/fdnavry+evTNn0ga8OlOZdHCpYPfZ+BhlTciYjgSFyCL4yqSm64e8G8Iy1Lm6xy2va3e1/y9WcHs805i34pa9OpfdmCSjGBWJaAxxkAnPGYKlsxgk43xiIbfSf93NUzlx0Gh6abw5EErpzzD9sOCYQEQgKfhUAH5+Slnz09o2TQNYyymzAHHmR0I0Ho2VW3XXNg1aRJI3P8+bNMKrz2PIHLRpw0t/4kkmXelRaDD+YcflO6xJI2IxASGWDGaI0unUtK6PlxtbG2WZPGffTtm2aXNWYZrJgwNzGqezB/d9FBa/KOP2YobwmG70MiiYADCCCCXI8oZkzGh1OYtddgvD5264xT6+bP98OEQ+EdHBIICYQEAGhra8Nbz2QXICJ8mTN2HYSohCBcj6jb/vn5kzuXL18e5KUKPxcZgctCnATq+rv/1+Ozs57zxZzD7sg7fJzLJexSAggRWZWqpZsS6qZqCT2b1MkHDavLu9u7tYOTE/teauhJ999sUfzwQMGcVzCp4HgMQhKMCQGCAYjqqp2KRo4R31g/Wie/dkeLne0tLUGYKUxHf5HdaOFwQwIhgfIRaH386WgJweUO9b7EIJzDAOh2mfc8RHz9Pz36Z13l6zlsuVwELnlxEpzOefC//3JUj2E2DxlWy1DJ/lzB4arPRYCgzKviCaNaVd+u14Wnm+Li27NnpfrKWUuirY3jD/33qg6cOXPVuXT2gZxFlxsO110K4HnFwSjQJAIismDrqtSZjKubkxpaP10U97auuc0slyOE7YYEQgIhgYuVQLB6cqyARw0ZpRs8BO5gCE6gjB2F3HvquuuWbmyZUd7kmRcrt0oe9yUvTr72D8/XdBUKN3QXCvflbHdJ0fGjpssRQhLXlIid0iKHRsWjv2hI6ZvHjmXnHlu2zCnX6ZxAKH37qS1VR3r6F/fl7Dv7i84Nedtv5FBGQYQNcQoQ9UBCFUsxmRzTZOG1+qrYpgm11fu/+6Wrgjwm4YpJJd9N4dhCAiGBESPw5JMdcg/OTsya9o0lz7nZ9WmNQPA7osDWXX31FYdDgTJipvlUHV/S4uQnHQcjb+0+cHWPYd3Xk80tzzlOrccAZgABRZT8VDTeHSHkN2MSyV/MnFDd+dit861yCYBgQ+7f/vKF5L6ezML+vHNHxmLXFVw+2vSRBAABjFKgEQDismDGBHhYw2xzRCCbp04c/9GPHloW7DoPqguHn5BASCAkEBL4PQTO52XZdkg70n1kWqZor3IpvZ5DTjhzX9QF9TdaX8Op4SjYGhrnwhC4ZMVJkDvk1NCxmT1DhS8NGu6tA/nS2KLjiBABIEmCH1OVoVQs+rYK2M+rkvJb7V9vNsq5yfSRx5+OduaLC9Il986sy6/P2Xx8yUciEmRIvd+umNREZLsmqhyNALpZ5s4rNVW1+5/85p35cgmmC+NCYSshgZBASKAyCAQC5f9dvy2WzWTmmr57p8/5tZZjZoiAfjW2rnHD+34+HdbfqQxb/UejuCTFSVD+++cHzozpSrPPZ216T8Gk0wuWp3rUgwLmfkQhg9Vx7YOYIj8fI+Kr7eahAdDaWraVieYftimmmZubtezPZw1vZc5h40yGZMsHABMREM6BxH2nIaEfr1bFTTpmr6Q0bX/Tt5pzreGKyX/kw+HfhwRCAiGBfyUQ7D85nverLIaXuIDda/ruIp/7u6NEXJdM1r1vH3qnWAmJ5EKT/XECl5w4CRxzb6Qu+cHeAysHs/zhog3nlhyuMwaRAAFVMc/GNLS7LqG9MC5Rtbn6G6vOlVMAPPLKK9LR989MKrn+vabP78yYzqSCTUVGROD6DCAOQEIRPYG6p+tjyispTVzfRNR9tc6X8mEek/D2DQmEBEICfzqB4AX1nVP5eptaN1qc/5npmnGR8Q2aJD/rKvzo3z/wgBmuSP/pXIfziktKnARLet/eskXtO5uZd/DswNfyRXBDrkiTnodwkGU1gmEpKvCDdTHppSmjExse/NpdRxfA8mWADYTS+m5vzNlM6da8ad1bdPw5NuWKBxDwGQeM+kATBb9KFXs1Ab5SH408PyGZ2vOD1bdmwj0mw3kbhH2FBEIClxqBtraDYmfp4MQh03oQyeQ237KL3PV/hSB+JTYqerbcVeYvNZ7DPZ9LSpwEic0cJzb6yGDfg2kH3JcpeqMdCwgESECXZD8u4FNxQl8ZFSdt990668PbFiwo29Hc81WGN25LvfPB8ZUlJN3fm84tKpp2jCMIOYQAcgZEAnwNw3RShK81Vad+MaVh9N65SiYX1oQY7tsg7C8kEBK4FAn85S9/qYkWX8SI+KBjmosQh0e45z2LZfHtv/v6QwPhS2DlWv2SEif3Pf50dKhQWt5jun81ZNH5+RIVRUGF2Ac8Jgr5WkV6uzGCn5pYHdv63T+/pWxHcwNhsrG3V9mwfs/SE5niV86m88szhVI1ZRSfL6HFfaAKhCYVIV2f0HbUSHjtlLoJO8GZZYUwlFO5N0s4spBASODiIhCkb/h/ntmY7Brqu0Yk0n0A8PGcsp2iID7TkBT2fKOlpXRxzejyGe0lI07Wrt0lvFE4NKW7YP55n+N9qb/gxmwfwoiiARVimhCFjxqjctuElPbCsq/fcqwFQloOM59fMdm2TRo8WJx+tuh8+XTeuHUwb47yGBc48yGjLhAwYxERZmMC2lmjoqdXLL9mk339/GI5976UY65hmyGBkEBIoNIJBAUChS6j7sDpo7dpeuwLruuqpmm+zHz/1zXW14+GL4SVacFLQpy0co6O/N/PNvaZpduzPv3zs7nSVBNgjLAANEnhSUXsi0n4hfqI9Ot5dY0ftt5/RaFc5njk8VckC9vjiw6491hv9p4h2x9XdHw5EC0QMIC5zzWBl5KqtC8usF8rDKxf/P1HekJhUi6LhO2GBEIClzOB4Nm7aVOn+Fbnm9MNyu6PxGIrPN/NcZ8+I2H80n9b80Dv5cynUud+0YuTQJj0/eOWqt50Znlv0Xz4XDZ7bYFi2ccEiBjzmCpmayJKR3VEeapWiW4f/43rsuUSAq1tbeLhU/aEAkXNGYO1DBad8YNFU/YRhMD3gYQ4jyrYSMjkcELGL+qYrq8fJRxbt2ZNUC8n/IQEQgIhgZBAGQicX9H+5016Pt2/FBJ8PxDIHAjYfgLAU0pcfLs1DO+Ugfpna/KiFyd/3fZa7MS5oQV9efsLfXnntv6SVRckXQ0mlowIdlJCe1Oy8Gwipm3EjfRMuRLwBJtxS7SqKVeitw2W3AdzJTojXbRFgzoQYQgk4IMoAVZCxscSEtpcrSovjhkr7P/Bgw+WtfrxZ3OP8OqQQEggJHBpEAheZJVnN9QNFou3cCQ0AwijkPEtIqDPzVk6+0iY3r6y7HxRi5O2gwfFja/tm9pdsO/sLbh3D5S8aTYnos8giCqCn5LQuWoZvJhSpLYJQmr/D759U1mEQLDpas2652t7TLYiY9KH+zPWUtOGiuF5wIM+QNwFCnedlIxP1UeUrdUy3DCqMbn7h19tzoZn7SvrhghHExIICVy6BHbt2iU8f/D0NNOldxFCliMI8pD6G6vjkS3/5e5V58LTO5Vj+4tWnASC4DvPvlb34bm+G7sypS/0Fd0lWQdGg3TwgHHWmIplotB/uy4iPDOuquqtxH+6brAc4ZxgufBv2rdGT/YX5w+VnPsGS+7tfelSleshAAkCHPpAhD5VgXc2JQtvNCUjGyaPSexcJPvp8Mhw5dwI4UhCAiGBy4PAT9o6IofTpxfIotpMEJoJODuuIPj8qETDW1+946ri5UGh8md50YqT7z/xon7EdBaeyRTv7c4ZNw+WvAaHE0yIyHVJsOpj+r64BH89dlRy08zqMWceXTXJKYc5Vq99SS2UnClDJeeOrEfvGSxaU7NFA7suBaoiAUkATME8rYvo9WpF/s2Y2siOm//zvf3lOi1UjjmGbYYEQgIhgUuFQPBC+ZfrnkkBRm+CGN4pQJgQANhOCP/N1Q/dd3g5hP6lMteLeR4XpThZvXaXYGQPTM34/K7BknPnQNGZlg9OxGCZKyJx63T1jI7B81Ux+bmJNbEjf//AjWVJVRyczOlz3QlDBeumnO3dlXO8eSXHUV3qQsc0QFxXeUIRcoT5uzQC/7kpUb+1eXJzX0tLeY4xX8yOGI49JBASCAkMF4G2No7f6//5JMrorSLBywQB+xIiG6tFecPXHrhrMAy3D5cl/nA/F6U4uf9Hv6nvywx93mLwC4OGPTtjuBEXYIiwQBOaNDA6oWyq1yNPJOtj+3/SvMwoh6MFqelf6aZNAwV0S8YGzQOmPS9TMiMcMYgQBdA3QVITrRpV2q2L5NlEIvry3d+891y4YjLyTh+OICQQEggJHD/OpZ+//tRMx7HvJkS8UhbFU1a++E/Ny+a/t2DBgvAE5Qi7yEUnTlo7ONn91pO3FBhcnTGsK9OGHTN9DiAWuCpLpeqIvGdyXFt7xehprxYOTc+VKcEO/N+ffy95+NDpGwcNcH/WBUuHDCdeckwQlOoRoMer4yLVqHO8VhWfiWvKCzV6w/EfP7qqLKGlEfahsPuQQEggJHDREQjCO9/7h1/FDeQu5gzfhRAeZ1vW1oVTJj956P030mHl4pE16UUnTr71Dy81Hs0Uvt1btO7qyeQaHZ9hIkpAlgSvKhE7XSWTX4+W/CdH54+fLpdzBRkH33rjxKJBB3+5J+euHCj69QYNUtP7AAMHqILvj62JDkSh/cLoVOqZpoR+4LH7VhbLsYIzsu4T9h4SCAmEBC5eAkF45xTdUDs0lL7aMc1bOACSIJN1YyeN3v7oqvBlciQtezGJE/hkxylp057dtwwYzn/pzhbm5E1bYQACUcBUV6T+6oT+en1EemLVzMR7Dy9fbpcL7AM/bhvX3298ud+En8/aYFLBB5JFfcCZAxIaoTVRqZCU/Y6xce1nDaOqd871w2J+5bJF2G5IICQQEvgsBIKUFIfePTg6k8uuYJSugJAdj8mRn5OZY860Ll8ebo79LHA/w7UXjThp7egg5/b3Tz1X8L7elSneVfRojem4iGAEYppciKnSrmREfnpMXH9p7epb0+VapfjRC3vjbx8+/vmudPGhwZI/O+eCiIsQpIgDAn1erQtmY0LdG4H2E7Pqmrao44WB0ME/g4d+iktbW1tR/a23YsN1iTfIiJ7kxDCR4Li2ABAgmHMMqI8wUqB0vv3fRtsYdKnMuQM80bNU7hPGfIlSP2FZPgDNtLkZsHL51aeYZnhJSCAkcAEIBOGdH7W3y/392YmG5d9CCJ4vCfjFqlhqy5gw5cMFIPzpmrgoxElzWxuelJeqDvYN3dNT8r/anS1MtSlXIDovTJxkRDkak8iLEYG1i+O1Q2XJAss5fLyzU9yxfteSvpz3tbRBl6dNt6rkM+RDACCiQBO50xBXj9ZG5V+NjUnP1yennWltmRFsrOKfzjzhVf+eQGsrR2B6OwFZhQBsyZ4HFBcx2YdMBlhUfOQp+VwxIopEEyRNI0RUKeAa41wBlEscApFTTiDjiMPzUgNiTiGBgY2oAzgocc5MwIEFKDMZ5yXAmYk4sDFBlq6rtixKHqPAcbjjcg5cAdqeZclOo9NnP/LII24oYEK/DQlcXATO56taty4KmTIfA/AA58wQAXm6Hsf2r1lzm3lxzebSGG3Fi5PAaf76ZxsiXX1DC/pN+o1zOWO5wUA8OBODIKcJVeyriaodCVV4pqE2sf3H968qS1G/1tYOYkxlY/Yf6ftKd9poKdhstMW4aHpu8OsGtAjxIyLsrtOVl8bVx568bvK8Qw8vG+uA4Ocv/HwiAoGtP/4i/E57OzGLRSnn+xHfIlEk4ggEKGJbjuZYVgwBEsMYJQRZjFHGIwxwBREsAwQl1/MVhJAcbEaCGEkICyKCUIAAYggAOv/Px10hACECHGDocwSBBzmwIQQuYNwDHHoQcAcA7gIQ/B10OacOgNjDGFqCIBUA4HnAeZ55XsZzvLTgs5zPrRKzSkWJ6OaE+Gx79er5QQXsQAuFvvCJPCH8Ukhg+Am0trYS0Dixjnq0BWN4JYLodV1TNqulMefWrAlP7wy3RSpenATxwHd2do47eqrv3oxDH+gv2qMtygQOOIgqYqk6Ku+uikjtVTHp5Se/du/ZcqQfDmoy9KzbmOweyt+cLvlf6x4ozrYp1DjG0KMOEAXGkjFlKBERtsdk8rMJ48e8+dPmZUYoTP64O38sRtCmTkCeWf8U8d1MRJDVGMckQQlMcURqIUKNkPN6n7IYp0z1HVfyXFclEEsQAAFyRoKADEAQQICC2s8cQAggQlAQRAAQggQLEGPMMcIMIuxhiDwAYPDvNFh9IyD4L49DxBkCwAvWUCCECAaaJdAUnP+2Ucqh49oYQggEUWTnBQuANoDA4j41mO8XBQTyGMIc9b1Bz6X9dqk4yFyvUGClQq7YZwUxpMWpFAXgMVamk2TD/QwJ+wsJXCoE4A/b2uTskLFAFPAXOWWY++wVFZN3jf6TQ+U6YHGpwLvQ86hocRLsHXDGXZU4OzB4zamBzJ/3l5wrS5QrHmOQQO5X68rZ+pj6cmNS+nWyVtzzo5aW4OF/QT/BD+hXf7Yh0ts9OKs/7/ynkk9uGUgXkwAJGAU/bIQxVeSFuEY+bKiK/romQtf//BsP913QQVwijQUs2wFAkc5OcqqrSzh1JKtmCn5CjUpVPf3dKSCK9QzDRse164CAq6GAUhCiJEJI54wBwIALKTO579sIYgtSmue+WxAgLImiYAKIHJ8yDxPiYQgoEWVKEGaYEI5++yclGDkIYRdAxBDEDIsCg4xCyCnniHPMOIPBAkuwhQgyAiAgkALMAcDMp6LrunLw/0RREGzLETllhGOAEQuEDEMIgODL1OfUcWyzBCjP+a5dtEyr33LMDHKdnCCgYjJWZcRB3J4+/SEv3MtyiTh4OI2LnkDwmyOOHp3yHXgbBPx61/EPqZL08oTUpCMtLUsv+O/LRQ+sjBOoaHHy+CvHpUPHD0w6mc7c25217h8omU3Br4ooijyuCfmUIrxbF5PbZoxtfO2/Nq/oLcuqSUeHfPpYeuzRU313DZa8B0oemmBYVMCIQMw5VwVgxhR0VFfhxlG12nMz5o49HG6A/Z8eGwiSdbt3k2Bz6rlDhxTP4jEiygmHoqRh8DqHsvGm7TSZtlkNRJIEiEc9RhHAyAMIuBwAFyNoIQbysiQNypgMQsazENAipjQDPS+fUORiPBmzVEnxABV9VQB+kVKuYMJ8kXGBSlyUKPco5QlV94uWE6x6ADWic033eSYDgCkUz98LqqdzSSDQLBVh8CdzHWQLGIoYQ2oFQgUKWGYYcQF3njsmcZMLHAGBEEnCMlAwgwpjXGaMq4aRUxEAku8y4NiG6Xpu0besAqd+FiKY0SJqPqoCszufd9p++EM7DPuU8UkXNh0S+IQEggSbhwZzMyFE97ou02SBvBmJxt755v1395fjN+YTDuuy+1rFipNAwZbGL6k62Z1Z3p3JfXXQ9K8qOFTxOQeyRLzahHa0LiK90JCU18+cWX/4L5ZeeFUbnBDqO1Kq7ckPLj8zWHhoyKZLDQ/JGIoQcQgkDpyIiM6kdHHLmOrY87Mn1u7667BwFAgEyZp168iksWPF/pOGlrNLKazI8UKpUGvb9mjAUJMPQB1AQi3ApCabzcmcU8v1PQNhVJBkqYcIsAsiMIgYKDDuFRWMc02jmzJjGsbmEgSYwAeekXVdbbzo986fT8tR1PE/ehp8HJaC27ZtQwesUTiOTxIrj4hMoqTP6ZMOHzyqMd+OYI4UALHseS4mkHueY9rMZ6YPqVlyizYxDHv+lCm51tbW8NjifwQ9/PuQwDAQeLKjI96578h1jOOlEIAhEcMOLS4d+PaDD5alsv0wTOmi66JyxcmTT8oHu9GsIdN9cMBw78q6vM5wGRJFASRj2lBtVN5Sn5CfGV9b++5/u2tRphxvnau/1xYbdPKLBkzj/n7TW5n1eJVD0fnVfsIgjYnCQEqTttUn9fYF48e//dgX55ftCPPF4FmBoATTp5Nct6GaWEkBDEcXCuaYvGlMohA0Mg6qfcaTPmUKxJCKIrY93zUgB32KKh1jrt/DgTekI9xb31A9MGHUuOKopphrDAz4Y5ct85cBQMth53KxDfYq1e/ejZsGBlBJGSMA38JCqQi9iM77+gf48c5OcO70SSQY3cFG2VJ7e3uwcTb8hARCAiNMIKh6/3/+4H+MgXJkJaBgEgT+R4h7HdMbq86E1eSHxziVKk7gvd9/or5owztyFltzNmvOKHicIEEGqojZ+FE179Vo5KmE5G8eNVE/V44wSvDDcuA76yanHe++rOPf31+yRhsAI8AxYJYDopJgVkWUnSlNfaYulXz1mb+4o/uyXPL7lxM2rd/5DjwIABGkSRqE7igK/SmFojuDQjjHpazB8/yYYdkYBuEZhLMIw3OqhA6LhP3/7L0HgFbVmT5+6i1f/6bPMPQmoKBiN0bQRAV7YYwFFQskGt3EJLtr4m7G/acnG11NWYwltsQFFbuxooldlFgAEZA2vX719nPO//feAVM2mGTzDc37JaMy3O/ec55z7n2f+5bnXW9Q1ONa5Z4qM9b9qaPnOGObp/pzJiDwIHwiNEW2e18+kXtn5zzjoqtECPyfELh9+XLjw/c2zGSEzeGMUI2j5zWNvHLV+ecPS0Xo/2mQe/GXdktyAt1+tw60H97nykU9xeCk7oKXkFoMmbqBquJkcEJD1U9HZWP3T4jra68epiSlL12/LPNBvji3r2x/qcvyDuwplynCFFEhUIpKWRNOdLwbAAAgAElEQVTna7MJ7Z6RNcllp845dH3LtGlQbvqJ+oBhvWn9eu31R5+r6ukrjXU9NENidihm+oxAoYxt25A1XNQp7fAde52p8XcyydgHGqVba6qNnksOmVya+f9CMlGZ7Sdq20STjRDYYxD41fIVNZvXv/dZQuinKCPtgfIf+pcLL1y9J3lw9xiw/2ygux05AYO34IZ7R2/uz58zUBYLBl00wRIMuwKhprpaf0Jj5q00R9+t0/ELN1w0Kz8c5bqtS5Zob76bm9FnBRf328HZXbafFYwjxy6jDGdoTDZeSGlyWdbkd0xobljxg0tOLX1ShNaWL1/OvKoqvd8wzN/c92xTZy4/2ZZqulB0X1+Q0b6QSUy4ZZXLbTU1VesSprY6gck66dMt3Hf7kJm1e9FqOev/1d5EpXl76mMjGneEwCcDAXjevbZ582TOtNM410ZTwl50896jV1/aMvDJQGDXzXK3IyetS5YnXntv9eyy4JfkPXRM56CV9DFHmmYEzXU1WxtT+t0ZTb9zwlS0aTjCOdAI6qnupaM6+0tndg5a87tK7jSLMJBCRyalKGuyoDmhvVlt0p/U8fjTzf4HvXu7kQXCeN0vn9dLztZUR3exyZZsYs52xiJGJiGERotAZFzfg1LfnMZ5mxD+Gp3T9zKp1MZMOt3HdbPc1JnwWr85SwwHmdx1t0905QiBCIG9HYHbly3L9OZLx2JGj+eMl1NG7N6x6dibs6O+O8O69LsVOVmiFH3m5kcnbmjrPKevZJ89aMsJ5QBRzYjJqkw6NyKbWZ5m6BYNy5fvuWpOEaHKK25+7+kV6RW/Xzuru780f6DsHTtgB5mc5yOma0hXQtYljM6GGL+7PpW4a/I4tq61pWWvDufc+Pjj+urNpZpyf3FsOcBTXd+f4go10Rei3gs8nWBVJgS1KyHXmbq2NptJfahUuSNuxPq02H7lps5Hxd5O3ob1Do1OHiEQIbBLEQDvyZsb2ycpjZyuM31K3DRfqEuZy06ePbtvlw5sL7/4bkVOrl++MvPSq6s/u6U/N7/fco4qC5xGTEecUbuppnr1qNr03dU6f0h6yfabh0FOePGKFfyNle1TNrcPnN1TsM7I2f4Ey1fMFhJxTiX17eLoqtTy+qS+uC5NX739Sxfl99bY4+LFK/iLnW9kS25pvED6/mVXzEBEn8gNo9bzHNB/7/c9dyMmap2h87UxxjamsvGucc2j8kfXznJmz0KRl2Qvf3hE04sQ+KQgcOPdd6ccIT6tc2NO3Ii7jmMtnT1j2pvTPoG5hjtrzXcbcgLCN092sikb+wbP68qXTy+4/jgXEc50PcgmYt0jMsknGlOx2+rGNr3zw+OmWxUnBUrhS295uK67rzSnM2edO1B2Dyl7IuVJiYWSSqPISRG5pikdv62uKvXQdHtEV2vr3tdOG7Rd8is3pCwvGJlzvBllKzjYcoMpto9qNd1AXNN7sQrWMYJWaQy/T5Bqz8TMvtGNY4tT471+VGa3s27d6DoRAhECOwsBkEnQa2vHmZmquaZmHIiEWGEQfdkF807qqLgt2lmT2s2vs9uQkxsffzX1wsp1J3QU3Iu6i9bheddLI8ZRMhErNddVvT0yye8YkQgePmSYWlgvXrEi9punVx/W56rzuwv2Z3KW1+gGggkhEcFBkDG17vqE/uCI6vQtmdqm93+5YLazm6/t3zw8yClpue46jtyqNDFRU8lxpwSO3F8pNV0i3Oz7SvhCtcXiifcRkquTJn1f12Nt+2QTg0dPnefMmrVn6Y/8zcBEB0YIRAhECGxD4Id33hknSh2iM+00g+mma4v7ph590G9njRnjRgSl8ttktyAnIHjz1Zvvn7Sm01rQUXRO7ynZYy1fMN3U/eqqZPvo2vSjE2pjtx01vWlVy7RpfqUrY8Brs7wvOWFDXy+IrZ3RU3TGF11fl0Ii6LkS10mxPh1b2ZjUf3LEzKlPfXPOocW9YTOClkv/TTfxHM+ki1v7myQzprm+N912rH2FFzRBfxlKUA+j7G1D428k4/F3E4h3HNIoigsXLgz2Bgwqf0tFZ4wQiBDYGxGAl7jv33nnSFPiuaYZPxor9G7CTNxFvXxH5DGu/IrvFuTkzrffjj90/8sn9PrawvacfVgpQEmscWQatFSdNt+a2FR1+1GHTH348umjc5UmJtCQ9nuLn0690t1+ar+PL24r2Af2lb2ELwXmGKMYw24mxjbXJc1l05pStzZ2VW/c08M5oT7JE09o69aXUlvauxuUxqZ5UhwsEN3PdpwGIQJBkezmBK+PG/z3cY2/1dRct+nwS+blWzCOVEwrfx9GZ4wQiBDYAxBY/MgjMVW0ZyCETjdi8ZpSybpnYm3q1eOOO67yqQZ7AB7DOcTdgpz86+3Lxry9oevSrjKe11f2x3qIcCOmi3RSb6vPmI9OaKi6ff/Js99ZdBAGr0lFP/OWLKHy3f7pRRr/Ypfln9BV9uqLvqDQBdegWGQ00pfW8YsjqxK3tcyc8cL84ch3qeiMPv5kMN+xG4uxMhONOVtM6885BweEHkCM2OhcoSCFkG2GxlYbGn67yoy9N2GfEVsOmDY6/0kUmduJyxJdKkIgQmAPQAC87EVdr5eOf4xumscFQr7HqLbU7qxuWzQMRRp7ACTDNsRdTk6WK8W+/dXvH+vS1JfbB63DyoKnmK7jZFwvZ1P6itG1iV8eMa35sas+fWBvpVEI3XRLn0m99N7mi3scdFmX7Y8fdIXmY4w4IcrEopyk8p1xtel7Zuwz6oEftszuqvQYdub5INm19P7Wqq6Ovsk5yzlcYv6pADEoDeYBJpsDpN7SCXmjNpt5b8zYUR2HzqgrRKRkZ65QdK0IgQiB3R2BRx55JNaP8RTP9VtMPTbOc527kqnYC/M+85lCFOqu3OrtUnIC5OCaX72Yefall79YCtAFfXYwWhCNx00T1WUTW0Y3Zh8YVxO//cRzjl09G+OKd2xtbV2i9dTSGet7i9/aPGgf3lf2E7ZCWGGEdIJU1iBbmpLmsukjam5v+cIpwzKGyi3lx5+pdckqrTywZvTWru4jS5Z9jO+LGSXbrmYazyuFVlBEn62pza4cP35q29jJZmnhzJlRTsnOWpzoOhECEQJ7DAKQI3nLw8/WIr/8WcPQL7LK9ruxlPHfVm3th4sOOqji3v09BpgKD3SXkpNZrctZFf9g+uY+7z96C/anHEVTmq7j6nTcqoprL2YYumXGjPFPts49rOKNliAZtOu/n6rpynXP3zJQ/mpH3q21JaGSUkSUREmNlGoT+m8bTX7zIVNGPdvaMhsk6ve4T2urIsXGX1f1dOemuRJ9xg6CoxzLGRn4fsAYXcspfUYj9NXx4xs+9NxMsXpgjt/aiuUeN9FowBECEQIRAjsJAWgKyIruVCfwr0qnkk2e5d6ICuK3558/t+K2aidNabe7zC4jJ1A3vjU1NfNhX/+FbQPWF13ERwpCOZKBbEjHN49uqFpSa5I7Gxed+n4rrryxbF38SKwD+Qd2lYOvv7+155h+W+gCUaQUQkwJVRXjHzZnUvc01pi3Tep7d+uepnIK7P6m115LPPfYixN5PHu0XbaOshx7ogwkxUptwUq8nowbL6Zj8fdIYPSP+eZF3nDgvNvt+GhAEQIRAhEC/yAC8Hxd+sQT1TnHP7Ohtv7sYi73lhLy1hFp84NI1v4fBHfb13cdObl9ubGmp33/rX25f2vPe0fbksSIxlHCoIXauP7bkZnkHQeOHPPMv7YclK/MVP9wFlCCfe/NraM2Dw6e2VH2v7ixJzfCUxrBhCOGFUpqtFAdN15oSsV/MXZ68qmb5s51Kz2G4TofkD40c6ax/r0tTQWfHFR0vE+XPO+gwPEaGFL9BsErDM5+azD+VmpE3da7rzyvhIeB/A3X/KLzRghECEQI7A4IPP744/oA4gdwrn0BK5XFgfi5KpHfteyhXvbdAdM/HsMuIScQUln/nbvrB6z8vM0D1lf6fTbCR5RynfnVSWN9XVy7r9ngS07+6tlrKl26Cnku371zWdX6gntkW7502YaB0rFdRdcQWMOMMBTjzK+JGx80xPX7mqoTv777C6d8sKc0q4Omha8NPprd2Lt5am+ueKRgxpFl1x/jKqwTKbpiBL1cpbPna03t3YlTG3pa583z95S57W43TjSeCIEIgU82AmDHpr/8ck0pVz7DZPxTSKJHlbKfbZk7t+LFG59EpHcJOfnyj5eYfU5p+vqu/qt6LHFaQXITawaKm7yvOqk/35TS7x1ZW/PCTy/8TH+lF6X19uVGj9WxT0fBbuko2eduLjgjiwEmQYCQhpmoTphd9Yn4M/Up/X8ak5mXb1702Yp7bio+p9ZW0tHYaLh51Dho2wcO5Iuzy544mJmJ6qLjdQnG30+Yxsoqg6+oi+F1k2dOyg1HR+dKzys6X4RAhECEwO6MwIoVK/jbnX1TdYQOR4G3WdPZioicVGbFdjo5Ac/FZf/167quAWfuh129/1QI0L4B1Shl1KtKmO/UJfWlTdVVj4yfNXZDa4WbKkFyaEfjA/W5gn1sV9m5qC1XPGLAR4YnMFaBQCmNl6rj8VfrUrF7x1ZVPTX68uPad/c8DKi7f7nMkz39+fF5u3hEwXaPyZeK0xHGum7G1ntu8Bwi5LXGmvq1+45o6k3MP87e3edUma0dnSVCIEIgQmD4EbjzySfjfj7fLKRU1DQ7Lzn11OLwX3Xvv8JOJyeQ7/Gb5esnd3QPXNI5UDrf8kW1HjORyXB/fdJ4rDEd/1VzQ/z16y86reIdf3+85GXz9c2bp/fa/rl9jn9GR6Hc5EhMfM9HMYplTczcnNHY0qZMasmphx28asHssbt1/xxIyrrq9qXVXe35/XLCm1XyvGMc4U2yHcc3OX07btBnDaw9V19bv2HileeVIlKy99/Q0QwjBCIEdj4C4EF5s/NNPikxyYsSYiuD/04lJ+A1+fIND6bf7u0/sn2geEXB8Wb7UhkxU/OrE/qqEcnYHeOqMo+csd9pm2fPrqyuCVx70Q0PNHRY1ok9lr+gp+zOzHtCdwOBlO+halOzak3tdw3Z5O3TRtUuT3x4XN/uXFI7q7WVjakdXdPTWz6o5Hhzyn5wlCP8EVLKIuf41YTOHk1q2quNo7Ntt190UdSYqjL3S3SWCIEIgQiBv4gA2JhIhK1ym2OnkhPwmjzzxJpxG7r7zuotOxcFmI7DlGIzxvPVJn+kzjBuG1UbX/GzK1oqrikCImRrPnj9wB5bLuh1vDN7y16VTyiWUiAifdmUMDvrE7FfNdbU3HPKsSetaZmGvcrBXLkzwQ1w3XVL+Uq2tb7kqU8XPf/Eku0e7PsihRXqZEr+bmRT/ZLD99vv3W+eNqvi3qfKzSQ6U4RAhECEQIRAhMBfRmCnkpPWu19NvbV+3REducIleU8cnyuVkwgrWVedXluT0H8xpibx8BFHTNgyHCp7F3znjuqesn/SoCcv6bXcQ3tLtoYYQwbDyCTSaUwYL46sytzcWJ99/sYFc/p2RwYMxGTp0jbj4Y1Pjcoje05PoXDiQNHaxw+EMnV9bcYwnjUkeuL0o898/6q5E/eY8ufo5owQiBCIEIgQiBD4YwR2GjmBMtfftD8wekNn95l9lriw6IvJlmPTeNx0RzfVPjaiOvmzkU1Vb/zglCNLlS5vBaN+4rWLZ9oBu7jX9k/rKVmNHiZIIYWqk4bManRrU5r/YlRtZmltZvKm1pZpu53XBBJf22snJtf+ftW0D/p6TiiqYK4VuM2Ys7yp8bfiXH96VCr1u5NmH7Qp6ocT3eQRAhECEQIRAnsyAjuNnEAy6nNr1x7aW3AX9FvByQOlUlbTmKzJxNubssmfNSbiS4/QR24Zjs6OV974eGpjX/+ZHbnipQOumGkpotuei5AKUEPG9BuT5hNjsskbGjLGih9cckoJIax2p0UNReNe3ly/uXPgEJsEcwadwuElz67W4lp7zNBfSur68w01db8fP6G2s3XWLLfS5G53wiIaS4RAhECEQITA3o/ATiEn4Lk487pbRvTb4vSipBflfbXfYLHAk6bmNGbiL46oSf+oqSb2yo3nzSlWOpwCiqkb4vtMbc+5i7qL7hl9Za/RUQojEjb3E/Up3jO2On796JrYr49Ki86WlhaxOy37lTc+rveLwRHdffZRlgxOKpWLBwS+G+MaXh3T2fJswnyxfmTD2mR9YvDGOXO8SuO3O2ERjSVCIEIgQiBC4JOBwE4hJ0uUorde+98zcz65JOej03OuX+P6jszorHd0VeL2MTXVt+r6yC03L6p8R8fvLXk6/dqGnpO6i/7Czrx9aL/l6QITxBlB6Rh1G0y6YmJd5tpYzHj95kUnW7vTss9rXaK5qHdUwcOzckKcZrnBDCI8aiD0Vozjx0xDe6kqZW6eduikcuusWSLymOxOqxeNJUIgQiBCIELg/4rATiEnF12/LLOpf+DMPsu7dMAJZpal4BQLq9bkKydWJb9fx6uev/WfT4EeLxUNp4DXZFNqwrSuoryss+Ce1lVwmwu+wIQxFNOpyMZZZ1OC391cn7jRzYqepbuJ1wQ8TVdfv9R4t7t7QkmizzhIzCkG3n5IYT/FtNdSHD0cC/DLiSDoWPLjLzuVxu3/upmi70UIRAhECEQIRAhUAoFhJydgaD/3nbumbSkFi7rL7rwB26kPqPKzMa29Ps4eOKip/qb+an/rcBCDHz75dvyNt1ae0lbwFnUV3IP77SDmKYI0XVOZhF6uS2kr6uP4h4L3P/vEVVftFtUtgNfX7noq9v6mjRMGyuJ4S8hTPCQmSSzKGlGvNiSrHqwy0cuphN9186JFfiU2QXSOCIEIgQiBCIEIgd0JgWEnJ5AIu3zNB3PbSv7ne23vqILna1RD+bqk+XpTjCw+efK0J66ed7hT6ZAEGPlrf/X4qPc2di3cknPP7in5Y4q+ogJhZBqaqM/GOxqy5rImTd0wvn/15tbWVrmrFwbGfMXSpfHuDYWJfSX3s6UAnewKNRUTlU+Y+JWEwR8cXTPyFXJAXffNB1U+BLar5x9dP0IgQiBCIEIgQgAQGHZysuA/fz1yc965pKvsn9dv++NdFQhTI1vrEnzZaIPf/NC1F38wHGGJJatWaU88+/bhW3oLX+woBbMGLVFtATNBWCXjWnlkdfrtrCFvPmbGvvd/7bjpVqXJ0d+7vUJxtUcfNVet6ZzUl3ePK/nyRFfifTHndoLhl6q4un/KxPEvzmngPZE88t+LbnR8hECEQIRAhMCehMCwkpPW5cvZe79rO7zDDa7ssYLPDlhORkjPSRvsnckNVb84duKUpf/aclDFu/6Ghv7Xz1e/uW7dOV1ld0F3wZ2Sc4QRIIoMXRO16VjH2IbsE00x9osTFp2ysgXjXV6h07p8ubHqtQ8m9hXsE6xAnGS5wTREmEimUivq06klo2vZU0foZ/S0tOz6se5JGzwaa4RAhECEQITAnofAsJKT65etzDzz3upztuatS3Ou3K/sBUzDwWB9Un+hOcN+esFpl/xuOGTiQRfkpZfX7buxe/DKgbJ/woAt68qBpJQxlTT1ck3SWNmUNO48+eADHlw0e3Lfrl62xYtX8Kf63xzf0Zs7OUDoVIXwFISQbxj6ypps1cONidiT9V84Y1PUuG9Xr1R0/QiBCIEIgQiBnYHAsJKTa361fJ83NnRdtaF74NRB22/EmPhZna9tSvAlzUlyx73XXry10pNsVYqknlydeWHl22f0FazPb+nPTe23PFNiisyYFmQT5sb6pPHQ+IbU3ZdMPn1VpRsM/r3zaW1dzraYbeM35HMtlidO94NgAlaBbXD620zMuK+xtuZ3o774ua6ImPy9yEbH72EIYIS2Fev9pZq98EkV/qOiFX17GEbRcCMEPjEIDBs5gUTYFz9Yc8KmgvinPkcdZHnKjHF9sCZhvNDIg9s+f8qxy08+qKniuiKtrUu0t73+SZsKzlelkZg7aHvVZaGIUEgZnBSr4tpLzVXx2046+qCnrjpsYmGXrTR0aF661OjYOjBpII/OLrpBi6dQkxLBgEHVc9k4v786Rl8ZX+7u2x2SdXcZTtGF91oEIPy6ejXir65/Sf/N86/zeeddBBoDGGX+95QTUqlkRqm874tNbW3ecPTf2muBjiYWIbAHIjBs5OTnT75d9+hrv790U9E/vztnTVCY4JShb6g26H371qXunvuVM9dVOtcDHnZfvuHB9NrujuMHlfHPnfnStJzj6YhDjz8mkgbZXJs0l41rrPnlmZ8/cU2lr/+3rv/25NdNa/omdQ7kzioL2lJyxQhd13o1Rp9L6PjhRpO9PuqQcT2ts2cHf+t5o+MiBPYUBOAeOOq8yzOFoj9ZMmN/D5N6xWOBwJIjrPBQgrpESAYKhb3olcLS92jg9tXE+duXXvy59xb8Da0alFLkpifW8wkTh5DZms/LScXiR96XD5LJj56B8Hv4c9Y0w98lNO2jv+tuY+F/1zePUQit/1iYR0+YoFatXv0nx3RpGk62MVzfHITXHu15atUfHbH9Wn+4zv8+bhocP3UqevHNN1XnzJliV3hTYSn+0uSHo6ihknt5+fLlrJRMarZpEp3W4WIuh6uq4QpVqJTPYZRFKCGl8ruFSmXFR/ujMEj/dL41CBVzf/a7vzLQZCajUF8/KrI/fC8ZCOVmhUoHgcozhr2iRuL1jPz5qXK5HIqnUuF4YHwD/QjBd4mREn3FtfKiWbNAFXyXV5pWcq22n2tYyAkowr5w83MzNgyUr9zQ1Xt8X7FcZ3DiVZv8jbqYdvtJ+09++OqWIwYqPSFIwO16P9e8ZlP7ZZ1l/5J+K6jxEKYSYZSI6V5d0ljZkDJ+OX30iPv+89zZuyTXZDsx+fD9rgldXfm5th+0WJ7aJ6abXZzTZxKJ2KN1VZm3mhtET2tLy27XgLDSaxad75OJANyrz9/95JjufPkkhxmnedQYgXQTCSQpUhJjICZYKojiwEOKYAL/4anAazc86+F/vuy0X3W+8MLAx3kVFy5cyN+WmXpL8XHYiHGEAiQFEY5QKkAMMYqxkhIjSXBcj2FXSOV7DtGSCSoxIpRRopAiimBMpcSYEEXhVYEohQRCAtFw8YA4wZ/CDyEfGTaBpZIBlpppYNvOM03TCCNEyQAu6kqMhMQeHM+Q9BQRlCFN49gr+gpzqRgSUgklhHIkJr6iMATsCew4ZUrsnkuvuLjrr3mQoGHoapRKM58nqaHRwCRY+B4edBXdtKWDFiwLKynw5g83EIQ0BD8nnTYH/+aZF3C55GBODRyLxZAnnfA4k+oYcFSSfGQ7ABffRyggVGEiFRZSacRRmYaUOmzmQYpzjuJxDfllD1GlFLwsvvraq2jjxo0hZJlMFk2ePAmNax6HOEeoMDCgnnhxuSoV7PAaMCosqJo0fpScOmmyHOjtENZAr3vwoYflrpxzKIh37tA4w/O25errja3uwBjPF+MJ4UkWS2mCchIgQjAlBBaNEIKwlNKXjo+lEFIpZQcuprqGCcxVwmpT6HoCC44JwWELlPAjabhXJaJIBkOkkod7A34E/JWC3SECiQXykZAC6YgIpUTAsRJSSYoRNVjM0BXlBDGObBEoy/eRxjSJVKCk7yMmlQjBd52AC8/KaniwcUT9pqNPOKxj0cyZwa6uOK30k6zi5AQ2w13vdMeWPv7iKd1FeXlXvri/7bmxtEH7q+PsiXpD3Xr+vMNfHY7OuSe3Lo65tn9Qn+1eU0T86J6CbQSYYk1nKGXyXF3KeGpMNnlLw6TEb2+aO3eni65tJybrVnWM7xrIHVe2g9OUxNM1zCxTY48lzdhDtdVVbzU0T+ttbZnq724NCCu9+aLzfXIRgKT1u37x0NSunDXfovq5DovVIj2GAoUwhgc6/Ch4rVBgDBAmFGGChJJBl2YX7/+Pi8/58VO9azt3JN4YemYu/16mZ7BnVp7G57BEKsMoCzkPVO0JOB8CHqSwCAQh4UsrRVRjxBU+lYTiIcMF1ARj+Fv4MlVYIbkt74UwrAgGz0443j8WZhhy9QBpwcoXEjOMIGBFKAFL5UskPEmUkggOCsDO6VgRHWHGkQxg3kiqwJUKjkNAZgKFAg8h4XlUON2atN7cf/r4p6d5A/07ImigkP17lE5t2dp/WMkS+yPGTFsETBk68SjRrEBqlMeooZlMOh6hMB8scDwZR7mijRFhWCKCkcLhD8UIM0oRkQFYZwQkUgFpDE0wUQJTJYEmKFehwFKcE5lKxJQUAmmUIM/1EaVEgTl2HA8JESgpAmCBUEUJHAEBG4Mzl+1S4CuE/MDDBtURw0SZmMgYo0L6toMDqyebYK8vWtSycv706daOPDezWlvZYBer7+sdOIUY+tFYM+qwZmqCakSRkAgArSBKKKASMvAdgakUQIpDzsE0DGQCBRIRWJVwf5JwT35EThTZ5ulD4FaC/TGUGRVuCYw4Y+HW8GWAAiWxzqlCIhBUSaFcXyrhU24YGtMNbokAe4hgZpoK2qwAlwt8X6rAQzyk1oEAchJHskyFtbUmgZ4567PHPZd/+4XC3hb+rzg5WbJE0RftZ0as3tS/sDvvn9NbKo+kBJOapLa2NsV/NSqBf33rl87dWHE3oFL4uOv+u7ZctM8YtP2v2UQf01d0iCIUwQ1Sm4ltrk+a947KJu78xaUnvl/x6/8Ndmbh4sWxwUE0vuS4x5bK3smW7eyvcQ0nKX82xtk9zU01r+93+MTevZEF/w3wRId8ghAAcvKLWx7at7foLbCJeZ7LYlWCmwgMEhh6EpITeML/gZxQjBRBXp/hFh/49wvO/F5177qtO2rUOW/eErop8XZTn+1dOICM+TyVrmKEUTAw4dkVCYnJ9kuEfhqJEDcNZPsuBnICNicMMAE5AqcI/Eg15NAB2wNWdBtp+UOe7h/ydYGghC/WUiAOL+lU4cB1kEalAg8CRjLsQKrA7CiGAvgRwAl0RAkY8UDh0BEtg7YAACAASURBVFjDQAOEJfh7pM+k00OsgWdHJLWf6huMTc8/3/oXQ7+AwSpj1YiyH1xgB/wkqmtJy/eZ1DXiYcUCyinlJiWEEiIkoUhixiR2HFtxI4EVpqEtDs02mFmlMAW7LICKwNSAnACEQNsIkjDmoeMQRQECywqeBEoIZsBvpFDb/y0FnEAhcEBgDN9TCHwPUink+Z6iui58rOAMWCMMM4UV9j3ElJAGUw6Tdpuuyg8sOvu0JQNzjurfUYhr6rxWzTeC8WVBrlCMnYQ0vUoQxgTiOEQTFpeQcByMEBR4nkJkG0WGRacUSVhvqRAJI1p/MJnbVxr8WbDOYfxxCIGh/w1NMdw3ITmBL7Ahb5uGlGJSADNWWEoMLjWhELaFwECeqWkgWBHgQDAALHwENIoAnr6rYkg5xCtuTXP/3nPmzbljTLm3d3drWvuPPs4qSk5Cz8DNj5rvDPYfNBgYV3f0l4/uHSikU3HDrcvEXqiNsVv3nVT31PdbPltxbZOFixfzTZ1ycr5gX5VzxbmDrojbPuwFhrLJmN9UnXq9uSpz29i61CPfbfl07z8K3N/7/dbWVvZBrGFs2cXHFVz3tILl7O/7LsnGEu9kGbmtoTrz3AGfntbz19y0f+91o+MjBHZHBICc3HLbo9O6i97FNkmc72nxrIs1MGnbTV34cA9fQzFB8KbOsFKadPsNN7fs3y488zt/jZysTa8dZUnxxT6fXYLjiWToBggtChAC8NQrpIQE4xgaVw9c55qOJAHiQYZeg/9QJfRRrVAYRACHCUgOwR9CQz1knv78M/SCjZHwXaQzgoRrK50ppVHkIKVA/FEoTJkvqREg3fAUphhae4YXB+MNeCgFYQUiwWwFykRiEJf7nj582oRv7Scnrm1t/ct5aeA16N4UG+ti+uVyQM/BVIu5ShKfEuzIACnOMWI6lkKGZpqoAFHsISlcRLgJQSWEMEeYMCSlROAWgawJ8GgNIQbrA5lB4N/CYOhDbIFwhV4G+LtAQL5faNwZHC2EovD90LGEfEII2GwVgEeHEi4RJpbrIWYayIdrcIZwIBAFzwYOaRyKceVzUe7UZfnui84+8edjcx3dOzLMQE7sNN8nUPxfPClPRpQnPIUwBGngB2YR7ohtBAUcE0NuMvBVbXORAUkAlrp9Tn++zCFnARqHQ5yGPGk4JDzhrtj2Own7WONICAEhGsWVkDpBts5YQUphO75HhMKpAJNMQCgRGGFKGWLgmFGw/oBDgHgQIEMGgaHcziS275k/7+SfNNuHd+1tGliVJifk60t/V/3Ohg3zckK/or0nP6FQKGlVqXhXQ9JYUp+gv9zvsAvebZ2NK57kedH1t2c291vH9OWtawqBmtlXsjElHCWMmKpJx3sa0sn7m7Kpuw4cM3HlVXMn7tSQTmurIuvMW5osT3y24Pnz8rZzcNlxIZy5qsqM3d+QTS6bNHN8e5T8ujua0WhMw4HAkOfk8X27S+7FjpY6z+fJrB2+b8NjHR7uKjSCYP4UGDtCEMdC6dLuN+zBZV+/8Nxv1/W/17ZDz8mSJbTzlfbRHfni1/IkdqHQ4kbguRi8HgRjScDcgVUUChPCMKYU+UGAgK8QDUx1SIu2O1Y+4h9gdIeSDSTknoAbYVtWDIx36E35ow+QKyWRzhgKXEcR5AfYc22DqkFDY+spw5sRVXYgZcJFuNkXdGqAeZMiJgtCVjRkOMHggW8CPBbI91RKQwXm5J7+9Ix9rkun7LU76rE1c+Fi7iFvvIf4P+dcdb4kjGPOkIskcmUg/TAwM2R0IaBDlAdBKKVpFJVdMOFhXANMZDgvyDkBjzNGEHCAENfQZD8iKGCMwbIrEtpjrAhilIcHQGhHh9QNz4NVDgxG+xnBGxHCnUpJ4SmVEAQ3e0I1eRJXYV2nQE6oriHpeqHHSmMEaVgiHftCR3ZXTNm/vvxzZ/xXQ+/0zh0Z5glzrtRxc8MUG2nf8IWaKxA2fQlcA6bFAoSIr4ZyOWBJiZQIQnyYUIKElCiAkA5mChGqIM8Gvhd+AIahXbDNuxcGtISSSkolYUqIEhr+wB4IyR04YjhVKgiU8lzPoKQ3YRjrYrq2DiHVX3YCXWI1ueS6R/iENCtYL8Yh3yrcW+DaI0BOBJATIRLY746j4v+cc+KcG8bN+1T7rirwGI7nQwhxJU/cumSJtnlAm9CeL1zdWRBn9OaLaXBfZg3++7qUufiAhjHL/nNR5RNRIblu1ett4zsKxQs6BwpXDHpBuuz4SGcc1aUzblMm/VpdOvGLMYnMb4bj+h+HIeiuOD9/LL2ut+OYnGvPzzvuUSXX55jhtbXZxEPIyt9/TEys3dvihZXcV9G59j4EtpOTnrK3wOHJ8zyeqrJCcgIGeRs5geSO0N5TSF1EGgqUrkr9pj344L8tOOvbH+c5gaT8279185iV77dd68SrzvGooQnPxUQiwZDqI5gMUEwlIYQzqoUJkUAvHM8DV4oEmgJGRkCgYVt0CWGCaZiCAp4cCGqEaY5Dj9GQRYUHDrkTIBdDKCSEr0zOFGS3uOW8g1yrN67x1cmU+UpTfdWaeDJhF9yedGd/bp++gdIZvtLnYDOdxtwkirCQMAVCIAq5HnB+z1FpHRdoeeAZVepr7d5C16I3b/6LDUCHyElxfFnGvlpw8AWIMoY5VT4KhKI47/leyQuAjGiUEyiGchXXqRKBL2zPF3osgYXEVAhJwHMFBhs8TUiJMGEZEAvXCshHSEyGzAkG2gKOFkQUIRwJLwgpkKaUosAOPbukE7UyburPGRpfozTuuwGuKtnOjJxtfVoQ/hlqxuM+LDploeeBhXnIkIXsIAMHIq2Lbs0t3PuFs1puGHncvh07MswTrrxS962mqQFm1wpMTvCDwBxKacWCU9qlhOoQCpU4ZPJKzAm4iSgmBGKIikg/gARWYC9MKRym5oaRqNAtAh620DMSwKQD3wFGJ30FU4fwH4GoEAVipsI5cCo5QTKwy4oov1SVTLyXTadeSXD6AdWyxY7ioFEezO3XVcifi7hxKjUTVeGXgJzjodATEBQgJzGkREy5vYYYXHJxy0k/LsW8ve7ltqLk5OLv35rsEOSoMib/3jZoHVC0bC3FeanKYI9WG+TmSQePfHk4ElGvvPHu1KaiOLIzX/pit+WcMGh7JPADpGOsGjPpzhpDv7cqrt994txp7+3MsEkY5rrnteSqjasPypWtc/qK+eM9pKrMWHwj08hTSZ08sO8+9W9d39Ji733mJ5pRhMCOEQjDOosfmNZVUhc6PDnfM9LVNmLIDwMCQ2/kQ56TbeQEY8SxLw1p9ZvuwIP/cUnLd9Pda7fsyHMyRE7uGLNmc9c3cix2bjlAGgWT5AeDJsHPx3W2AilsQwyFMkaDILSmAnEmKJEygHddyAmAf4e5D2CPCWSOwFt16NLwIYsSPBpQ9BOEMRhgU5A8ARkSCiqMDF2X+cEeJH1HpHXdp743WF9TtWnElNqNSxe1hOFteLl65932hvfe3zCno7fwT0JPTkZGnCGqh2/uoYsHqkkg+0MEKkmDgij0PFODvG82T65d+3zrX845mblwIS8F48e5yrjaVcYFAinuepYXSL9fM/iblNJ1kHMaM3WuYQVOHQhVqaJVdjHXXU0zqFJEC8K4GsxShRGPodlv+2+wIGGiBVjOIVcK4AVeH4IYEgIrIDcG15FjWSrGiJB2YVAnaMWYbHz1UdmmQYRWB8+j0drGtr7GgVLxGCtA/6alq5sDwqlk2lCIKwyN+IhID5lMijQVPdQdvPdLnzvjhqbPzNyh12DClTfqyHWmOZhdGyB0gu/5hs4o1hgpUoyeIUIuF77s8D3X55Rx04hj13eJ57uKEQ18LMr2fUhOBaUsrCimhGL6UcwmnC9U6BAhAy+Qwg+TpaCyB/4PIRzh2SpbUyvHjxoj8r0dqKe9HY8d2WQ31tV0xTNm522XnFoE3OYtWUK7Vpaq3lm3ZlbBk1/Dsfg0GkuaCjx7mIXhR4CeI4Ug6JbAQa8RDCydf9ZJ/+kaTtve5nmvGDmBu/fc//p1XXepND+P+T+39ReqbcvGVRrb1JCM3dJUk773gS+du7HS5U5hqdj37xzZU3LO7C67X+i1vAkWPE6EQCmKvRHp1BuNycTi6hh68q6vXdCzMw3G7cs3Go++9Lt9ewcHPpe3yicJpUYwTjsNgz6bMmMPHDh5zIrvnntiblck5+5MHKJrRQj8OQKgO/GVex6b2l9GF1osOd/XM7UW+EZCF3ZYnjvkhFBDQR7IOeQ4kFpg9Zn+4IPfurTle38LOVm9se0bA9Q815JY0ynDQam4VhP+TybW1DzyqcMPGnQ1hrNgX/WElIYrXRGjbin/v56LcIzLKXatEk6n038yHWAYui+UKLtSaMnQ0x9LB6rg+Qp1dKKmpkZU0jh2e21ardkS1SLnzw0JVBr25rxD1re1f9Ph8SOkZmqKaghrWhhECUSAoGKDKk9lDFyIBaWnD5k8+pvTSmM/2GHOyaxWtqE+GO0R859crF+oMaIXcn25wCu/Z2rsrhlTp/3u8KMOtXDgEhZAQQjBnDrYizMhJQk8msaG8qgPdUbwKYNmZgyh+B+mrxEHe9JQmuuEx3i6oRCyEPYZwRolbsknPEy+MFD7+nWYMqGaq2NWQmiF1gWznT8G8vAv/9gcKAweuLGn90azunlfqSU1xWLIFxIFgReGtjhTSCOB0AKrx/RL/3P1eS3Xfzw5uVL3Sw3TfC1+ret4JyglDJNTbHLSYTJ6a30m8etJ0ydsrSujIB/XcRtKi2loFeoYHFRNnZNCsrVq6iyF0FKUHRxHdDdNqpNtGI7dPvZ02VX9RVt1NZTUZ8aNC7/T+eGHuL8rgasbRiuEViFUO0+2zkKi9brr8KqpU/G01avVX/KWT21t1YItYsrm3oHvKDN+uJGuSgvCiQ/3gQo5ImJKIk0FMsFkX0zmly445+QfuSgiJzt8ygL7X/P77olb8/lr+gJ5Tm/RYhQpr9bgv63W6c8aY/y5pf+6qOKJsNAw7+0VnQe09+cv7rX8eblApj01lHxVpbHB+ji/f0w2c8vxBx329oLZY//kZhhOkwFvbs8uvn/ch535ee093WdJEUzUOe03OHk2GTMemLHvhNd+dM5JA3urgM5wYhude89HAJ4Xj9zxmyl9dnChzVMXeFq61iE6CqCQFDJXt0Wch8I6YckMYiiQmrB6DW/gwdZL53+vuvfdHVbrhJ6Tf7t5zMpNW75h6clzBDN1qMh1+/s+0KT7g/GN1Q+8+/NrBuFtNbva1AcNg5divjJKGjeqKWbSI/E4glwRHDCGWaArVzcVKpeQow+JdAUuxaGhLiNkEE0G5V7pZ7nkXuJPUiZ9rYTrvAxzyr060ZHQ2GBh8cKF9h+/lAA56RlwDl2zqev/07N1hyg9wUuejwIIH0Fgi4MuC0LSLasE9grc6n/qqxef0zqTHvDBDltwzGplzc1ojODxK22lFhAlDDvfnxd2eQWW8qaRTHt2/RM3uVByvApNZaWqLlzjZlgulVVuYRCnU40QTUGa6ys97quiMyQGZiSrVDfqQobvkKTOcdH1VQ2qRq5eCA12WjNlb1uvyMYHg8FnshIdjrQSS/BixyYKtG5c0xjrxivngHjYn+A058Yb9S3v56a/v2HLj+rGTjrUkbruSII8Ad4aIKiQe+MhgwSSC6cnS9wli86e9+NRxxzQtuOwzo26Z3v7YjP9dcex5ygZGCpwMZN+e9LgP51Ul7nz0W99vmPe0qVc60oYFnF4RhpEEE3aRqBMx8K+42CURMgpGMTIUBx4DDMtULrHcLBNWE0QVwa2K800C8mp73AcuDZGiQQK+h0M8iYsHbiG5SinbGAHDcoimuQ93zo7jAwN3dEKT513XTyHiod35AvXGNnag7Rk9qMEXgJeJPAoygAZREkTuX2mP3DfBfPn/BAhFHlOdvRYXNi6OLaJ8sMG/OC7vY53SH+phFKGNlBr8HtGxBO3nXr8fquGI6TS+siKmt+v2nDCh/0Dl3YXncMtjDXbD1Da5GhkKr4pQ9TiplhsyWnjz928s7KZ4WbvqT24bkPHlrMGfP+ckmXtS4TvmAw/W5WIL5kyrv6VI9Osb28r/drzTWY0g52FwEeekyK60GHJC8o0XuNgHVEQYgMPAYZkSvAYCARpDqCFAeSE+sVew8nd/61Lz/t+dnBV+8eFde647vbR72xY/w1bS5zrUU1HvsB+Kb9RU+L7jfXp+6rj1GvbUppQ9OwDMdHrCdeGakaxJBrTKIU8XApVnlDmi5UTgDoXFgHGKoCyXnDrhImRUPg8lFO5LeYRhiEgxgNlxIwRzPyAmQyKbYM8Q/YHmVTqnYOnj+qAZNZZrctZsePtpq6SdWJHX/4rLFU7JlFTS0u2gwKshipWoDpIQimtp5LUK+j24FNfvqyldabYMTmBsM4AHT/OQcaXCo57EcNS98uFsl/sfwsL78dNjaOfbCyncL9sH+157j4eotUoljAl1pTOwzJbHSqbAwEKdBRCF8oVgeKEb1eeG0qECEXyoMxom6qvCiAO5gcYQ0qLYIRpjOrEt8o4joVfm471VCeT7+tJtOWR1kVhC5N5S5ZoA6v95nfXrv1sT1/u6uzYCeMCxFkgIcsUCFqYCoQoDpAW+mrc3oQq33fleaf9aMSsw7Z+HDkpF7x9USwzRE6wMnSqMPadzoRGfzKqtvaOvi09uYFCx7iC4x6AtdjIANEE03WFURDIwIHcGgx6WfATlh3DakDmEfwZYQq8aahsC6I4AuKBUCYKiSsh7wggOghyNpaDiO/7cYY9RlW+trpq04jRI1YfNfXQttZ5U/2pV1wX78mJyYWSfaZi2ueUkWjG3ODgQQNJDEQg9wqiRQJx5co49ftTsrT03FNP+CGKwjo7fnRd8uMlVW2l4kltpfK3+12/WXGGDCrXVzP005Gmdv+D37i8rdLhC3g7Wvrdeya358rndped8wb8YJRHGIE3jThX3oiY/vLIdPyno0ckl//kgtPBS/G/a/0q/DSGypx885OZ9es/OD7vq8tygX8AiBmYTL2YNfn/NDWklo+eOrZzb4sPVhjG6HR7OQLLlyv2L3f9+7QeO7jIZYn5FktU26CJikCwSkBlyFAZLQhRbfOccKIkCawew83f1/qFlh/Udq/p+Dhycu91t49+a93ab1hG4nM+0UzsSyzKhXYdyR+PHJH69UB3WfaXS7N9gVt4LDlVM0xNgMQrpItAZUqo6wGVKgSDufVAFoVoUmKuIDkUIRdszjad0PBbH5UYQIVRaLIgEZSBl8XC0rexTpXFsdjEsHzR0LU3Eka63yl5icGCmOJIMseSZBYxUiaJwXAlAnE4sIGgaUuUj3TlqzhxiijX/fRXLzv732fSQ3foOYEy2mJ1fJLHtX/NO16LQRVHbjnw87mVRLjfrc42PEEFShV6BmYpJU/n8eTEQE+kiGGCmi0KhE8U5K8GUGyMFHR1h9okASkWIScZKs8BnRIMpTlhMiw8YuEoKE8hUoYCu4yZhgFeKITskmtS1aMj781szHgxnYyt81QQ+BpvKvnkyAErOK6v5BzAzJQJdAfybSClZaikHBRqAqQhVxrK7o8r6/6vnH3mD/o1a+uOnqcT5tyol+u8fYWevMbzg7lSSYNjgWOcdGtE/VSX9h39m/qcQpA/0hP4DL2mYX9qJquYpiE/cBACchKWlBMkoKR6KCdqaGUh1gh5sdtCjzIAlRakCJROb1PQZJoRwlQeGETJdAq7pYJkWEqKhR039S2mrr1FGXpPSj/fN2BlJFbThdJmS8r2USB2QjUcirGFm2lI641hgQziAwYDCVm+74Kz5vxAfAwGe+qjpCI5J5D3Mee6/x5d8OSlfZb/T32OlTDjCRWn4uWaOLt+jEaf+9U1lw9WGqTFKzpiDz/2zFGdufLFvbZ//KDrpQWD8i0la+J6f3NSXzq+vvq2GTX1q69uOWLYk07BY2JPPTK5ce26g/sK3sVFxz/WJShmGGxNOqbdU5/UH4vFxeYdlf5VGp/ofBECuysCQ56TF6b2Fd0FDkvOt5hZ7RED+YFC8NYOpaqgHjr0AZc+QZxhICd9hp27/7orzv5etvPjPSf3Xvfz0Ss/WP9120ydE2DNBBGJoFRoj5HgJ+Oqs/dsbev1ejx3jiD8MpZIH4C5yRXlYcZjqOEBYmNhLih4RoaMU4CZcqE4A4PkKyjZbi/lCeXahszzNn2UsIAH9D1AfTbwkJQe0qmUGlE2J6hdY2wjkipfKjsJhfURLmKjMYtlBdWwD2XD28gOhqogEGETXkhO0kwUmNX39L8snP/vU2Vh3ewd9N8KyUmKT7J14+tF35+nM8yo56qgmFuDA/HtMeOaH+r4sD1lFeWJlPDLYtnqaYGZ0AWo4xKMAs8Nhckgw9f3g6FipFCYbjthhFXCkB06JOzxUfVOqCsLqr4K1hOSiUEBFkqhpVOWVLieyWR/QmcbTVPfihl1bV/UWwLvY0naWPRxDHEDlEPCnKPt54V8Y0YE4siRurL6E8q+/4vnzft+HuV2GNIIyUm2vK+nJa5BhMxVGIVhHZOjTp2onxLfvrNrS6/nC/czPuUX8drmg5EWSxLI9REeJGGH6xyuclhSDSselmN9FIwBXgaYQBuoMC8YkpeB1MLxUNjDQoSQkB7iBAquSkj6rjQ4cUyD5ykjfYEXlMplS/cEqtWNVK1U1JRExwpDgsJQXdQQ2YXKJQjr+FKX1mCauw9ccf7Z35sSTNyyw/De7voQ+Cvjqgg5gRLiV98vzszbzj/32v7JOcuimWzaqkloyxqz6Z+OqWv+/fXDQA6+/dCr9S+9s+m0rf25C3tL9sySUBrcFTojflPWXD0iaf5sSnPmscMvOKlrZ9SAf/XOO+Nbt7j7lWz7vN6cfbIrZX08aWwxNLwsY5pLpjdpq1sXLNhpeS976J6Mhv0JQAA8J1+5/bqp3ZZzkc0S8x1q1iAjgVzPQ4bGkfQ9JMA4MjYk4hWKsIGChjeo2YMPXXvJ+d+qGZi4w1AtKFXf9c5PRq3esPHrtpGY7xNNg5QFUS62x7D8yZjq9D1rO9vckkNOkEz/PE1kDxJU44iArgT0UFEycN2AEaoohTd4RAJMCVSPBJJipnGlAh8R9cdqKNs7ASEst9kuMPIhyVICtETCN3+sPKA6vsapTTGCqAlThBtWgDihMVCnVZ7nI8ZAiAGIiR/KhVEZKCocFUd+P3VyT1z9+XO/V6TBhzvyGkBYp9NrGm9pxtfKfnC+wbGGPReJYmEtCoL/mD5u3LJ31namhS9Pwky7wszW7BeYcWqHYmsKBa6NdE4Qp0NaHVB5EhYj/aFWZ8irtS0/aLvcbijSBlXAFBRvIZlVhv8N5yQCQlMBaNYIigKXU2pTTqUnkeZjnvAJo1YASipwzbBee5s6rwrbFjEcII5cwVW5N46cJV8469Qfj5p7xI5zTuZcqZerG6YFLPYNheiJhBEdBPFQ4GzmRN5UldTv6d3Ui4rKnytY7FKSqTvQJ7oOJcycYaURT0m/LKHkKFTgCeVshrw5QywllAkG9RxEFAj8g7I/DZVuQcSOUi0swQZD6/k2yKWAMh0GshmSLXC9waYART+FscSMS8kIyM0pBeEz8MCFSr3h9UApmEpXGciRGRP1J7Hz8KXnnPafU+h+ETn5S8/NK+9+PLW5vfszXbnStT0F+wA3UKomk+msSxi3jm7K3HPojBEfVjrfBB5ud721bNqHufL5nXnrzH7LHu2BBJ+UKhXj5TG1qWeaUvqNYzLGiu9ffAo0hxrWkM7CxSt4Kf/uGMtxTi/awYWDRXs857yUjNFnMnF+d9rgL9969aUVb3b4CbBj0RT3QgTAc/LVO56b0mP5F7rEvBDICTESqGzbCgeepFj6YAooBhvNGUT2wYGuMZyndv7R1oXzr0v1jt+4ozyy7eTkvfUbr3GM1IU+4RqF/AWr2B4j6KbGhHHPqvZ+N1DkeKWZn+fp6oMlMzR4OxaBLzlCg75l9VGkbI1BqBhpAbzGci3sIYMIk9DuBsgJhH/ClINQ3AsWC8RPhypg4S06kEBrQB4dfgnS7z74Yrb5H8D7AjkKHDkQO8JcKEUV9J3RGUVYAiGA46Erc6CQawuuvO64cp77yqJz7mwo9XbuMHdtViurbXbGeNS82lb4IpNjA/su9vO593EQXFdz8KEP9r6+OuMF6kTE+BV6pmaGp8UJdBs1NCKFaztUeg5FQsD4w1RlKUKPRij7/gc596E+AGHrgSHhPCi6ZpC1Axn/kHOxLdAR5kuESRsQpgLCNnQaT6hQrh28U6AhqyiFXyDQzwVQwXcQYo08SZHrMWW3GYG97NJzzr5trLtjhVgQYfOrq6f5PHmtG6ATMSMaXDuwi+sZkTc2jkj/T/v7HdxF6GSlJRaiRM2+kpvcFxIyE2yu7D7plQYVMJowajNUOR2qzIWV7hg0TUBWVmEcatMDhYYuStuE2rZrv4AUsMBQGs400D7xof48THIOQ5dhpAy8/joOQBVHQR8oPkR+hsJHoLojiQwUV46IIyeoMtFATFkvXNhyypJ698junZVTubMeR/+w5wRup0t+cm9jR7F0Vk+h/NWeAWukxvWgJpVZmeTqpyPrU0/efvm8nkpXpfzwybfjL76x6pjukregz/JmD1pOBkrOiJSiLmH0jqlN3jWpse62mmz+w+Hu7gvhnM1VU6sL5dynS5Z/ab7sHA2yz6bG3kow9avG2viTM4/Yd0ulCdrO2iTRdSIEKo0AdMv93iMrJuUcdYFDjYs9YtQJpis/8ErCcdo5Rb0cbKASaUJIoyK0SmHCDcPMYaf0+DcWnd1a9ekpH+7II7qdnLyzYfM1jpa8MMCaBoqmwiq1mVjdNLIqfs977YOu5YrjkW5+QcvUHoz1mEYoR55jWzqSb0nbfksFfq8xJLjFwUZixoUjZPCPmgAAIABJREFUifBcH3QwhvrthPXOoWMfLNWQsCtwiRC08M0XMw1UP8CgSYSpwowpjHwfy8CFN2nEOFe+IjKQFIRJQ3eMDv1yIX9DgKB+6H1RwrGVgVF/bZavufLzn3/z4iMn7/jFa9YsVt902ChH6V/xKFlgMGJQ4WIvn38fef51Bx526IOvv7Iu60v3RKRrV2ip6ukej4NyGorrrKQC533hlT5Unl3iBCkGDEWIoXrW7Uk1QxJsQ3wMvAAwRSxAtI1QAgoy0Ps5FPsPVVIJEUDSoF1Q2BUacApFzkIxszBkpCQmklENnE+QDRv2HIbzht2QJNTuOA6RVrcu3FfmX3bZb52XHi3uSMTyT8iJwCcqcIaoAEm3tFbD4qZxmezSTZ2dui3EqUpLXKbM7FQaTzHLtgIk/U0acl+KcbGGU1ykwCxB/BXcOUM1NjBGUISVCJxfoH8SgFIMxtCJmTGGXT/AvvChJTHWYzEE0uSO54VT830L6bqODG4gyyljy/IwwRqm1ESgxYukHu4g6HYcEiPQU1GBjCFP1GkiqIrhYoI4G0+bP+f9y2fNKg/3C3ilnwF/7Xz/MDlZvHgx/53LpnYMWpf0FN0LBwedZCqWKjdWVT9aFSc/q4s3rPzZ5bPKldQ3AUK06IYHGjYOllr6bH/+gOXvl7c8DSSSY4w5jQnjg8aUdsOMceMe/c6Co/orTYz+BFSl8Ffveiq2ua1tet51Ple2/bOKll2TzdZs0pFaUhUjDzSP0D740fz50EdjWL03f22xo7+PENhdEABC//CqnnElwc53sLbQJVqDh6mtadobjKDfEiU+xL4PEl4NEsnDlFRHCMobuJHMY99+/BsLzmnNHLvPho8nJ7eMemfDumtsLXWhh7kGRZ7SKrYZWN5Yn0zfs763x3NdcbzQjM+zZPYQ6FZrGAZSntOrKfErjvBjXLhthvKgLTDBgVCEI1mSSHqlQIFhCd+k5VCljgbu+j//wDFCYASHhk0z4B864hyEwATGAWSXemF+RsB16ZYChX0wdPD7oQgwB8fJ0KXCT1VM88ZNn1CcO+Ki4se+LQM5qTpslMONrwjGF2hEGlwFoedE+e51+0yZ9NC6DV3ZvOedRDTjciNdtR9isf+fve8AsKuquj71ltfmvek9k94TIAhSpKkQQhIpJvQ0IIGEooB+Im34sNGboKACSpOE0ESaYgIoSCD0hCQz6ZmS6a/fcsr/7fsmiP4GBCdqMBcy5c19t5x73jnr7L32WgQqc0Ict4RsthiJ/It+Lt2JXU+DRB6iCgNIASn3v7pVIQIDv6A9qAI4RsCMmXJETMjxQOk1fGGB1wz4F2NqAPz0A3BCmRn4oMHPSkglfaRYv0keiMzDFgjKQ/kWuN+pfN5wRMesw8d3Lliw4O8q5MJ7AJxkE2XjPB66TFFrCkLa0F4eIT+zzmLq1iFVNUva12yysih/nOShs5QVH8nsCHO9vCPyqVeLo9avhtUmXp0wZkTf0Npi5QWGQ1Hk5bPYkEpbdlinUCq4PgOSdMEWDb7CPvA9jTJo5YrX8GFHHKtRBKGXn3kZVQ6vRO3t7SgSiaBB8SL81poteH3Tuv73h5E2AcCEwSYZEw8cl6CSDCF4DtEiT48tH672O3iEiMcbnM0vNniNjf1Y+P/rgLvvC/80OLnmiSeibzZvP7Q1mT23oy9/RCrlk9JYSWdNaeLng8rLfrXPvsWbBjpiAKuipRvuH9eW8s7qzPnH9mS9aseHDwTWMc5SdUXhZYNKwtexitI37/0boZ+BflS3Pv20+af3Wob0pvNTc546Ke/LMQqhVGlx+TNhhu5tqIy8Hd/8zufOznqg23HP8f67WgDAyTPvtQ1N+/hUhxrzPWKUSco2RKNFtyGqfz+muqq9rpirV15/L573c0d4Es9xMf8SNuNpLN1n/nfeqVfa/wA4eWf9+u/mjNgs4JwwpZHOplssJG+uKg490Na22e+V9pGKWOeQSGw/jZkRDlmI+s62uIFuLguZSy44+IKW4MnMCP7XS5YgvHrG33H4+5SPb8ySv1iHfPR4V/4998D+Y1/VXwu0Y59PXCnPmEEr0Mh6RxsXK9Oay5GwTCSwl+pbo12ncUL1F554r+vdkoxC06hhnm1FouMpsYjFiLKZWjO0rvrm8cPqfjvzpIM6V65EaMQkpNetXIknfeK9TkJoEkL26tV4s2H89RwzbNiH796+aVPwt4qGhr8s2pqbg79nPE+PHTMGodWrEer/nh8zRiO4EIQQfG2bNEnuzI14x0lAITbb7Y3LGsblmplTtFZcezlE/WxTCMBJZcXitg3NtuPr4xSz5ms7NiJgyGCV93PdvxtUVfqT0aOqX3ng/NMKCGQXb4FZ9d9sn/icd/E1/bsO/0+Dk2/cubRqfU/3cduT2XO6UrkxWhBRW165NhExr61MRJ+tnj+155M60Ke9eVBeffK1V45qT3tnd2XcLyXzflhpMAYjMqxF2+CS6H2Hjh9+p2jyWnamnvhpz/n39gffnNQ9T9Rs3N711c5U5qS8K7/IGMfRkP1O2DLvGDOk4Xd7o/aePXomA9Hae47xeWoBkAG45ZRzR6VzYrZPzTk+scKGbT9TXh69rCxav2FJ40ygPkB+Hx+98KrxrcnkOUlXz9Z23CVKPHv5mac1bsVt63dGBi2kdSBysv67WSM228ecB+Akl26xkbypshg9uG5dly9MeqQ2QufwaOl+GlHD5gRRL711bH3VDUMryxbf9c0T2nbbdp8xgxY5I+u1aVysDGueQZQJ4MTt610rPKexfOTIx/o2ryvJecY0xM2Fhh0exzAjFkPS1Pl3x4xouH7c4Lrnfjj7K927axsAOHH7xPgcC1+Rw+poqQTj2kVM5JptjG4ZUlm2uG11s52m6HhshOfjUGx43vNpiCvHS3X8flRt5e37jpr4ym3nT/mXgJPdtZ13xXX/U+AEJueVV9w+utvBs1KuPN0RosJgJFtXnnixLGH8kIWcN+/dBdUpp1/3q/IOB8/tyorTu3LuyKzjM7C5MAlxykP8/UERfv3BI2ueuvj0I3O7EnU23rMs/taWtV/KIXJyOu99JZPLx4qLolsqiyIP7z1q5D1Dc/v+y4TfdkXn2HPMPS2wq1oACO1X/ezb43qzzlxfk9NB9owxdk/YNC9/7YHGv5oIjjjj0kEdeX9uxtcX+NTChhbPXrbgpCu34p5PBCermpovzZjRWR4iHIzztJNpMam4uSbGH1jX1uX7ghyFeHghj5Z/QUHJDNWae+nNExtKrx9aH1t6x6K57buqDXb5cQGcoEH1CEW+JZg9x6Da4trHIplc+38GgldWHlj6WMerfSWOINORYS8ywkVjCTcIB9dglX1j9LCq6/cbNvyFxrmH9+3ya91FJ4BSYlUkxmfN8BVpJY7WTDCqcoh46aYQVrdOqB60+P017VZGi+Olac/H0cgIIT1qE9fD+e4/jh1ce9uk0ZOW37wbt8Euatpdfth/Cpzc+MpW+4UX/nBQT9o9K5MTU3KeZ8civGtwdWLxyIaqOxoaousHOqUDLXLKTYv32p7xLtrWkzq6L+eXKBwYSSKb4FRNUegPe1WFvl/afcKbuzIP98Ybb/D/ffqVca6kJ2V9dGxOqAaCUU+IoOeGlcfunLz/EW/POKDW2ZXgaJf3jj0n2NMCu6gFILJx52OXju3KOWf6Es9SRPOwHX58/0njLyr/1oyOj0ZbDznzssHdae+MjNTnSWZpi5HnLpl3/BX/GDhpuhTSOg4GP16MtJNqtbB/S0U5vb/ILPfWbus4qjPtLqSR8i8ww+YWQ5rmuzfuPbj8ulGVZY/d8o1Ttu+iJtj1h+1P6+R9fLG07LkGwwHn5KPgpHNFR7Hn2tOVCeAkMVYbnHItREil/zyyvuq6L06YsLzxtC/utlEDACc6occ5xLoiifwpivmM6QzCXnqdTcStE6qqlry/JmMliTxO8NB8HbJHEqZoCOeF7WdWjh1adfOBY0Y+3zhz8p5Ky13fY//qDP8UOPnBo6+VvPrB2mkdfbkz03n/C54vdFlxpKm62L51nxGVTw53ewZcoh2iNauve+i4HsW+saWrb99k1rECQySFdIig7bUJ+8F9R5XfeOOsqa27Ehj85Lk/lT/+0qvHC2qdmhVon0wORHXo61XFsZ99deKY35539P7pXXn+f3E/2XO6PS0woC2gtSaHnvadscmMd6ar0BypcIhg0lRbVfTtURPHvnpoueiDdOivnnsn/NNfL9m/vbP3LJcaJ+Bw1OHKf+6KBXMu34xamz8+rfPj+tXNWy/J8djsPMagc4KQk24NUXlbTTR8/8FHHOo88/Jrk5u3dp5LYxWTqBViJkGaON2bJgwuvn5cfcnSW87a3cHJoHrNiy5yFZtLKLI5ElikkmuRW4icADhxJJ+meWQRj8THaSOgpfq2TP15VH3l9fs0DH/xmgVfHXBPtAHtTB9zsACcRLxxjhG9IkXEFE09RlQaYTe1JqT1LcMqBi1d395t5zx1rDLsBcLgATihXlKGdO6dCUMH3XzA2GHPNJ4yretfdc17zlNogc8MTmBwmf+zx4ZtbO0+pbM3e2o6JwbbppGtqyx9saEyfM2IWNmb35xxwIBHDhYuXhxZvy53YZ9PZrf0JBsyjhe4HViY+iVhe01dUejGkWMGP7wrRN92dBoQnVv51rYDUkrPywv0VV/jOKG0OczZ0grb+vXYy+Y1DTTPZk+H3dMCn6cWgMjJrU9+Z1w655+Z99EsoXA0EgplhNP70JhR9fc3lFe+ed3Fp+f2nb5gZFromRChlFZoFI8VZZCXe+6qRaddsUF1NX0iOFm39ZKcGZvt9IMT7WRaw0zdPrg4et8RR0/OP/L0sslrN7eeyxM1kxTljFOlmde3eZ8h5deNq0/s/uDEGVkvOL0YWeG5GkuLQlonlVyrHOeKmkTZ453ZjmJH82mahRbxcGIclBFRJHxLpl8dMbj6+kNG7/Xi7h05Oc9EsbqxLotcmSQyACdYZBBykmuAGD1mUN3SLVvSob68f5zk5gIVskYQoigTfb6lcq9PHDzoxxNH7/X87sy72V3Hjc8MThav0sYvl/5k/460Oy+dE9NcTyWKwqHtNSVFD+41ZOhtE3nLtl1BBD3zZ0/Xbujs/UF7OndMRzJT7PkFN44IpemaROLFqrD5/QlizYqd1b0PxIM64/qfD9ralZ2TVvrreU8OQQR1WqbxfJiTh/aODltx/beOyg7EefYcY08LfF5bAFyJl//yxXFdfZmzHIlOExrFCCZS5JPv7jV+0C11ZbGnyryu3odXbDw4k1PnaBqaQqPxmDSMNEfiuYMbyq/YGko2LW9s3KFx/1dNtYMQu7pp3XczQSkx4UHkJJ9uj1B5e2089KtjJp+Ufej5xyev3dx+rpGo3VdgAqKsyJSZLXsPKbtuRGXZI3csmrnbck7AcbnpD911W9tbvyW5PZcwZDHkYzfZtxZ53hXDhkx4bMu2d0ocTadpHlrEQ4lxmPAgcmKqzCujB1XfcOD4zwk44dEr01hMUQTASRqhfHJNiIibRw4atHTzxt5wEsAJ4wt0KDQCE0Es7Dgk3/fSuIb6n07ad/zyH506dcDtVz6vn+2Buq9/Apx0RO56+OGjOpPemTlfHoI15fFIuKkswm88ZK+DFn97+seIA/0TV3/ST57Ye1t35rqWVOaAvpwTAiIsl1JGGN3SUFr+6+EJ87ZdybBvvPM3oZfWvn9MDhkLHI32VYhIg5M/xyzj10OKi56v7Tu5c1dyXf6Jptvz1j0t8B/TAgBOnv/Zi+P6cpkzHIVPU4jGTYMrJ9XdNmZk9Y9KS0oWO2NKul+9dclXEbHPp1bRl3EoYniMpCzkP1dLvSvJ9njT8uUfB05+XL+6act3M0Z0tosIB4VY5GTaQ1jeXl4c+tUJk6dkFz/zh8nrtrYvZPHKLyjCOWcEWTK7dfyQ8uuHDaldfMfcY3ZbcAIA7e437617/YPmbykjDGkdiwI4SfWtRb5/+bDB4x8vgBMUpHUMu2gcwQBOhG9L55WRg2tvnDh08G6e1ilEThwWuSqLxeQAnPhphJ3kBxaWt4wcXAAnWcc9QTBzPgrZw4VwiEncvM70/H7c8Ia79tpr3B9vnnvcbksK/o/50H/KC/nM4OQHv3+t5IU/vf31zr7svLwn9zYo88riiRXVYX71sYNPeWlXSOk2Ll5lrFj/zrQtmfyV7ens6JwHzGuFQljnig3jzaGlpT/ddzRfsqsUYYHvsumGe0esaek+L5UX0zXjxabJ1oZN9lh5wnzs0ovPWLsvxjsVBPqUz2bP7p+yBaDs9Krly2mys5Ovf2MjMwdF9JcGH+n3HD3M35Nm+5SNuYt3B3DyzF2/G9OXdee5msxClCc4pdrN9HSOHV3/w5oy8yFSavc8dd8LkxmNnsdD8cO0HeKCoCTV7nPHH7DXldHMuubGj42c/Lh+9bot300b4TkuohAUCSInYeTfXh42fnXCccdnlz77+6PWbmxdSCJl+4Hxn8EZMlRu28ShVdePqEssvnnB7ltKDOXaD151b92f31l/saCheYgii+wAJ65/+bBh4x/f2r66OC/ENEWtc027aBzHlHJI6yg3ACfjhu7+nBOWyI7Lk9hVae0fpbAfpHWwk15tE3XL8MG1j25a3xXJeOJ4ze0FxLaHeSJPTOzntZv5w7hhg+86dPw+L+3OFUu7+KO8yw7/mcHJSTfcXbepKzc7mXVO94QaGrWt3urikqcbyot+dMdZUz8Y6CsG0abMkANKV2zuWripN3lmVzZf7UmBLYR0nNPO8pD1uyGJojseuez0Vwb63HA8mPi+c9eS2FtbOqe2p93zMq4YZ5pGX8RkvysOs4f3qip+9UfzZ6T2kGB3Ret//DED0HjvcqN11ZqYQ1SJNnF5Np+NgeRzyDQ6G8pLtgyrMbt3FWj919/x7n9GWNXftOQ7Yzpz3lwP09mEm8XSV4jqXOfYEdXXlBVFHkAo1LfspWVHI20vokb0EGWaDBm8jyPn2SsWnnyVefiE5k+Sr39/7cZLQefEQ5RBKTHKp1vDVNxeGQ3dd9y06blHn/7dkes2tSwidul+1AxzQkCM1WuZOLzm+uH1VQ/fvGDybqtzUgAnP63781tbLlY8coYmyCQFEba1ytsBTl4vzgtzmiLWIsOOjjcJoYaWwtAATupv+DyAE1qUH+/y0FVpKY5UyGdYZhFxsx+YRN0ypKbh0W0t20NpR5yAuLlAG+YwkN+3iPSIdFYMq6+/Y/SwYS8cUXLkh1ovq8uWfzhvjuk87C8CcjMQWr38L3+DT+mYww7TaMnOPq9/+cPqsrLgmIX9d/qGvzrQjBkzChZOn1Pl8c8ETmAyWP6t68f0Krog7fhfV0qXlcTCG6pi0V+Nqq+66/pZR3UM9PAJxnqOahm3ujN16Zae1FdSjhtTUuAIxX6JydZVhuzFZaZx/6ON8zYM9LnheBC12bD5jVFr2noWdmb9rzHDCIdN480iiz5cX2Q/O3Tfuq07I+ftiuvZc0yEwJ/lN5sdK5sliY5Mtibp5ob5SI5QhDY4vptASqoQo1vitvWn6qLInyeIWFtjv7jXnvb797YAgJNrl146uiebmysQn6OZUax9pTnxOkcNKb+2IhF5IBErSz7x9O+mKGUsRMT6ks8YoyGj1yLe05eeffLVds/E9R9n/PfLN38yaFVz86V5MzbL1SSInMhssjVC9a01JbEHjvjSwfnn/vDS5E0t3YuwXfYFZNgMTNgMKrePqC39WW1F4rGSRFGLop6KQPWAZZCcFAShLAqhcNCAwitIs4f6m9NnLv7Lb/CijXIoX/i7baNcdzeyI0XKF2ntew4WnoeZYWhuWMEkB6/B9x2/Bz+zgiy6L6TmIqkNhWQmJfKR7Ib8x3HrAJzcfdVP61auaL4Yh4rnIawtBKXEqXQT8v3LJhxa/OgHr7QX5xCdKik71wonJnBuUI60pMp9e0h97R1DGupfqkuYhZRG+kNl9r/pPAW59h2by3LB9ZoipF0nh1EEWi+DPBHShiW1B6/1H8pleQzvTmcQQhTuzCNmJC7dfA6bnGLXyWOfUQxHcIXUpmVr1+/VpsISobhz5ZzD3I+bnKFahxalxntGrDEjxFG+9BjTLiJedm2I4ltGV9c8snZjt53Veai8PFtyc7jCmlgMrKLFxuJo9D4D0T+4+dSH4IQxicGyAAuqBaEarAeQh8B8CMz8/mpOxYRpcNqGfTCRuvD3QF8Q2dxQOt+HQc7fMAzkIS9w5fY8hKxQWPmBtQEcV2EDGYFNAhzHEkJTZqgY1aK6oSJ57D5DU7uC3/nvHSE+Y7XOnW9ofveDNx6c0WRhzhVHIi15acR+o8Q0bx5eXv/b286fErhIDNQGUYv/efJPkTXr245p7st8q603PSbvCwtWQlGqUyUG/VN11Lr34AP2frZxysDX5Dc2atJZ+lhifVvn1M29mfNSnhwdDUe2JyLG0pIYX7JvvPj9xgXTcgN1v3uO8/EtAP3h/NueMTZu31zqsNDgbM4b05fJT8gpOdanZJCPdMLzBUfI02HK+sJYvVYSMh+sKyl6efElc7s+ryuN3anfALD83tIVo3M5PU9gPseTKMEwV8JLtY4fUXV9ccz6dWVpdeo3z/x+qhTGQsRCB0uDU2SSXuJln/r++Wd+j/eN3rBTcAJRg8tva3hnzcbLHSt+cl4gg2mE3HRvm03kTcPLSx4IG2GxvrX16GRenaOt4knKCDGEGQLGZGmM/TEeZq+aVLYK5fmwmubcMgyTcKwUwUproi2swRQQEUQUGP9BHXJg0AsushgM2yR43IF1m8aaMILA6I9qcOlxpRYCawb7C9AsVwhR5CufMcKV1EjAmhheo1pRg1FMtJTad3wivLThuU1zpx2/ZurUSfmd9Wdo43tf66hduWbjRZLHzsCM2FhLLDPp9Ur4l038UvEja17rTmR9MVVSfp4ZLZ5IeAguWBtEtFaUxJ8vjdlvGRj1KeFqisC4j2GiMJYULAnBhBfM+fq/0MLvYHwHrrwE9gErZ0qIq12NNVZgG4/Ao0cLDRZ/YAKIlSZagi0gFhIRRpjhQuNxAk6AgipoVQ2wESstfUW08jB2UobyNk2ZeuiGOYftHKCAtw4NVYz37WhjTqmj8q7DLCYR9XNNJlW3Dh80aPGGVRuNXoWO1dxciKzwSEf4xKQaGQxnTEre1EJ84Lt+SmkJjxs8gsGCGGOtA5NCBFgF2iZ45vDMClvBv7FgjKg1fJHwuLHWEhscWkMJ5eUxdI3A0hojBeaSgEE0o8IXgR8iIgHoUSQwmcRaF8CjLwyiU9Wl5e/NOmHKG/OmH7RzA8jdaWD4yLV+tsjJ4mWRx196Y7qDyAJP6y8aFGdKIuaz1WHjuiWXzn97oNsCVllv0OVVb6zdumhr2p/VlkxX+FJSrpWOc9xSbpAnK0P8nm995dy3Dz8c/132/j9xTfibNy62mlIdo7f3uOd05+XXJGGRRFFseUUi+oth1SXLb5/15Z49pn7/RAt/irdCBYK/Ohv1OGpo3963n4+NA3ICj88JXedqFJOMGLC+AGtXonzEkVJhLbeHkFwStun9eyVK3ru3cW7BUW3P9m9rAZAi2Ovr3xmddcQZgvA5rtCJYFL20pvHDa++vqa2bAn3/Ozyl9+Z5iu2EDH7QGVwqk3UQ/zMU1cvOut7ZmrMxk8EJx+sb3SN+Mw8sF0Rxn6mr90k6obhVWUPbGvfqDJJNEWxyNkoUjKJRYppzhdIKVdZxEsrN92lvFxSIeFLDSbEzLZM07QoJp7jIYItjHD/BA2RFQAlIPQWzEgUwa8wu3DOkOd5mjECExtAFiE8N8AfMONK5QNVF+Y7cOU1MGXScXyBCUUYUzCipZBusRgRKp/OE5FrixL1+9knTX1ocJRu39mqecaMGfQ9WlPXm6QXesyeS7kRtk2Knd7kRpH3Lh0ycvQjLVv/HJc6coxm5vmKhybmERj2aWQxLEpi4R6s/V4/l3GU70uGCZjzYcAJCgOmgIkWYfAKLhj0Elg3aAm3wijmhoF8oWC2ZkL72mQcJmgp3bzG2lUUKU0A3gGY0fBWqoQOzIx9gglANXAvphrACahewC4KbJE9h2O/xcTe7y9acNJjpx95JCw4CibQf7MBOCF2fIJrF13panKUFIJx5CHtZjfaDN82akjNQ2vXtfK+vHOsj/k5LBQdKREinGNEMdKMEFcJ6fhSCglxDLBYhkcdfAuuGtyUA19qsGvecfrg9cC4ONgJfgB8ohki2KQYmwbTTjatEIxRDGMlhQYIY4fChFCGs66vcq6rMKWIMwMXLJsB7mpNkVTYczwm3e3FUfPp2XNO/kVt/oD2XcHz/LcNEJ9V52R64y+qW3qT8/oc/3SB8TCLkZaEgR+qKw7duuSycwpGWQO4QUqlpa9lzPqenstXtXR8JeX5URgIDC28IizfLzfpgw3F5pLFjRdsHehV8bJly9j9q1prmjd2TO/MirMlNYZRxjrDDP+0rCS8uLZk7Ma7Fuy7hwQ7gM/77x0KOEevFRdzO19ctmVb+xc9TI/KSrJ/n6fqHE3DEnMmCAnmB3CpJwgjKhWi0keGckVZJPR21MD3M+I+bYdjWzvQ5sJgtgohO9Gqh/T2qiWLF8PyZY9z9C5+lnD4IHLy0IrROQAn1JztCZ2gmCnppDeOHVF9fbw4vHRsg5l9cPFb0z1hnKOZfSAIhKECOPnN1efN//4/BE5WN1/pmvGTHAh8IIxEOrXVIuiWhoroQ+nejGjrSk5xibWQF1ftndecSc4RobB8zWskskorX0FwhDCGMaUEg6OukhiMdhXEAfoH0f6ZKpiNNERQMEGAPIDDIsFIF0NWx0DSd1Eum9Lwqm0asNzWrudj1/MJrJrtcAQbdgRlco5WcBw4gcDYhEkKCa3zKWlpt4s6qadry6LX8c7/pAkkAAAgAElEQVSK9TurWAJw8q5TUZ/WxoU+i85BhIQxzKT5/AYt5WWHH7T/0tdXLC8WhE0lPLzIwXxCRiMSisbAURdRrTUNwhpg5wyLeoQICUAXLtwjADFYz+/YYI8Aq+AAdWEMqShEGYPoCYLAihaeVp6DbA4BI0cJz9WcMQSeZJ5C2JcaQ0SGMUMrJZFSMpj5ARXAmSiS4I4sTOJ3hKh87LyzTrx5mKG2Hn744X93UQppHRLrnJBV9hUZX03mjDIDCUT83JaISW8dM6zuwfebtpBUyjvWw2ghsaIjEaGUMIyUkEH7w0IHMYowJQHYCJ51/y0XwAf8DsGyj35wAMLA/4UXYR9oLVApLopEUD6TQm4upU2OhWVQT2skPSG4KxS3wlGadRzsCI0I5cgwTUQJQYAEIV5lYKVN5UuOvC6byqWzTzz++mTc2fZ5oxV86sgJgNcvnnX1PjnD+kbaF1MUpkVFtvFBWYj+YlhD5T13LZg5wGqCGs+75snI1vT2w3s0vrIt54zLeNIQrofCWGUqQtZLQysS93x5rwOfP3/K8AGVWYZ7nXvVzUUtWXVgTpFz25POYb4vaH1N1e8qiuO3DU1UvnLtGQdDJnbPtgtbACo7Ol7vLH1vy4aJ3Xl1ZGfOO9QqSgxPOiLsEk6EYWBFGNIKoqPBSBFMChRWGsJDhhaoOBLKR0y8KsTwMkrU+zKfSQslfFVYwaWKYrG2Q/Y/sO3KjwmT78Jb/K87NICTax9aMboviJwYsz1fJyhhSuaS68eOrruxtji8dFA/OHF8dg5ioQO1ySkyUA8W6ae+f96Cj42cwLw685I7Bq9cu7bRMeIzHYm4gQny08ltwDVoqCl54OjJx3u/ferJyWs2bVuEo6X7utjkyLJRNp+B1A4yGELCd4PphZtWfxRDIOlkkW1ZQVeDeAFMGgVUsmNCgkkM/hWGV88DOi5G2gdigq9tk3lR2+xgBm7VGmUIMy2hUVUmm6/uTiZNTU1MjBAyzBASCpJFUAPMEJUeIm5ah4mf5F7q2URIXG13Vq3bGThBM2bQQcmK+jwhFwkem22YVlh6Lqa+u8HC+rLRQ+se7WnZVtaa7vlaxkPnaDM8OqcJKa+uQflsBknfQwGogHyDkEgByCIAyCCKAaECWogkQPSIwDQcNEbQFgBMAMh4QgY/Q/RA+vkgyWVRpInyBMO6x7J4F8MU4ithX6GyZNaJZFxJiktKsRAICTBrhLQZwkGLUiwRx1KFiOiJcO+Jc047/kdDTXfTzsBJw2FzLFJcN15akStciSdDFEfm04j42c0Ri9y697DBD25a18rb8ulj8wqfbUYTIxGFhBRGEpI1ugBAfSmD3wtwIwiQQW4niOn8HSPh/naBb9AmkLQr0EewVMh3sohjpG2D9pocr2MErVIKdUukyxE393E8PdzH2NbMwgFABVACSR3oZ1IgqjxkEaXiFuq1KXpk9tePuWZcNLdTgLa7Di6fBZyQLy265pgUpt9IufIAzg1cFo++Xl3E7jhkQsVj508ZWL4JDGLPbjcr1ndsPSkpjQta0/kax5dUO64uYqS7LGL8dlA8cu8Fs7/y58MHDx7QcD1EbFY1vzVsW2vLaUnXneUIXZEoKmqKWfzHFZHi3xw/4qTWz1so7T+qI//fp77xqZX2H1esHLqto/OrruKTfWyMczUtzvraQIaJlcGRD599GMQk/BCs74LBjMFPAFBgUFdCR8Pcj0XsNNEq4+SzvhCeVNKXhsFyts1bZSb328qi6PMjBpOWuxYs+IejYZCieKa5mWc8j6d7KY6SsEDbar09fWPnvWkHOMm4/jxPm3N2gBOR71s/bkzNjdXFsQCcPPDg619zJD9H89AByDQoNkkP9pJPff+Ccz4xrXP/JTcNfn/tpkaXx090pGZcEyTSfa0mUjdWx0seOHnGkd7DTz57+Oq1G87QdtF+yIqGqB3GoUhY+25aK+UVogWYEEhACF9C71JcCQ0UVaE0RAn64/uFhE5hYV3og4UVtUKMwTJcYqQgFaTysYj9Vsg2n41EzbdDkVjadWUomUlP6urtPSnj+ntTI8o1s5EjCVKYF/qz0sjQClnI0yGUS1kq/fzppx3b6JXRdTtbMR922GGspXjv+qyLLsprezY1WAgiJ16qr5kI9/KvVNY8ao2tiK9e3Xx0W2fvfGIXTVTMNAgzVCaTkYxSDcAEQheAPYKoSTA/qiBy0o/KglsOQFohRoAkJLMg+sS4zrteQPgM23aQvyFaai0dP2TQ1SHbeDoRK3otErWdTFZWdSWTB3X1pY5U1BqmMKOamAGvJbAnCf4D7o5AJhYqTPy+CPefnj9r5vdGW/uu31k6vwBOKsdrO3FF1lWTkVaMCRcZ2tloY3lbsU0fzjqe0Z3OTsl76hQzWjRSIGTCgCIxVkoTISFLF1BCAqRRiBUFgSEAZ8FN98+jwEIpxFTgDTvCK/B2LSFpI5VlYOlkUjpsm31hy3w5FrGfScQi76TyNIeJU9Gbzu2fdsRxjsZHUDNigG+cDynqQjoJsmKISR+ZRKoim/Za2l06e+b0a/YqFlt2BtD+o8b0T3ExnxqcLF68yrhh2W/OyiqyIK/waMuy06VF4d+XcPWT866Y9/LheGA5H3e+8QZ/773uoau3bVnYmnZP686JImBNWRrrYotvLrHIwxXcf2Dh/577wUCfe1rjnaXJvH9EJptfkMxkvsgodUqj0SWVpbGfl5SJ1XctWLCHBPspOtun2RXSOK+b5UUdXd74tCuOTnn6q45mw3zEI77ClJlR5ELYF0LFGFZ1EHqmwdABK83CSitY40BEFnlOFoUsEzGCtPA9CNdrWIkxDIFWoZTvuBbXr5fa7M54IrJs2ZXzuz8pRbiDqL3q9Xdq07nsYEZYBWeUUqR749HQ+onjxqz/n68dDHUIe1JFf/PwC5yTC0e7WTlPIHOu66sEo1x5md7140bV3FhdEV86yDSz9y1fMd312UIAJ9iyKDJwDxbJ3/zg/HnfN1P7fCLn5N1V6xs9VnRSXqoAnPjJnnaLyusGVVbcP3vm1Mz9Dz86asOWlsNZKDHKCMUjyDKBGCGU57pauSp4mpgwpQjTQGT1PY9oIbQrtMIFIiQEFoDOCatj6HMF+smOaQv4BQbWyuWcYoaklyyvKFlZUVXxijD5tobiOtnek+HJns0NrZ3dJ/Wm82dpI1TqY4ukXY0IDyHMTCR9gZj2UZQhbatshvm9L1x0wZwrUAKt2Zm5KoCTDeHR9ZpFL3KQPUco37ZNA8t0qhkJ9/JDisseDdcUhd7Z1Dypqzd1TChaPFRxy7LtsNfd05OHshIDGgBjBoGQAkE3yOkEFM4C47Of8Nk/JQO9VwFAwUCM1doTPqWEkKJwVLquC+KzmmORLCsvebWuouwlZNItKFYmmRLhzs7eUWvWNE/PCTVP0lACsRCBOhXg7wTgBBYa2kcmEjrCRG/c8J6eP/ekq4fTiRs+DpzgsvIJiMcvz7h6MhI+w14O2UQ0xyx2y7CyssU5m4qulvaJqWzuQG5HyqWUpu8LLbB2fIVzUiAhpaRIKAqjCyAFYPcGHBMgyAYEYHj8QDSB+w/yOBj6R8D/BS5sAFakpNL3QGvGYCRdVVny3sjBo97ZZrR1HoaQ2oQGGau2bK7uSmZO6MrkLkQ8Uo6YSYL7B/4RpLUwQlwLZCBfxQzSY4jsY6ec+vVrvhD3Nv/Xg5NzfvhA4r32tks7095JmlsVoVB4U1GIP1obRr+8/5K5a3ZGTPo0E9NH921ctszavKp74ua+vouaOnqnZj1iQY42yrioDFnvV0WtXw6uDC29feFJ2z5pMvk01wDEy863u0cns/k5ubx7ilKiyML6vZKwedvg8rLnB10yt3uPsNenadF/fF8AJquM+pK127ompRU9xsH0y0lPD0KGbQnNiNQUBVJ3JkMK+0hrDwElD8PrgZlBAaR86BylVRCipkQjxnkAFTCsQGAHpRBnGmGV1VS7G2KG+nFFLPRo9aTqliUzZwZs+b+3wcp/ebasbM3Glr07ensOFlKMJwiVEa0oVV7KwmhVXXn82XEjGv6EmldkdqWdwj/esv85e4IcwWPTLxztemqu1GyuK3Qxp1y52d7mcSNrbqyqTDzKTTP7wgsrpruSnqON8IEATjTH3cTve+rq88/5XigzbtPHEmK/fVvDu03rGz0jdqLja84VQX6mu8Mk4pohtcX3ffnuH3SvWnBNtC3ZUWHGyop4OMo0DzPfzUkpfF8Jr79aglCJLYKJ0r4rhfR85Xs5hAmU/0JZaH+Q7f+LtXHEKMWWiQjRkpqccCyEE4vHtlcOHtW1o6qxkD6+t6hle8tXN25p/26fj8ZRO8FcbCGBTaQQD3grVAkUogJZOpcJ69SyCxbOvoyW6Q926vw+Ywatz5UOEjp0kc/CczVDFpI+1tl0ExPiikPKKh9NfKVKt7/WVpZFcpBhhaIdPX28oqbOS2XTvvakMDkjnGKqFcGaFsqmiSp811pAsUoAvCEFwyBU2b8JJJCrIE4SkHmxyUOyL9XNYMeQaeVKS2Nbx44q6micWyCnQ394++Z7Y6teef8LW1rbbg6X1ozwUZgFSlaYQvQqACesEDnREa764qb/9MK5M64egid8bOQEx8sneMy83JV0MoPaFz+PmMg3R0xy85CK6ocnVden1nrJRCbZXeoRzlwpsZfLIV8T3/ex5/tSS+ISnZfAO/pwoaElVN1AJQ1AMYQ8QTXGAMkoRgb6PxHegEL74WYgF+X8vIhxWBJ5sqq8NnnAaYemPhL5wgfNuyaS8vq+3NKdukoZkdGY2TyoigJiNIATrZChPag2UlGOuk2Re/ysuSdcMz5O9oCTU77340EtveqHPRnvaA8Ry7atlSVR61d7D48/ft3px3UOJEAA9Dn/mrtiXRId3C3J/2zsSh6QchSDMaPYtvIVIeuV6qLw3YeOGvbshTMPHFBL6xm3L460b+v9Sm8qe0E6nf6ibZBkIkQfqS0tubMy7q677fzzB7Rc+j9n2vj3X8mMxp8Xr+ns+WLSldMcwg93EB+c15wjw8LS00gzE4HKQRBf1Q7CyA8CrrBkAS4e0OaCKgeIm+ygAgSLHF1YgQA48QWCYYZD3lzlESd5ZRBndXnYvL6sNPrsl/yWzr8FFABIVjhFVp/rRDa15aoFCe3fnUofksrlJrquW6WEbxtYYYsoj2PVXh6zX6xK2PeMKqt6+8r5U3da8vnvb/F//RUEaZ1f/nF01kXzfCglFirBqaGcdFfTmJE1N9XWWI/Gy4Zlnlz6/HRXk4XICAXgRHHUTfz0U1eff/bHgpMdnJO3Vq9pdHjsRFdiFhBisz2dJhbXVpdY97320C3bYVIctHy50bXVoyHLwJ1ZxMrC5UJGDN8sH6YQWokSG2y8OttBkBclsaynUwlXI7QpaLRNqAE1fKT5kr2dfxWNLgrbOJMycCSUxLZl4vIhMT/c2en/bYXNjMbbI05n+svrN7c3duS8ccguYtqIIQ8ZULASgBMkXRRmkNrJZUIqtfzb35h7qYrvHJzAAmvr06vrtnWkLvZoaJ7mxJJeHuN8polJdXntiH0eXXnXfLFs2XK6LhM1+jpa6PK338JHfOGAAJRRK6pStoHDvd2Fe6qoDL6Fkj3B7znH+9iIYCxRolMGx7A/7LtxQzNGZWWonNlqTGKq+7fA8rA5jVZGu5PWbthykxEv28vDMS6xjRCGOqtC5ISofnDCRDJu+s8unHvC/6qEbt4ZQIO0jiwuGY9Y+HJf8qOxUIyKPDJUfn3EQLfWFFc8NPfuS3raH3gtvD29JZpXRUDvcDXxlMrm1XbX1z7mKmxybPfrs3gux76Rx5bBMckIApI3wmOYGUJn+13VwgUZnGCD1+Bv8DOxlFSdOWrFmOhyS7NLPqK7BCD18G/eXLS1ZetR3an8JSRUNEYRkwe8I8YL3BUpkKF9ZClXhbDoYl7m8XPnnXbN6D1pHYROuPwne7elvWuynjpYIOyanL5QnrDuPm7q3ssX7LvvgKY5YODY9vOHytrb0tN6fHxRS29uRDLnBzUZxRbvKw3R31bHrHsP2G/Qq986auDM9oKUAqpv6Mm4p6ay2bOdbKokatG1NaWxWyaMHPSEOeu43j1Rk10zoTXes8x69p23J3U67oys1EflEG/wiGH5mKMgxAufcQpLUYq09BEGQSUoyQxCpwBO+vn0H4ITSBMThCkU8fUH3SEFBJETjBGD4ImX0VFTeFFT/7YkHr6xrLb2rd98RLcGBvnUq9uKFBP1ORwb4vFobU7ikT4y9so43tC868Vd1zOQ8rGJJTKQ0CZVbrFFNyZs/LPB9RUPT67YecnnrmnJ/+yjBgqxD1w4pi+t5vmIzfakTBjcUNlke9PYUfU3lJXHH6usIdknl7433VdsETbDB2DToJLpHqqd3zReNP97oe6dR04AnHz927cOeWfVmkbPiM/0gZIKfIlcX4fF0HWDK+z7Tz73xO7n7n+5dMP6plrp0SJmhLhdlCCpVMqLRK0cRUoijpASiGQdSbPpLJOSaEoBAReKQ4QmmIIeB2wBE6WwBQXGBaSMYH8sQaLDUfFYzEuEIj0s7rc+dccP+2Ax19i4jK3Pb6nesG3j8R192YtSPqrymU0VD8HqPei7WkmE/FwATgydzdgys/zbF571seAEAOCvQedkdfNFLrHPFARbRAuMnVwTFeryqhHi0etPPlnf9dTK+NpN7dXRRKwoZHEukO/KrKsJtRWjBHuewqI/LOIjgTgKyOcBI2PH/WKsNPwNNg6LBUK1kFJrSoOIC4P9CdGECaXzSkYM1mZXjujcMTnDZ6znT02lmzZ1HNXZ13cJiySGKRZjAE6ggDYAJ0CNVRImZx2mfl/c8p89Z84p/zviyPHNO0vpfwhOaOQyrc0pWEhGRQ5xmV8fMtEtI+rKf22ZPLd1e+/gTB6Ns2IlJT5hfiabdV3fEUJJ4Tp5oYWDKWiNMEQ4hlgSoRzToMKKaFA+wZgqKKNWCCtQ1EHA+oVhCegrWmnoAFJgnYffCFYiF7KiGxMVJRuX3XNlEvoBlD1jYg9JupkTPUzPQFaoShIObGGEGejGQA5bISYFChOlTOV1WTL32FlzTrr2v55zApP2K9n4lPa03+gJPYEZbHs4ZDxaluC/nHbUpPd2Gl78jOMkKBwu+8mDgzZ15k5tT3mLOtN+eV4ozBnSRYbeErfQg5Ux46EpUw7Yad71s5x64e2LI01t2UP60pkF+XzuSCKdXHHU/MOIhurrx40ofXugSb+f5Ro/j++B533nd381dHPHthNylB7vIjwmr6ntUx5M+VC6iYDmiuEfZLtlsJKCyEmgYRX8+8tiLqiYAJoipHswRRS0E/rDw8DBB+FNJX3FteMmbNyUiJh3lETYk7HhiY4dKZ0ZjY1GZzuqTiG9nyChgxxsjs7TaIWPjXJPs7grleELRYDzApJbkBNHwkGgMFlk4GSJjR8dWVt1y/DasWsbZ44tSEPu2VABnHxnTCrtzPMQm+X4shhKa/v6WpvGjay7oaKy5LGR0ZLMfc++9DWFjUXECB2gDEYFFT0G9X5z+YVnfyI4mXnhTYPf+uCDRmUVz/QQ4/CMRC7VbnN1XU1Zxf011Za77oMt+3T3pI5iNDrcDMdD3LKx63u+0G6WQh4F2AUKMw1JC01hbkRAbg1YBwETEhQvghBeoYa9n5gBj7ggzwaraheFbUP7Th5KiB2Ts83M5K8pjNcxFnEMakY15uN6s8ljU453lIMMSzETKwowFwWlzVgLRKSDwlTAqj9tquwL3zhn9hVom7FmwU6kDKCNf/3a7bXvrFp7oYPtswShgUIszmebiZaXVY3Y59FRpmuvXr92r66ce2QkXjTCtM0QwirnZfM+wVxxwpkiNMjkgBoqVKyA/hiEJbkqaIuAsJsGfbTA9hkUPQD8C2BgFFqKwUqiwKylSkmitYO1fsfg/A0q0TbXpS4xSVxxNDaVzk/vTSW/xqJFMURDRGoegBNEQK0NErYAToQOUa+vyJC/XbjwpKuHi4/nnMho0XjNii5F2jiGgV6NyCEisxtsA980alDFwy3benB3JnWoI/nxPFoyHKpkMk7OV1IIkM0LwhVIYowkIQQT4NBQRAI9tqAwKSgUL1TvBN0AkQLlCBogoCIBbVppkHixDKycbApIwlnbttcybq7EmGxCjHmZTC7mSTVBMjZVc2N/SailCroyCFRQYPkFZ+JIIxNpACc9cUM9Nu+Uk3+0V3Hmv5sQ+80bF9uvb96ysCPpLpIa19lh84NE3L5v9KDSh++cP2PANUagWmZr99oRG7dtX9Ca9Ob05kREEwYyQTJho7dKouzn9SWJJ+/7xmntA5VOAgD2Lqpv6E47p6Udd7brOjURpjaUl4TvP/4rB969+cUvdOxxHd41s+s37lkWX77y3SntqeQsj/H9fMriHiagzYkUDFIBCw+ACaxLVSHMq2UQNQG5q4CK1q/FVGDN91dNKJB0BGACAAVIZRpRAgx4JZCWaYvJ9eUh8mi8JP4Qchu2LW8saCYc1tjIcttoXd73vuoRfrxDrUl5bMTzyKaCmjBcFXRVCtT9gL+ihY8wCCsRASWf+aoI+8OgyviPhjLjzZsunJnfNS23+x31L+DE7QcnotgyDZXqa1k3dmT9jQBOzGhJ5sVnX56ONFtEzdCBAE58Kns49Z684qKzv/9xkZPAV+bb1zWsfq+5UVrxEz3NuRQCudm+NoPIaytL7AcqKyOoaU3LUd19+TMNq2RSuKjMhkgI6JG6fs7HDOTIIMgGwuQmtYwIBAu0Ej6m0JGCSh2Yhz6ayfnLzwVwopGbz6FYJISE54B+iG9y1mmaxgcI4yalSRYzXoQwG551xcSMJxKSWlgzjmSglVI4DwgKGligMJXaJiLF/Mzzi844uXFkkVy3MyIkRE6W/LG15s21zRc62JqvmGkp6WKdzTQz7V9+0JfrHhXtKL5mY9vkzr78fLOoaG/FkGkYhhR5zwsc35nBMGUkILgCAbh/oAVQxgGTBF1PAVTTCspqYbZWwAaFqRTYGPD5BSG1wtqBoACc+AyhjSajb1tGaDVCNO0pUeVKPUEisncyk67hoRCB+BN85gvU0wLvBFRqDeCcMNUbs+RTi2ad+L0GvtfGnRFiIRrhcjZe0+h3tWDTsJKM+DnwcNoUNvHNw2sHPdS0YaOZdJzprmRnaqNorDYsBrgLxpVABQ6uHoYckILbUb3UX069A5QUamngWcEYBd8Ln8lgcQQSdQAtlELRsKlzqRREfSU3jF5K6RZOWQshNJ93/ajjizpN2VBsWCEYXwTo5oLSrlbIFwLCNMigGFHla5uovoRNHp01c9oP/tsjJ3jhPYsr3nqnpbEj6ZxAGY+Gbf7n8pLwL752xH5PLfzShN6BHiKBDPvuipa92rrT529PuSf05X0DHpTNtFsW5c/XlkTvaqivfOm206YMmL7JjYsX28+taDmoz5Fn5n0xWSnpF1n8T1Wl9p0z5x27fEZtrTNQQGig22t3Ph5Ub3z9modGv7+pfX63403zGK0TlDI/UEZgSGvWD04gCtK/QAtkqgJJZ2DC97PiPxI5CXTEQR8AB+JHUBaJpA+rL2UQ7RGsehiR70Us8uzYhtqlRh1t3RExgZTiiqvuLW9paftq1hOne8Q8wCN2xMEGcjBBAnRV+scjkCCAgRMiO0ANgFQR1442ZMapCtMXK0L2jyKmfv03jXuqu3b00QCc3PudMSlnBzjxi03DUOm+trVjR9ffWFFR/HgATp5+cZpG7Nwd4EQw3c2p+8TVF579A96zZvPO1FF3gJP33226UtvFJ3qaGcL3kZtNtplUXjtsUNkDRx99NHryqWemrF636Rw7Ur63GS42so5AmmFEOZTEQkQOpljoQxxRbQQcJvgCkwTRkFYMJuF+Za5Chwgm6I/IdCnfQxzKxPoX4ZbBkMGYr5R0hdKCMMoQM6ys57O8rxEzwwjYHK4nNBTLgE0H0xJZRGIbCxUispeJzHOLTj/16hFVqPmTwMnKtesudLR1luKmDcXJKptaT6R3WdVouvSELx4bf+q5l6c2bW09z4iXTuzz8iQcjSEiQRXM69cuAekvhSB6ApwtiI/ANdGgVqe/dBbD3wtzckBH7/9wQMZDQq1KvxZMQYgMBTofROkcZ6yXM8PzhAw7UsVdjQ1HCGyH7CCFAyCnIOhWUOKF9jawLIATAz0599SpPxgZURt3LsJ2nulTOhaZ0UuVb0zTwucQOeHY2Rw28M0NQyofalm/3ezOOsc6Pj3LI9ZoyQwaiYUCcCK9PJLS05IiJEkQMCrw7OF++rN5sPAJFif9oKTQIv26Lx8RYQOkYjIWyNRhJQNhNYMzTTGBxRAI65Jc3uVCaWzaYeRJhRzPAVXeIHoWyPsB4CUg6uepsIH7wlQ+MvvrX7tmXNnOheh213nhHy8l1hrP+8mSEW+t3nJtKqcOM20LVP6ei1vk7plf3/+lgeabQIMe3XhrzBH2wVlFLtyedA9PZfJgM4CiJuorCZMHK0v4vZOmH/ZO49iBCZcHpaE/f6bmzXXrZ3Snsqd5wh9pctpcEjYeHDWq8sFbzzy1ZQ8w2XlXh/a76qqrPuxTjVdeWRCT/OQNL7x9cfi15q7pnTn/7JRQe7sIhwXFWAWRU4Zg5AO9g2ALoqgFgdcdJwsmA6jkK2iIfyiSFOwO61cB1TkKEelLorwMw34rReKtWMh+eujg+mXPf/ukth3PFu7j1J/8Nr5lY+tB3ens6VlfH+Vio8jRHPmEIQEDbiCpUigRhJB7sIYkBrjDBekm7GW0qfO5wQnjd4PLE9eUlNe8fe/cwwdUh+eTm/U/d48PwUnOmedqNsuRotgyuEon29eOG1N3Q3l5yROlg4z0E796YxrGxrnUtA4K0joEdVvMf/yKb87/gZVcu+Vjwcn51zW8v27dFd/kP/MAACAASURBVNoqPslXzADFUS+fbjWZur6uIvLA1GnT9eNPPTNl7cZti8LRyr09wRliVtDVhM6JvJsTjBIZDkUQUSb2XZieCQjFIiFcbFBQTZWFflfAyx9+LwiRQUqGaJNS7Lr5wsQK1R1SaiUKAmeEE+QHpbegpgqhBY6oHUaOJ5XvCWWapgYYjH0Pc+1j5jsSZMttLJ+6+Ox5t1rokC07Nz8sRE5Wrmn6Zl6bZwkKxjkSMz+/gUt5acNhlY/UZcLFb7zfPG1bd+o8M14+3jUMAhqqBETXfA8q9RVjBfV4X4tAjh8ikAHIgNLp/k83KJ/Ij4ATDmJtQFAnIGxfMI2BqCbsD6DGNhhSvtCe4xaiEYRhTRnyMcHUssEAETEFC4kd4CRIJQVRGY6ltJnsDHP9xPyzZt7w8Qqx55k+52MQj16GBJuGfMGxzCOO3Y0hi984ZFjF4pbN28PdPbnjHUnPVDw8POtLGi0KIek72iTIFcr1BcSCGAWLn372C1xLAZoFAZUgxqILGCyg3Ad5LIjyFsRRYBetIS2EDIK157kK7AA4gdYEsorGIJDvCQHRKo0Z12D8RxkYcXMtpYc81wncfAwTI5MrGbJQDxXOE2fNPeXH86cdDHPTTqsL/3NHgp1f2T8MTiDd0RQfNumdpu3XOx6eRCjuiZp0cVVJ+L59vzRvVeMAe9rABPG1a++u6uwT0/pcckHSRaPzuTygZlQaZptLI+yOqpi1+KHvzNk8UIDh1qYmc8Vjb+y3oWX7vFQmfTQkFovj0T8MrS6746iv7vXnmQMEgv6jOwoIn111FV41ZgzuXL36w/5RNmaMHrt6hr7yykLAoD+liq66Cn5aTrqL8zS7rc1wEhZLRG3Sm84ryqS3NbvBXd54peyXjvy7tz5jxmLaMqhtdLdLL+h05DEu4eWKMwr5dimhRBgjsAzbsQWgYIeVhoYVVWFVsWO1CniowAAoXD4F8S3XAZ8dbVLdY1H5toXV8kSU/rGusuL9SRed3PNRgvPFz70TXvHyyv1be9KngjaCI1mVAyJclMNsgxSYbgRp5UIqCbJDhQnKgPLSAgXBT6sIclI1Ibx0zKDKm8bXsqbGmTP3cE76H+KH4CTjzHMRneUIUWxbXKUCcFJzQ3l5+RMjo/Wpe556cppC5rnMtA4GcCKx7rK49/gVF57zw38EnKxeu+5yYcRP9hE3YLUv3WyrwdQNJdHQgyfOOlE8suTJY5rWb16EedHeElksXFSMUpmkSw21SWlnG1Y6QzCVWDKGFLUsZpk2SLz6eUxBcD1QtwiAMUTtYaKFGaqAVSR4+3mIg1GLljSgUcI0JSXsIoX0kac8MP8jmDMwy1NSMeVKHzwBhVJKgFKGRRm1KGYm1phKV+h8ZlvC5MsuOf+MZ95994+9OytT35HWWfnBugsdZJ2pDTMkfBfLTHIDkfLScUc3PFLWbSSaNnUc09qXOV9a0YlGLE58AB2eJ6mUKS29XoykC30atD0kkiS4CWAcy0D8JLjXILLST7kIPn5BIygdcGbBhyegaASq/RB1USDOjJUCZSIFEzBlBsu5gvuEUDsS1m4uh3jgxgsTOpBpC1Ir0NycqLxJVatliKfPmXf6g+FsZ+fOQCqkdQSmo7ERvUxLPl0COFE5ZBB/Q8hkN4wdVrW4eWNLrKM7e4In+ZksHB+WyjkkFg8hL5/KxUK8SStva95VeamJJgTWSztqpoN26CdDAztFQdavkNuC1wGJAFkmIKWAoJI0YEgihAglPB/MILGSRPkeMIwDxZSQHRG+8KDcWqcyGWg6DP2FcyY0ktp3XQIEazNEPEJEX0nYWjFrxvTn5p88tWegZTz+3fPUpwInK63BR23Znv1BOueOoEitLY3Zv5g0quax2+ZN/3DVOVA3BIPXvVsfG9qVzMzqzav5bR3JMoNzxPwcqkkYK6vioRtH1saevenMmQNWQnzr02+W/frp5TMyjne6xmqCwfXWkqh9/14jht597Rlfax2oe/tPPQ6kVhbctSTquqpUI7OkK91XlOxL8ahtujVVFWkqWMpAKpURKhctM1Xa1yGRF0V9qa6ydF+6Kp3KVAglizTFVGrpWYxsryote7emgjZXt7Wl/94gCiB0wTVLYi9v2LAgb8XndeXV4LzW4CEffK5BWRFI7wBOAgPYIHsLQ+QOWWxgsPfneftXqwF2CgI2oI2AIIQeVPYQ4XmG9v8U5uih8nhi2YSRtdvunXuY+1HgBNVCzzU37bNte98pjqJTfGrVCWIyRTnKeT5CIGwd4KQCv6Vw5sByFIEbOkYccdNAhs7JsM61V3D5k5H1dffOqEXtn0db88/al3cGTtJ9bWvGja6/obq+9okhZnn6nicemyaJCWmdg9GH4MR//OpvLvgBTTdt/aTIyQdr1l3qGrFTpeLgnoakl2sLGejG4RWl90+eMl0uefrJY9Y0b15kRyv20tpgHtjXeJnttk0epsR7QUvROnbEcI9RC29p2mqblP0/9r4DTqrqbP/Ue+/U7Sy7sCwsvYuARsWo0dgV0WC+xIaiooDEGjVoXKMmBgtYYmI+E41dUIq9g9EoKDZ6lV6X7TNz2yn/7z13FvX7WzCAXzQZf8gye2fmzi3nPOd5n/d5HKFCDjE7EkP+zqeRLuDtAQILs1gC5y4c8QrMZM1oCzNQlAqBlAgN6gaxLA2x1gR7SCJMlIK3g44ggmmIISFQEu1wTW2FifR9nbC5LIjT3OB+Pesm3/QrsG740qDTNkHsRwuWXOJj5zwf4Ri0MxMv9wmW3sTOB7d/8vgehxQ++dyrxy1dvfEXPFU6MKSMEAz5imp7YcJ5Ps7w+4HX2gypxIQBOAGyKFqgQ3dK/l4zsX3AZZrfRHk8UkkpJaATmHUJxwDvAVxgpZX03QDaWAgDjzYAbxrnQkktJ+aAGREBlbsKQRcGa0TTnWecz6DaRnTAKWqN22rNOWPP/NpUYoyd3sq2r1UBO0GEgmuZQwz5a+MxdtvAnlWPL1uzJdFYnz3ZE3QMixd2d32PFBUnpJLeqsryoodKigr+vnXjxua6uh2agPjDIdo2R8ACHYlJGYafA/C8CWDsibxOFKjvze9NqrAJ71ME1Pm2tomGSGKFpVYcnpcCniGYxBTSPkacIxlIgYnUFkcoJ5Ua3LuPclIJsuCjecyOW4FNqB40eGjTOcfvXz9kyPcv320XwYnGtffPsV9euuScba3BZZ4v2idj9pvtCpN/7D+wy2v3nHoYuGDu0cfI2qnW+jC7b2uIxjeH5OSsF8bCbAYVcanKkvSp8mTszt4lRe/vKZHhbK3ZHdf/Zd/GrBzd1JI9VqOgIBHHb6Ri9M7jh/X5+/e9QwfyaxbPW9u7yVM/bvXVYFeqikCoBCxuCCWhZbGsRUiTxflWgfE2IUWgse6oQ1kpVFgShmGxL8JkKARXEI7GqORataYsuqQwRp5pV1L2+siOsf9vgj7mojvtZtW0bzNK3tiEnP2yxElkQoFFxIkbPxP4A8M8gBNtmvUkUgSC1OHyjcBJJM0zgoDPXIf5WrBUiFMEgVmNHKmH4gzdly4tWr6kdmT4WWBy+NV3l2zPymFuqIc3BeKHWYk7Kh6zEKU48H2koZ3SBJfna84GmLSJFmFlCQAKIu6FZjrjtYvjj3q2L7qhvLL93x868yhos9+VEtcevY/+Vd8MVvVT/vZu76ZMcHag6Sg3BOaEqUzz9uX9elfduhOcPD3zeIn5eGLHD0acE0nkjjgVM39z2QW/+zpw8vilU6oXLlp8jeQFpwlJjWBEedmtFkWT2hfGHznrnP9SjzzxLGhOxmKW2DeeKOACJkwsNnSpLr2rvCjx1IeLV2wuqOqnaiqLcN3aJaSsKI29bAIXplu+cOzcBt6AyfTnzrOfacEFybjZ3snkdFNLVjuJtC7KRu+xxZykzchJJD73urrGRh3bltJueUn+s9aiWCqlk1tLNEJ95LRpX24SCO8I4GT621OqPlj8yeUuss4NObOl8BEP/dUM6V/V6PbTD/3pgOJX3vzghKXrtkxgiYJ+4EjKCRExJN+t6VR5T/fKDm9lRcvn8tICD8xjEbKc2Jdcz00o6/raysV1A2pASd/BqCh/JeaVib4ALFOPUgk4LsUItoNHUaIdjTkWdr/IQ6W5GVm2o7O2r1EsJdvXLwvvvPPO4KuYc2BOOHX6Kh77dRjQ4yCVWIksBDuujltkcrd+XZ5Y/XFdPCdyJwvELsAs3t0LfGLZSlhMvde7Z81d3TtXv775Hx82LkaLUeyTol27hwcjVNNY+blrZPHixai6uj2G8xlL1Zvz2Paebk0jrs60j7bv1h2hVSvR9u3+55KWBw9GCA0ejN569VUcKyrSg9Fg1NhYpKZNO/XzbYr/qjf9N9yvXQInUNLxuwwo+vuyHVdtbvJOl1LG45zMKI7Z9/brPmT+3kjlBb1JNtbxiJYAXb61yd0/m8kREvqolIlMsaPvKo5bf03vW7bmq1w8v8mxuP3Ft4tnvfruKU0ZNUpINNDiakcqph7rWBH/0yOXjVu/p0pH32Sfvs1tj7z8lnY5mji92dc/yWnSvTUUsQD6+inDBMI1tFZxxxFSq4AyFjKLKoq0HQpheZ7LgzCggVJQhoZVYt7NUYo4US3FNp2dZuTeJGLzXr71irxNUfTtjrz8lkQmFx6zxVO/a9Cxzp6VYIJZRicf8cXaiPOAPTFsMlIIVqiaAGJpAydmVRWVdiIH6fyhi5JhLc5Mhw5RYStD4skkw38rL0ku7lPT192yeS5bu2pLiimrSrPYwYpbR7ZK2TcrdLGPKJeMQSukCT4zLZKGXM4HDBpgErk3AnttWh1hzJWe5jqXrUhb/9i/d9WvS3L2x21uoN/mOf1X/qzIhO3d3tlMcE6g6KggDItsm6lMy9blA/p0vrV9G3MyY/pxkoLmJP5DzC2iiKqLUTGz9vIxN+8SOFm4aKK2ik6HRTms+INc6zab4t9XliYfOXnkf6mZzz59zNJVa8dyu2BwPJ7mQoWaE7GxX6+Ok6u6VTxx90U/+0LGFJiCLzu+X/SL/z2jwXjS9h57a2zZCU6WrLzCQ85oHxFbaYFY4K/kSE7cv13j9P1OOLdk5stvnbhk9cZfxApL+8IVbhESYD/zap+a6jsO3f/Ad355zkF7fPH5VdcmlIqhfPx11++uHDcAJzFi9QtZ/Dol+DFSCibCDNIit8y20JROPTo9ue6TLbEgp0cgZI1V1OoBBRlK/JBj/+2+PWvu7NO71+ybxx6/xxs+vu77/bv/fpfACQwk88JEx7cWbv7N5obM8ZSQMBXjD5Qm7Ptn33DOil0UPX6jY31k7YPtMk7qlOYQX7F5R2sX4YfIFh6qSOBNRVzdUJIkM2bUXrj9G73pl2w8e7Zmk16/q39dizg/68rjMKKlKRvPK07gP/XtU/zsrWee+bkJdU985r/Se8AgOWz8DX1aSfLKBl8dlcO81EeUhFGBNJ8JrhCDMguozCHUC7wXTKiIRAIobMi5MS4PJnHCdM9g4UFytCzm+IO0TW8tKoi/PKf2kqbPfvcjz7gl0ZLyjtqcVZN2CKtaJAqY4I4BJ3kBHAL7BKhvwwPIYwlZOlTk1bBQtW4LBjNtjKZ1DwAK4zYKQ7DfsszXIEiFDMklTPlvUplbTlUQMBQUIkXaEZqsEZr2lIx2DDBOBpiSgESBZpGAwHg3RGmrkN1jYt4AlIATbdS5A11DBIPzrK9jLMwVx8i8fbp2+HXaKX5/V8SwMJkkB61imY0Bz6KAZaVDOc1iC1HRWOf6l4w8wP++1JV3gpMWf3Sg2VmhEEWcYuXmti8f2KfzrWV5cPLQMzOOFdoajyznEAAniKI6m/ozay+/cJfAyeKFiyYqXnh6IIgFoWmhm9kaY2hS+9L0IyePPE5Nf3b2MctXrxtL7dTgWCzFwUyM6tzGfn2qJlfVlDxx90Wjv7Pl3J3gZNHyKzwUG+1jYmsQb/vuSqblxO6sasZx5xxQPPPld05ctmbjL3iyoK8mGHMkfR54r/ao6TTlgH26zq0dd+q3Ck725NgI4MTB0EqcuC4U9GghJVNhDoV+yyKLqSk9uneasWbN1ljORyMwccYi5vTUWBNGvJAib27/Xp3v2L9P/9ev/g842ZOnZZfea5fAyfn3zudxvKHva0s237ijJffDRNzZUVaQuKemvODxRyacsnGXPukbbnTkjY9VNWB+ZoOnL95a31pKhEIpLFCHOF5Q5Mhrqwrt2X+9cnTrN3zbL9z8D7MXJx978cWTW3LqPN/H+9iUegVxOrMohe/d97rxH3zf3WCBGXtuExncjK3rmjQ92MVWOoCFJgHLo3wJA9pyTWtupLNoe0Rqi/z/29rpwEuEQPtugBwZoCKGFicpmpSIq+fe/d2v6j97EqCsk8W5wZsycsr2kAz0nbQlmB3FsQMqgAYG8ydiRsxnQduiASf5xkVT0ofOAZOVav6AbJ4xB3l+gLTJLiMgFwEj8BzRwQ6m/EYqA0VkkECIJChPpgPEYiHGTBKMBXgLRLq/CJwZ/wYZBQoacW7E2kjMDEgxhBGGSHnjcYJsKv0kFcs6FcYndUwXvdi3ZUnTl2lurp+2hPuovmDpytUdmhsy5ZrFihBnCaVCB0tJuA4zyThb07GkcMUPvydOszvt65ukASdCyiJGkQrchmUD+nS6rXOnjrPK7HatD82ccazAfBy2YocgblHEdJ1N/Bm/vuzCm3l21cav0pxAWWfpwkUTBS3IgxOBhJvZ6ljkU3Dy3OtHL1+1Zhyx0oPtWJIzsAsTrRv69a2a3LV31RNTxpwRVV2+g4+d4GThiss9ZJ8rKLWVEki52RVEiWt62Z0NOHn6lbnDF63aMIElUn3B/JTrMLCl/1qv6qrJ+w068J3acXu+bP9tHc425kRhpzYMydESwIlwUeA1L+BETe47sOeslcvXxXOuGoGxMxbzeE8FzkrUE5x47/btWT1lvwP2efXq0/7DnHxb56ztc3YRnDwTb25sPuSDdTuuy4ZyQCrGV5aXpO7o1aPz03/++WE79sZOD6v9W48mbZ1X7+kL6hszSSYEKnOIam/JV4tiurZ7Rc0He4Qq1xqfcON9nbe3tkxoyQYnY2W1j9vW8sIYebC80Hr8kSvP2yvga28cs3/2PQGcvLgZ7dOg7V83I3qoS6wCn1oIFHnQBpjPfjelGjMlG+l+BFpM2iY8TGutcWuOfCAgQRSBzTJCSSRWpRm6LZVkM+b99mIoy+98gG11/bz1HTc1+7c2KPvoLHGSPgOr+sjXAD4HwIBhKkyrMHyORJoCbAKvgUj3AX4I8JnQwmgaHaF1gjAE2VsAdKAl2chYTBeP1FSFisoAYR1CYwHBLI4EgA1CkMh/l6g8BH+ikhK0QJr6Td4IE5xqYT+jdmfYDMAJOM8qMEmSMRzUFTr0qeK49Vh5PL0k3pW37PRRqdVk8+D3nW3rN5Y01Dd1Ukr1zrUGAwKBOngSFWJC41hLm6iQMB22xJhaXFmcfmH4oD6zRw8ftkdA+T97veyJ1xnNyX1v9W5slaMDRM+SBpxgFXj1ywf07XxLdVWHp3eCE8TGEcsx4ERTVMepP7328rG/3xVwsnjBoomSpk8Pw4g5EV7rtjhHv69pV/TIkSOPU7OeeeXoZavWjcVWeogF4AROpcqsH9Cn4+SaLp2mTrnkewBOFqy8zEX83AAhG8zTlJdbQcLw2l6JLtN/fP6wkhdf+MeJC5atncBTBX2pxTHTYeAI9/W+XTrdvu/3BZxo+zohyDES2qFEDvle08ecqcn7dK+ZtWT51kROqhGa8HGEx3uAYyNnvrCIO79fz863D/4PONkTt/w3fo+vBScwcX1idSna2NQyclW9d5mmrFPKoe+UpGKTu9e0e/2vo4fv+YFSa3zg9Q8MrPfx+PoAn9GacS0WhLoyyf1yFj5WnKC/P31A6ao90f0Abax1XTcd1hLIq1pz3v42j6sC236t2CF/HVxRMue7TGnu6tUAZZ0Dzru2Vz1yrmxF7NgcsUo9wjCAEyjTRM3DUasukBWQ/G46+c3kHQEW0HYYn1bTUKMQlgJAAEpwAuBkS5Lpe9IMP/ru7Rev+XytWOODfjkpuaM+vKYFxc5u0azEo4yARj+qD0WGThgULpHdFTI9A23gBMALcCWQ2iqBsSAmM0cZ92wIKqZIkchtE8CTsWUzDEvUAmxMYuE/AlCKmMafaLudVioR6wJCV9OOYIyoo+8OpkzwvgarRUZcsNumEhYGmuMgKLDZiiTBL6Uce05ZLLaikBY1ibSlgtArcEXQubk12785k+0fSt1bhqpGIpbMCUg6A4cMhTmCoLMgcHSwtkNhYvoRB/a795qTDtmwq+f2X3W7T8FJODpU9CwhdRFnyICT/v267AQnj86ccWyoCJR1foi4DV3hdZwF02/+5djfy11gThYvWDBRkoLTRUgg/wBJt2WrTfWk7lXJhw8fcbJ+9tlXj1q6Yt1YxFND7ViKMwI9wZl1A/pWTe5SUzJtyiVjvtPMycx5f+g4/4OFl7nIPjfE2DEdI9nsCiLktR2G2DNOHnpq8QtvvD18ycp1E2gs3YdY1qfgpGvH248adOA7477jzElc0b4Cx66TITlWKcWUzCLfa/6IUzl5YM9uTxtwEoYjNLbHEyvWA2xcOPMEp+67/bt3mbxvv0Gv/aes8+2PJF8LTmAQeXYjar901boxm7LqPOZYBYVxNqMsGb/74P4/eH9v5IVAENZLcs1BdYG+uMFDw91AYDvwdYckbyxn8p64Q//0zI0XbN4VQdTXHFI86v777VVLGse0CDHB88NOFuEb0jHrsQrwQeh13rIvMzj69k/V3v3EoWdPrGrA7BctyD7VJbyDTzgRULIwYXkmM2QnOMF5cPKp41SkXTNTft7KGxw0wSmVCh8lqW5NM/R0Qsv7YlzPe2fypZ+zce8zstbShc6FjYJd0ixwR1DbIgscDiK2JEIkEVsTxVfkbepN82KUlwMtnST0lYWxZxPdrEIpFMYWZTwZEuYIRCmUqSIty6fi2YgNAhMsKBfl9SWfvSt01IHDoCvIkDWRpsVgF+gYMp4rEaNjrJbA1gC0KtC6rCDanQQO1hsTlH6YpPZCRtkmTBk0Flb6WvXN+H6/jB90EAonwZkb+CYf3Kyg80eFEA+PHBSoOPK3dShwnjvkgF63/e4nRy3bu1fD3n93U9a5763e2WZ/dGjKOqiIM61Ct355v741t1R3Tj1NMsnMS7PfPjbAeDy2YgBOgBbbzkg44+ardhGcfLRgoiDp05VkRhAr3OatMaYmda1KG3DywrOvHrVk2bqxmKeHQlmHEvCeyKzr37vq9q5daqbd8stTt+79o7F3PgHKOi/N+0PHtz5YcKmr7HMFozEtJZbZzHIiw193GBKfMax0aPE/lqwevnZbwwTqpPpgyjDTInDC7Ox+3Trc/uPBw97+roMTK0R9EIlfJ0N6nNKSaZlFgdv0ESVq8pB9Bsz68ONVqUCoEQrb44idAOYEM5INGXbn9u1ZNWW/gb1nXz32tP8IYvfOZfql7/q14ARaTNd/1NDp/WVrLm4M0c9hOZyO03vK4/ZDBzvb136ZAdDufI+Rt0+Nbcy5R9fn5KXbW8NhQSBRQoeyQ5yvKyNiUtImT8743fjPaRf+mc+rrdVkAf9z+fodLTe1+PJkZtEY02pu2qb3de/Y6cW/XjRyxx4AQP/Mrn3rrxl09tVlTdi5oBVZZ3iUdwmwxSJwApkW+eSI/KQsjdtjBFkij8SISTAciskDiay6GUzSfg45WKiSmPWJrcLHkNc6PW1VrJh/7/lu27EdfP69vNlvODVD7ImuZt0E41xyZoydpMnoMNRMHlREBozAnhjKBjp5wAkBrOxDL8ulXGZp+Y4M/CbOeLHmrL8rcW9JeaGiFtPQUQoakXzFps3vEewToEU5UuF+GpdiDOCgUARmb+BjYsCXUbUghYXpHdIgionoo3zaG9An2gAmKiWyCZEJSl1Lo2aKSSuAoFDrVIBQQaBRDBwuJLRfgyU+ADwQ+IIXqYZ49ABZIhfGlLehQ3FixrCBvf9w65lHrfnWL5A9/IE7wUmLd06o2CghInASuDtW9O/TZVJ1aeHThCQzL87++3GhpuOJnTgYc5torLdzFs747dXjvp45GXtz9aKlK66WJHmWVhY34CTXtNXh+lNwMuulo5as2DCWsPRQ24ayDlhj5dYN7Fs1uVtV+2m/nfjdLutEzMnHl3nSOddV0jFJNb6/gkt5bdkQe4a/WhXXN3sneZpPiBWU9gZelMswsGR2dt+u1bf/eL8ffKfBSZ+RIy3c0r63FPHrlCQnaCWZVhkUuo0fM4om9+/Tc9aipRuTIpAna+qMI06iO9ipIN0SEJx9q2+P6rsGD9tvTu3ZIz4n5N/Dt8N/3u4LjsDXgpOpixdbr761uee7Hy++fEdODCdYbWnXLnV9j8L0S49evXfQ5Mib7y3YFMZOrXfFZZubvJ5h4KNiioKOCWtuUrk3qyDz5px7andbQQ5iTJq2h24LvLvqmzN9uEUzSZtMb19UeP+4nx72/rHdu/v/DlcNlHWGjJnSfpPbfF5gxU7ziFUTYovJfJss5MYY7Ue+nAE5wCYlvM2VNd8dA4bNwDIYp2ZgPUSIUOijlEMRl55CuZZPLCWfLk/Hpndv3+3jabUjswZpHFrLqjroHym7+DeCxQb6GDuugoZh8DJpIzraZLgR62HcWfPlJJNiAWF7IljnIPl4t+Ly/7ZEw+aGMCzauL3hRyFxztDcGYqtRIFmDlEkn9MDPYNtBvga3F7z6cYQ+pV33Y+6kkHFQpGWsDWIa8EhUiKpBdI4NELYqPplvKSiSwaMVeDFXmAyw+KMI+h+NqUFpVCAtLHBJ4ybOPTQ8xGhYBQJnt9RhoZFkWbaD6wg15Bmen7XysKHjxp28HNXHDXwO989BoZ/+/1oLLexXgAAIABJREFUfO9MNhwdajpKSlREsVKh37B8QL+ukzqVpJ8pK+vW+siTU48HcEKt+MHYcojCervNwuk3Xj1u0leWdcDj4/Wbq95fsvxKRNOjpWIcS4XCXOMWm+vfd+tU8OjhI47Uz85686gly9ePxTQ9JGYXWBaFlLrc+oH9Ot1e8z0AJ8+/PaXq7Y8WX+4q+xzMLUeIEKtsZgVR6tcVQ5zpDW9vLc5aiZMkjk9g8YLelHFMVRjYIvt6r26dJx/zHQcngwefz3Mpp6cmzvVKkhOVEgwBOPGbF9tMTenbo2bGwuV1MeGLUzCNjafxVFfoBxSyydO6dU7v7tV/+NFBQ9+8asypn/N6+XeYF/6vv+PXgpPa+9c4q5s/Hvj+ktVXtQTocJujj4tTdm3nju3enraXUlbPuOXBdms8dca2bDhha7PbSQZSlzCd6xBjM9s56LawEi15YcKE3QYOI2v/kGwI6ElNQTipxc2VWRyvTNnkgarywuljB41e+2VJl//XJ203Pz8qXuSrJeApsLniWWfuopWD6315noutH7uatgsQA2mnYU6Mswe0yUIYGOgFWVvQWdTJYuZxI1bNMydGHQuTrESxZAxJL4NktgXFsAzjVK9JM/xcVXnpE/3Kqj4youaRU2n39PqDWoV9fYDofj7S8QAyORhoQfKT/s7ALQAIRpkalVK4DRH2SPsesrVcXRhj952x32F33XpmNIGP+ONL7d54Z97pAeGjJI31VMyxJAE/LijxAJjIG7xF+bOI7MzgEkgZwAJYC5KQIaicI+j3gYyfqNwELrUCmdwuACh5jYyBTaa8QxEKZRR0BjsbSuOXYo4hBHlBlIttIbDvdnNZZFFmzENN4q0KlIVEjutwXRyJdzqXFjy//4ABb962lwTou3lNfeOX7wQnrcFoqekooVERRUr5Xv3yQf273tKxptCUdV58/Y3jhSJgwjYM2zGwX91usWCXwMmjr99ctXjxsis1Tp2jkWVhIZHvNm2xLTWpe6fCRwCczDDgZMNYQtNDY06KO5RqqnLr9+lbdVvvrp2n1X7HyzoGnHyw5ApPW2f7UjsYa0xcdyVF6tp2beAEJ04SLDbBShX2hosPWuwt4b7ep2vVbUP37/mdbiUGcOKmeQ+JYtcrSYdjKOuoDJJe8xLLUnf07l7zVAROglMITYynsVRX8PYNRaOnVetr/ft0uefQA7r946oxY/4DTr7xXb57L/hacHL5gy8ltjX7+7+7YMU1rblw32Scv1To4N/GS1oXz6mt/VLr5N3ZrZ/f/VT16h3N527NBBc0ZINSJKUqoXhHewvdV1VYdG9fvGZz7W5+NnSJoBVu+y0tzZdub/bGhFqSVMKa3a4w8efuZam/33Phz5u+DyUdmATueuEFXggJv16CZDnDLBWnjX7Oojlmb81lE3PenNtxW0twjHDiRwsW7+Ij6vjQdNtmC28YETAxA0gA7qxwdvMttjutkvIljZ0dLnl/lLzNe4wTpHItmknPjxO10sFiZo9OlY8ffMiYFbWP/RkXtew4ElupiZrxfQKEYoJiJAGgGBASCVnbuoYiFUyUggqdMiYcC/QtgbcBB+5DRxxyyO0zztrflP2gDf7ZeS8c5hH2i5BYwwJtpYUGkzdIOjZvELVHm6RZFaV/gpYEQs7yYlkoG1EoB4EDhMq7dxvUYqy6I4BiAuBA0QIpGtD1Ax4wkSaGgS4GTOTAsRwEtSZ+HnQuYOCCEYWKkZtDCduBPBbwSoFEtLo4x+8XxvjLxcn4G506lH4ydezI7PfhmjRXj9Zk2I/G925qDkYLREdJrYswkip0G1cOGFAzqapr9SySqcm88Pr9J0hFxjErPoxaDmift1MezPjN15V18szJhwuXXalI+hylmQUdXZ7btMXZCU5O1jNmgSB27VhMEkPjTpLHGNVceesH9u50e+fq735ZB8DJO+8vudLVfJSvkM0gTDPbuhIL8evCnj2mu+uXF2U9dVKInQnxgtLeimDMlB9YIvta3y4dJx91QL93xn2HfU4AnHhxu7ukzm+UwMMxkgyrLAr8xmUO13cMHNDnycUfr3QyPj5F0/h4aqe6CixxKJo8rVpe6de7yx8HHdTj7d//B5zszpT+T732a8HJyJunFrT67o/WbK6/pqGlpVtJynkolbBvf+/2i9fsDfM1KDGcfPvDA9Y3+OO3Zryf12f9uE2pKCF4U/s4uq1nScXj1cHI+tratuS3f+p7o1G19ztuMtZ/7bbm327avuOQooJEa1GCT6ssTt1/1JCqj88+7LubIAv1/NVhPD1/XV359sbWchZPl1vMLkBEWiIMqBLSFlon3VClM9mg0FOqwle4e4sv20tqxxSzsSl9GFAAehLgGIAJUVHZIV9OMdbxbWJZw6BE4lJ4mJ9Mxw24n4FoVSEqfcSlqznyWxhSCx3OnylNl8yub/LcbBCciqzYGTk/7Aip8QjycIzMBFAHsBURQ8MoRSKEAJIQEQ6MBvxOIaoVspFs5ljOjoXZ2zb/9aq38lcGHnDNPT02bNoyPqTxkxSNVwrtEIRsxIkNdmrI97OIU4ECGUTBfnnrfFOeksLoZ4AFIXkNjoDSFZiyGYYEwAigNshVgf2ABFaEJCTOgnGHADaGGRM5iFaH1xmAB7oZA4ZMazPSgYtsJZFDqLYZ3cqofj2VdJ7ulErP09uKtj5/5zFfadP9z90F/3evisDJ+b1bmtVoIa1RAukiSgKVze5YNXBAz1sqq8tn2kGf1pdff/AEKdF4xuyDuBUnCqs6TIPp11930VdrTvLgZMHHy69ErADYGS6UQF6ueYtt40ndKksfhVbiZ6fPPmrJytVjMYsNtZjN4zbXWOQ2De7X/bY+1TVPTJx4yne3W0dr+swVd3d6d+7SKz1sjdIE2SJ0EfYzqzhWv4536fmUu/SDoiyOnaSY8wseS/fSWGKLaZ+GmVf6dqmaMuTAfeZ9lzsWAZz4iXi3/4n8vEEIPJwgwbAG5qRhucX1Hf279Z22cNW6mBeKUxRxxime6KqpxqGo97DOzB40oNsfhwzr+2bt2Wf/R3PyLQ8XXwlOACiceP1jJQ2Z+uF1Gf+qXC5XGqPq7hhF9y64r3av+H/ce++9fPoWevh2X120LRcc2eSGzCE0aO/wFRU2umlITbcXbj7/iJbdXUGeVHt/YRajH7f66KYtW+u6lKTi60uT9n9XlThPVg3quLb2sMP2Ciu0t89vbW0tW5aLtdvU4v5wU2u4f6q8Q2fN4mWS0jgs0pGSJBQBDYLAcv3QEoG2iRNzFKaxFtdnEoNdu4UgvtxMoAaUGLGEASgATrAxRIM24zZwAiZoCmENJQwQh8LrmDFxAwFqlJQHE3eAmHIRV77EWjRhQlYlEwWLWlpzOaH1AdSK9fZ9GTcJpqC/gIm+TWQLoEiBtiMvzsURUIH8NGAbwJ6eIyWI9Fcpt+mB7u3T9340JXKjPaD2vuIFq5efhXjyHGIX9lI6xkRIEJhmcESUlq6HSJgRKpSKWclAkbg2wT60zVk26uiB7045EiaV1DjN5RmkMP/dwaDNcChIGgYmsrmnxEJIKKSFisILDWED4MRIYREFrQuAEyFQklM3wfnfC9LJh0vblb3R+ZCOW//8PQz1agMnmSZ1Tiitsw1zQgOVyW5fvc+AHrdUdq6cEYGT+0+QARrPefwgbsWIRqKO8mD6tbUXfy04ef71m6vmf7T8SkwLQNfCQy2Q6zZvcT4DTl6Y/upRS5evHku4M5Qyi8ccCzEVbhrUr+dtXbtUPFF75Rfb1+/t+3hPvP9UA07u6/T+3I+vcrU1yteBhVSAmMx9YmN97T7V3Z+cv/SDooDGThLE/gWxE73sGMdIeb5ym1/sUVM1ZZ/BA9679YrvrkN2GzjRyLlB+HI41oJx7CElm1c4VN/Ro6bn1IULl8VyGp8iWWwccVJdQ7BW5F7AaO6tvr273P2DAX3m/KdbZ09ckd/sPb4SnNRqTeZf86eKLa2tP8uG9FKpJYth/VukyaML/nTFHrGO/9+7W/uHqcm3G1tO2Z4Jx23NBIObPEESFncrHPZ+CQ5+07NH13/ce/7xOzs9vtnXjbaGDqSl762r3trkntXiofFezk9WFKc/qixL3VFVkHj5t2cf853t0hl5ye0xT+QGbsm6Y5uU9YOAOCUBthwB8Z+MY1jNQ2eIkAKHgYDUHMysGNRtsBtKZESw0DVCoHACrAlgNHBGzbMnCoLQI21JBE4iJ9eoNJIHJ/A6iFQ17Iu9E5xgHSKmPMRVAGUQiTFxuWW35DwP+IVixu04/ABMiWn5NaAG2nIjL5UoqV1GScUEsAEzHiTQ2qvAWl6GmkqvCYe51+KWvKX+wdp34XwPvvdevmbuhuGuZhMQje+ntWXL0CTVezYiW7AWSxX2lhBGpavwIMWcAZqwMgQIyRi9CSRlGOlIoCPViH6BGQEAJZEO/TaP2IhQgechj8fIWEDcyhCDcMJI6xolGEPrMoGSEJSDfOg0QjbSqoDjtWmGH2iXij11+KCDV+2NVv1/5p7Z06/5LDiRBpygIo09lXG3rx64T/dbO3TqOP1z4ITFPgUnLJx+3TWXTArDr0glnqrpTnBC0qNDTXigJJhvbbE5mtStKvHoiSf9RM6Y+cLRwJxQKz6UUIvHbBuEyJv69Op2e3VFx8cn1X63wcnMS/9Y/eF7S67yNLBTkoM7KlPuGovha/bpWPNkQWVh0XuLVg7fuK3pF1Yy3RuSh5HwPCLd53t36XjHgYcfOr92zAkQWvmdfETghHXTKnZj6KsTKVamrINVdmXcIVO6VbefuviTrU5LVp8ikDXOThV180WIKfNFzJHv9ulRc+eAoT1eqT331CiZ8D+Pb+0IfCU4AeT9+M33V6/dVHdOTpKxSOPmhE0mpjB+fk5+Vbqn9/Siv04tW7ax6YytreF5WzN+jxZf4YKYk6lw8Jx2lP6mMF68YFrtqcHufO759z4Tb2xs2HdLQ8slO5q841LJlKgsSr9Q3a74np5F9nvj9kLK8u7s7zd57Qnn18Z9zoY0B+KXrcgalpU0mRWYKsiZMWZkYGaWz4oxYs8IaCidNykz4k8AHsAVKAR21whByk7kwAqlFVBYmJJHfpJuAyfAmsA2sBH4dUiYsgmEiwOIgbKMQEwFhkEhoNUATwlKtBdAxwuD1hV41mACSFpvk68YtsZUdyB9OAIixrGVcQNegGGB0g6UerDwfRLklmqVueOwA4c99sKEY+Fa0Z0m3DysxdWXa2wdjhBPIKFdFIhPLI1mO5y8nnMzy9PtU7yxVfzY1/wnktD+GtOE+SAlkQTwA+UlAG3GI41BOljE5hjDOUAeeTcYsL4HgAboBATFmiALccM4wVOA7cCsDsBJhFh8hEWA4pQGxTZ+o30M39Whvf3mzItHNe9K6RTKeKhvX5qNxwlai1CiLqeWLOkjdrf0+U2uu2+6bZvmJNMcjJaCA3NSqLGrMrm61QMHReCkMlWSmTr1uROCEI/jAE64QzQK6wgPZtReM/73Ybhhw5fa17eBkw+WXYlIenSgCQ+VQL7XuNnh+pZu1QV5cDLr6KUr14zlTmoowoxzboEwY2vvXt3v2bd/r2kn//j4TTt2LEdFRcUaVmO8seH/HzNLS3Z+/VKEUFNTU36b4p3PtzKMUwVao/rPznHFiLFoWyHgyijO/w34tgkLUaghuZcxoOE+fcRiOckYC/v06RN+FYMM4zeAk4/nL73aFdaoEAmmpYeIyK1mWlxbNDT15AmDTil65cXZJy5dve4X3En25baNsQwChoM5fbp2ufOwg38475QjO39hZ+Ra2KW1CHXs2NkMKYyt/dx+rl2LUOfOnQGrY0q37Pzd5ra0okoIY96MgvJy8/oqhNC2bRQj83z0fcvLK/S2bVtwZWUF2rx5CwrKKzTasBGVlXVUGzfOkYd9DcN96KG1rN7f3E0R60Yp2HCCJNNhFlHkro7H6JSuncofX7stazc3u6dkQvDTSXXDlGKtXeVYemWPLp3+1LGi+IVPPn6/bvNmV6MCuOXDz18DLbBu4Vqp/PPpNCxmcEKGWCkHy5jAMWljpQQWFiHxOEIoB69hOghaTZ0c2sSCQFNCqIbnYVulJPbMvwNNvOg5FI+j6N8Nun37AtHtsKHZ2y+5xNvdSsI3vX+/je2/mjmZuthauvL9Hsu3bLkwG+LTURguS8bYr8piZO7/TpfdUzs74d6pnRZubBi9LRueVZcTnbJC6sK401Bu4VkDq8p/37mxZE1t7W6UXLTGI373h+JsVhzRlAmvaG71B3ZoX7m1XTpxb2VxydSe+x6+ZswQDD2l38nH+ffeyzcuz3TxZHhGi+In5RTt1BrquK85dQnHPpRbdubEREm6oOeQoC41+gkrmvDbkmwAnEBYWJ49MQMp/D7vZxKpQtsyd8C2Xkb2I2a6htIPMCfArkTCU6pCU8YwxQ8QvGKMJIAesII3E3fUXqslgBAVZfRQYgAJhAyCPb3pBEISMcYReK6AN4gBWfC8CBQK3G1YuU8UFsanbCnLbEC11+luv7xr/8Zm70qN2REEEYeEaqMOwtdSjvV4p0Th/NmTRzVf+s47zkP//dbhPiJjBGHDJGYFZrfz6UHwGQI+mtomTBBAE0A9DodOSq1hpwlIaxHyRWgs2hC2zHdhAGgMSGsDOABQoq4jYJSIEijFmVvq0BlVpbE7D6lo/3Ht2V+te4IJfsT1U9JBi2qnOG1HME9qxpStaVOCO5u79xm0/V+VeQFANfnuV/u4GTlaCGuU1KpAI09l3brV+wzqcWtFHpw88eTzw0WAxjEaO4Bzmyjk76CWmDnx17+4GXnr1u8KONE4NTpUmIdagvnWZpvLST0r4o8e91+nqRkzZx29fOWacVa8YAjoUuAcMUJaUsnE7FQ89hZSok6JUDHGwB4HQDDAYiOQFiKq4RFi3ALNWApXNGDu6GeMidCYOw6AbSp1qJQIlDLmQBLZEdqmUoCzDZUKc+LlQqGxVNzhDCuhlQpMejGIpuERhnAnq+Z4DK0de97I5ccf/+Usstaajr70j9XvAjgJ+KhAhQyjEEm3eSVSwTXd2/WffuhPBxS/+sI7xy9ZsX4Cc9L9bSdFLEoVEt7K4mRiZjrG5oe5bIuUOc0YgxWBOQaGT8UEdlVDkRNGBVBlRUnLAsl8Lz7cvdSi3NKYQRcMbA8evIhFpklhKJRWWhEDCBRolqltxc3zhCqMGTGuBRgOKwa3ISW1lpIilGNMbBo79tT1xxzz5XqsQw89lG0JO3ZlOnajVs5JSghGNLT3e2vjDr+jR03po5yXsRXrNo3YsL3xIsxTPQi3sVQ+cizcmHL4G0yj+ZnmpnrXDWBAgjUU0RrD0gJE79rYAxgnJONVDRYLxkuBQJMjxkQzYoYxrAkcWwIBqhigigihOw++J6KEcoiAl1iDjj6UEkYHYklMpJbKRJwxwo0+DaEAEeqHSOWaOlSWLhh1+gmLR44c+b0DKF8JTi6ZOjW2bkXzwNWbdlzc6sljkAheKYjHb+hWUbN0d9mLL5z5tcbn3/1Uz0Ub6y7Y4fk/aw5RWS6UKh3jW8qYfuikQwbfvdjfvK0tn+SfQQ9RSWdF9ZYdDT9pyYgLwxB16Fhe+Xa7guStHRKJt3534XHf6S4dGByuuPWh+EZfDGzwxPGNrhiaC1GXjNAlzYrFfGIxDbeNFBjEnoYNMZ0lwHSAwDMyAov8YNsYFgATwug6gFUxwCPPrkTnAAAJTLJ55qRNEGtC8UBzAtWRKJwP2BUK/iBmAJM7Ra9wW4OmI7KA5xFrohSsGhFjBIkgQDKAgZkIpGQASIVxxhBlttCYGrwCuwcZOyrM2UTO50Tekkzwt1hhmXKb64/2PTleSLUfkSrgWr0XI/jhHh0rnnvpujPqYOCrnb3Gufsv9x8urfiFkjoHhYgUSDMZaYQhNVBrFEBrsJVAnHMUBoFxwXUYEUTKVi2DZk6pB0uirOemJMZJhZgjhaKEQsswADUeFcgASxmqRUY5RCpECcty2zl4RnVp7M4DvwacwHn++cT72q1v2b6vQtYQoXFXoUkhYVQ5tr3ZouSD6s4Vb57V8/g1/4ot8QBO7rrr5b4tGXWuEPwspVU6D05W7bNvr9tK27eb0b9Lt8xfHnjypMDTYxm1fwDgRKNgB+Vi1rXXX3qzzK1Z95Xg5Pmbq+YvXvxLjdPnhopwY5nnt2x1mLylc+eCh0876Sfy4RnPHLNs1ZpxlpMeIhRY95pWNMkpaXC4tUMZBalWjHFIfgQgDQje9GBpBbSa8fsxPKK5XWByjmRR8A/ztMU40VoRIUNzwpWW2pgUMmTUVUpImIUlwFzPhzQoLC2HM61DA07Ad4NTCo1dKPRzghK1LWbrOeMvOOexWMzd+mXHoA2czH938dXZ0DpLaskBnASZxhUyDCYePIjOGHTw2cXPv/TyCctWbrwoliwbgEmSxOwYCtxmj2O0xsJqA5J+RkmhMVB/puQaIY82rhBqmQDSSf4mhH406LYHEAc1WkqJzTDm5nkNk6+AZjZwV9ZhGEotI3ACWE5jTDmNYSFDqWkIQA8MmKnGIEk3byuBIqVE1McYemvMmDHPnHHGkVCGzyv1Pz8rAHOSweu7ZrPhDRgnR8hQMYJCxFC4NuHQu7pUVz7Ss+c++B/z55+0Ys3Gi5hT0AvsI6GcbTEsuZLNFKFGEYZuIJU0bCmFXcFGZgdmAzpP81IM6QoaurVNDCggFFhdYQAmUH+GUURpAL+GQzXdgCDsJwpTRihlkMqFZSCEuQgUphbGVAJ4Myo/468EBW/IjPdCKXNbClPxWWee9vPHCgr8HXsizuWfmVP31mu+EpycVntneosrD9rR5F7WnAv2jTH0UKcOJVPOHTB+/d6wdQeNy8rbnhi8elvT2B2ef1JzIAoDjcLChL2mUHl//ukJxz0QvNWrcXfo6tpn5sdXrvpo0PotO0a3tLonE83tklTqvzuUlN3bpYatrD1190pGe+tEfZP3hQHy+mlzEjsaRZdVWzYMzAZq36zEvRp8XekiWkiZFSdaWWHgMxF4kbgDMwrzbqgxFhoycoyXZF7wKUxJBsAJDBFRJw+wImalaDpQIukqrB+iISsSshpeIa9LgUUiQtTk2gAoAX2LUV8Yy3czjkcLhGh38vwNDGIGqUihkRQeJXqbUuFGIlGLZVtpxK0uoULtQqlh1jetvAwjyQnazlA4zeHsWZgFQuUPx4geL8KwAwrCrQmLPtOxrPS/j/pRp4Vt4ueLHp6bnvrqyz8RzBotEN8nRDgOOTpmdKFUSy1lAGOmFaOccRJCOUpJaTFSx5VcyJRYFLNYA8HYac7mOmhCevhK91CUFioMPdxRO7IJC8wzTjCgm3KYCFGcMb/MQS9XlyQn9+9S+u6tZx71pWZr5/xlVmrlxyt+1Jh1f0Ls5P6BJuW+UBbhlrJt3oxlsKhdgfPkAZ3azVpZ4O/YVUAP4B3V1ZkZejFCcldf902uT9j2U3AizpXCOlNKVaCwC8zJin0G9b69snPVjF4dOmX/8sDU4aGrxjESi8AJDuuYrWb+pvbiSbldAScLFwI4OU9oArIfJILMdsfSkztUFDz4k+NOCaa/MOuYFSvXTqB2el8F3j6aISUlchzHXEvws9E7QUnPSIhMLdSwfNFkEXWRtXGNbQ7DBigbdA/TM6wFYBqTiFHQSAskRGCqpwA6sAFEAHM58mE7YG8sipQOtVSRyZ/FIKRBaxG6khNVz7D/yuWXjLupogKt+rLSBoCTsZf+sfrtd5f8KhOwszA4B2kfhbnmlUiKifsPwNP79j2h5MW33h6+ZsPWCanCir5SxDBjNgrdLDgUg0AjBOISCr+wpDfBm8QsU6I8KfNDpDczJd18FCgsXuBup5gA5UGZMe+B4UEAEaBgjgdwIqUpgEZ9+YpgYE0psbEQoVY0yJc9o749YHkjZiIUnOq6mIOemzD2/NvLy8m6LzsGEIXy8dKXaxavWH2jZZWcpDXlgZdFHIefpBP8jt492z8W8iRbs2r98C3bmsYrHu+lwEERhi+pUQIQpNYaCB7DOMP5MhkHEQCNdHkAUAzoMEq56HowuDXvGg0HKRrTpB9GbDAI4jWss3zgraPeAW5K2zQUEktw5SaW6fSLQsIiuBN1RPqI01BSFNY5MTJ11Lmn3d61Mr7p60pc3/Qe/b/e/kvBCUxwx/7qd6UNjeHRrmKXNme8yuKEfVffPtV/6Xbx6dtqvwSp7s4Xqp061fp4afaQTa3+hXWuf2SzHyQQxV5pOrEorbw7R/5w6MxfnnhQZnfqa5dMnVq85pPtR2xvyIzLucH+VJFcaTJ5ZWWHypnVDbvforw7339PvxayNT4p+iS5eMl7VU3ZsFuL4jWuIh2UUmUEqUIVhvFc1rX9IIgLTAoCiYtdQRI+1OcxwQpAg9kp6NKBjhjoNgFQkgcn+eJPFA0M66l8R08+BMeIWhGwJjASRTcnuLobVhtIURNXA4M/MDeAaPKmKabMAzVsZlaLCgZyFQoZim1Yh3Mcm8+xKd2iMSrzpDpaYn6IRqzcwAhY2EqlCVEBR2gDpeojyoA+x/0oY1WB51s68FakbP7gQYP63f/YeUfkU5I13u/yuztvbGm5MFD0FE/jTggzZspFWgmMcQZh3CCVDjRhRYzxAqyhNdN3CVbzEhafVlWc/ntVx/YNXl29tXFLXftcGAxp9P0TlW0NdhUqDBGhGtgTwg3wg0BD0B8ymADDAMUxFsU2nd++2JnSqaLw1QfHjWj4As0Jrp26mH+47K1B67Y2jm305BGKx8phbR1KGN+BS0aKCL+h1CFvdi2O3dW+Q+W8P59/vPsV+hVcO3s2rV/oxlu87WXUoUkpXGHjWENlYcfG2lGH+ruiffkm129bWSfbEowWgo1SUhYo5Kmcu33ZwH17396htHRWIpHOvvLKWyf6HhrLiH0g4zZ/7wqfAAAgAElEQVTBWGzntphx3XWX3OJ9XVnn+ZurPli4+JcaJc4LNYiEAJxk6xMxckfXDu3uP+qoY7ynX3z2uGUr104gLDFIE44xsZEUCgkhETP+NpFeyjB5eb8dmJBgooom4zxl9ynXuPMwGM8bw0IqJAJYIWNkR6BD+oHrIaQzNndCiziOlCSBgGXTDEMLPtwyRoRt7jno+IKPAjF4oG2OMg4Vcy69+PxrWlvjS8eMGfKFZeg2cDJ37uKJmYCeqXTIlHQRErlVVMuJg/qSp1Cib9kna1aevK2+dYLjFPeEvbJ5PArSNMZGcN/DRAvVi8hoMdKj5ZlKuKkVAJMoTNOMFiYEFL43lGCj0jE1C5DIlgB0bCyqboYYowAoGRFKqhS2OLOZ1tT4P0fVYAjajI6xEcHDsUBSOUw3JmL02Qnjzr6ppESt+bKJefZszZ585g81s9/4xw2WVTZCScLdXAtiJFydTvDJPbuXP+4UJ62lC1adtGbDtvHITvZkPE4BFAC/wYH8AJ0dRB+YgNAo2tzAJZPKnn8AK7wz0uPz0yqYB0RlbVMLM9tRYxctQincliD0GpQWHoKOSm6VIs6SWlGKCWjbuBkWzZUEizYDBENkUaU4VQ2OjZ8cc+7pk6qqrA3/NuAEWIx/XDmpfX1D6wgf25dksoFdVmDd3L1r1ycevexn9bsDEL5sEANW4725C4/b5oXn7/D8Ya2h52CMs4VJa14Z8W45qs/QObszUMJ3WnDTH6rqs5lT3FBfIKXqwiXeWFNeekGytOLNP3+HVelfNTEASEEdkbU9tym+dNvy5I7Ndamc7yY5J7Fs1os3Z1sLsy6tySo9KCvZPh5iFQFmtjArJAAO0rilwpAESwqgvs3AA0MGbGGWCsCq5EPwzDhuWFqoEOdXDdGax5CvZvEZ+XxA10qkEDXF+2jFAZ4hecYE2pO56YHWvpvLLLM5/cvQwT1mFnTqCCZr8TkvvDUilPpcici+SAEM4WYfYR3quxkZi9k+rHRCKTllHAhZyZVaGifob726Vj/4wkXH7IDvMer6OfYza18+mjmpsYEk+weSpCjlmFGqdBg0aiU/sLj1psS6Xgjaj9rsUMvmXcLQa8VazkjY1t+6pPt8MKcWdCIa105dwj/csKD84+Vrjm8I/LN9wvpiJxEThGFhgBqF9TGy8uAEBQFyNNJpG21OJ9QDpWnr8Z7F1Svvygt68+cXj5w6ladb0p0WLltxfkagU5s80cENMJMAeCiLVvZaoRjFYYmFNhXIzF96d+18//Ed0RfS/7AIOfuBB2y5I1ER4HBQa3PDUI1xRSC8rE35wlTCfqfAwyv/XDtmj3ZsGHAy+fk+2awYLYV1llCqEMo6GXf70kEATsrKnq6srM5Mnfr0CYGPxjFiH8S5RRCW2wCcXHvtxbd8rSDWgJOFv9Q6fl6ogDnBSAa5hkSMTulcWfzAsT89wZ35xPPHLl26fDwizj4KFAHMRgJ0FABMDDiHSRnAMjbxAoAPBFyTHPx1TNN4nu2LGJZ86kEe0gOZCJNqxMAAeQAvC4XfEITeAkbwRzEn2aQVqwgDuQ+iTj+MeVpjBtcrAl8WDNWOvJuQWW0LX1MdZG1bvvHLSy6YmMull3wdOJk3d9HErIvPpBZiObcJYeWvpARN7FjSb8bQQ8tK586bP2L9hq0XObGiHtmswBaNRYDIaL0ApOSrVOZ+z3ehtV2QMNGauAVgkCICxMAUY+IIbKjCZkFiwAksckA7JhRjJEcZWc8YhZTynOf6hVKqKsZi1UJgUH1CNLCBOyC5MBJ7AroLAAFSOxZqTCfIcxdeePaN5UXik68DJ2+8+c4NWBeO8D3FQUOHkLcmZuHJNZ1Tjx5wxCH8jVfeOHHh4uUXYDvdm3KbKYk1p5bmEryKlAEnptkOgIk5DrCWMhnsnwGjAFgjIBGNX3liqe0HEFQbPZ3R8UnK9RZO0FxNxLtS+Y1SoQ6KkAMRYT8QihZjbEUu3flUUUhGj0ZR0CtpxaloiMfYk2PO/dm/FzgBsd2Pf/H7jjsymZ8KHr9IhNIr4uq68opOL8y4blTz3gAndz48N/3csiWnbG71zm0KgiE5M6Hg5pK49UZhkJnUv+8R7/35S1YJu7Jqu3f+fD5r1t977chkz/A1OtPNukUl8dj8rhWVY30vtXd0NLuyY9/yNpFoDeFpCOGyOQjXtVtCHnt4VmqDy/s3hfZPWhU9KitJdUg4h+WNgE4VMzAQFHgeYogjRpihqqUGQzGFCDOVITOg5rlrZFkWCrNZs6bklm1akOFGB9BiaHIzuOdXIPncHvg3ABdgTMC/BBgbiwHYwJ7vZhanY/E7ew+seeaI7cc1rz5gQezpZ2YfmwvkhRqRAxm1baIpEn6ILDMLhNqy+P8I9RkozIClJZQSZRG9wdZyhkWC+4dU77cSoY3o403r++3IZM4LtXUsIU57+BLAwhClQ6rVUovhv3Wv6Ti1gWQbNyzb1sVJJMZpgk/WcHRC/0kLyweH/bDLgmmfKQsCKHys6bWub89/d5xL2AiXkAqBOYNFPMjnwGcFkgCoEAgLgbj+HzcGqjyHhe+mHPZQYUnytYEFHTaXNBxjVsb1+73AmzaJymWr157clENjWt2g2kPMEpijABa5mCBmcbMyw76rC0jY0o6jF3t3bXdzCS1aaqICPvOA6+D06x9JNSC3j+vJk5RlHZfLZaq9MLAQ0qFN8Zo4Vi84Kph23gE9PtyTNe2d4KRVjFaSG3CCiAfdOkv3HdL79qoeHWaV2RXZaY/NPN7z0ThOnWE22NejYKum3lM33XTJrZ63ZdNXa06ur5q/YOkVWDvnhwL4eYSCIFcXj7PJNR0q/jbi7J/lpv31kUOWrVx1Jib2YCeWcLKuD5W8EK5RHKmstekQ0xJAC9T/hTKuf8DOQekTkLpRaMGQmJ+V8iRixJsYZx4lQu1YDPuhl6MUzyssTU/f7wdD3iXJeO7Dv88rwCEd0uIG5/k+OlIRzsNQIWpB51xU1jSrbYzNVGUzndEqO2fiVeOvqa//GuZk7B+r3/to4a9as+JMhUMOWVBernm5DoNrulcfOPOnP60pfurF145etGjFOfFYcQ/GHEtroiBUXIE6REkJfxsyM4rcNgpVbPSpZn9gyWFk6cYHyUzIAOqYoUwISCkw44xbQGtqLQWogjMKhe8zC88siqXe8QlpVaFfkPP0fq7rn+/mwqGJRCEjloNCpZAw4DAaE0AzA2SLEasm8HMTxp+3S+Dkrdnv3RiI+Em2leRCABHork3E6eQB/do/OnhwD/T8S28cOv/jxSMVtrojDuMIC4NcEFjIEsIH7Q+QkhRyKozOGTQweTIYBqq2Ao5R2ZhjE8ETOHl5yhhLU7ym2tIywJTrunRBYl5JSdGr++2736Izbz7fnfW7aQX/+HDuAUuWrTwHa+sYiS0LIxthDAweyzMnETihWCrLUjuSMfLk2Weefkvnzmjjvw1zAm1oD189ucumptYzfc3PCQPvkw4FsdoOHTrMe/DyM3J7A5zcPX1eyTPvL/vZ1px7dmMY9s8EPiVa1Bcn7Re7FcVv2e/a8xfvTjnp/jVrnKeeeHnIjqamc70gHOHmPFRVXPhwkRW7oS+q2743Epa/Zdzxz3+c1njsPXMS8zasOLAuI87JKfyjrCClAQy6oDMxKcMa2eDZISnI6hWMU1DQkVgTX0nshwEGgIJjtvEigeA/J2YbQKNCgRw7brQWgYAcmnyHzU5WNEo2jlaJsBKLNChAFwPQIFgKL5fboILco6l4/HGOeV2r39IZ2fYpEtPhSpOuhED9BiZ9jBKWLWXotlq2s4rF7Jwfis6trlceCglYx3coWhmnaE4hJ4s84TGPyf0ac7nDNYmVU+JwpKgJ6mNSu1SJdyhSUzoe8MMX39/yrByMBhdv2Lp2ArLQuUKEKSm9t1IOf2hAjz6v79fn2B3XHQrNCljX1taSD1P7dFi4bsM59SL8uY9plxBTLiHhGMasfHWLgG+LgvZo6OpROs5xlmG1mGM0hzP8ntJyC5dKW8lUKbXsA7M5b0Rz1uuShaxDQjGG1T7IcozMBzQMChHf12ki/RIWvp/QrTekCfnHZ8MyAZhcOu2lopWrtv9g047s6W6ofiwYLvS8gIaGKVOIIyELKVpT4uDH2ifoA1NvuHztnrrv28BJa0swWgfsLIFUISGBanXrlu07tM9t7TuXPV2Zqs5MmzbzeD+HxlFiD7Mg+E97WzkLp9XeePVtQbB281eIQclpp11TtXDxsisITY8RgjBg6TyveYvN8W3tO7V7ZOyoQxvmzq0rX7Xmk16B1OWUMhoGysechdrMvdi8iGhwBgIBoykwCKhwAMmf50zMrA2dJkRLAp07MCeDfxD8z+EOzvkedjhVge+xUPsu4/aiiuJ2Gzt3RkFt7XUa1V6Pj1nsl8hc5ieLlq6cGIsXVFixBPGD0DA3UEqNSqKgDNWaEZGlyJtz1VUXXdPc/OXMCYDjl1++tdMHC1Zc2ZoNRjEL237QqpXwFmEkr/lk2QvPPPTQy/FZrz7bY/GiFUNSyZKCuO0AJPcRAbEY1JaQgO8OlAGBbAeggcwjcn6OCjiRWUBU4oo69czfmkIjikUINCZZlEDMNtK+RiLj2HQhillLmbuqadq0vnrw+ZuptYq0a6lrOLW+sfkKJ1ZYzmJpAj1AgBajsk6kV6MkVA7Xjak4fmbcZef+tjL51WWdmTP/2HX2nHducpyK4a3ZgEkZIIy9tckEnVLTufTRI444pWnJkpeKV65bWyE0tkPXODwHWVe5TGFwrdRCaMUVw4RyKmlINOhDgAnREivGMArA6sDUnyC3CzPTkwWuKjBMCk1BWiu0stM4LaW0EArqbZtvzWbLW2fPvm7nePHRR03phpx71JatjbfmfFLhOCng20yp0VgTQFkHS+RYSDmWanRi+KlxY077fWUlXf9vA05mz57Nbn3ho+6bm1pGC8z/S4twbr9u7W4qS4RL7toDoXtfNIve9Ojc8hc/WHjmdtc7o1mEvX0pwOdqa3lBfNYPu1fd/ofRJ67encHxl7NmpT76f+y9B5xV1bk2vtoup02vMEgVdYiigqJgAU00KqJRh1ixY9Ro1KAmufd+jjGxXFuiiV40li9GrzLXFluiRrFXVDCgFAEpw8DU0/feq/2/d+19KAbQgNx/YubklzA5ZZe127Pe9ykfrZrYlcme73E+kSLdXefYN1UlUve0tV4I5MP1LcRtf8r/8/7SOAL/pm3IJ0u6TstKNDXL9UhfaAsUM0py4JzIBLWKLFDrmMbtCmlPIO0qRmsEwfU+QikjjAMue/SQ1LyAbMtCQoANPJQubGMRL81lXKqKhsNuwvRKTSBjHR+2kqCtg4GyLnmBYDSfIfwyoyTDXDbUl2qsJ+UIpXQyDK3RiColbEK7CJIvlVeUPa8pzmS84BBP6O9KhIcARdGhxC+zadpBKgvCyC4vU1OQIkloghJsYwy9YYWQpVSBSfEGQfK20c27vVw+uAnP/3ju4I6Ojh8JjL7HZVBJGVoTs+nbliKzmSc+rY6XdxEX5wY2DsaLV3y+S17K0zJST/IxgD3oNkdRyxHPBmbmJiiARlJszqEo7rsW67YYaycEdUP7nzCWRAgPCYSo97hgntAYWjnEgqwg2HXT4EcYxs0rogSSvKnM+dT1e35eXeG+8ML1V4bOylrj8+98puKzjs6x67KFlp4CP7KoSIOvNRUwRY6USURylERBoZyI18odNPOgIUOf/7rcQuFpN2HCtOZMWpyjAmakxIQFKltYt2jfsd+6eejQ2idSqcG5R2f98WivIAGcTABwglDQYVt81s9vuOLmXG7Fmi8HJwsuJ7hsuh9IC56tvp9ttxx1c8Ogqodefua+tVdfPZvOaX/FFvluhlA1srIF7TjxLd4HXDdnPouISn9zsZd7BYxQ3fr3/VQBoy6EnKa49lcVsOPk9KhRdd4Xs8FOO21GoreIJyz9bPl1uQLfw7HjzBcwUcfIsWzDfwHAjzWwUlTGwuLFK356QWs6nVq4pbYOTDCfv+g3O33wztyfZLPeNMKkK4QnC4XMXCXlVR2rXn7m6quvxsuXL7c/+qjPjcUsUlVVo/OWoxPcNxcnpN0xyzH7LLiPyzfZY/h/W8vDK0dC+Dged7EQAWbM1ox5UNBUFRUVXgjOWterbCaecYbrLfFGL/981e8qKhp3FTjJgOcOVwectobThoGuKpXr6L6Eg5768UXnXlu51bbOy2zWA+8Onzt/2S+zeesYhB2mEEwEgmXJBPn1rrsOeOi++37W1TJrFkFtC2iuoRujJQglk9W6szNCWwih2tpm3dm5wIxJNtuO0ZhwIMJ/4H/nbObGH30JPos+XlnnkPr6amzb7XLmzJnAZdvkXDviiIucvMRjVq1adw/nbIQbq2BSwEQNI4vZxolayjyyLaFsK+hJxNmj500/6YZ/Kc4JtEAea3uzeW1PZjpHeIpN0fPj997tBq47l9113nk7xAfkqlmv7fTyB0vPBEfaPt8fATM4xyYrG8pjs7538JjbW48Yt3p7iHmHtd5Z19eXnZLjwfkC6d3K4s7iSipbK1z/mbbW1u0ydvvnhSSbbvn0We+Xz37r3WOzgT4rz9W+vpTwRAD9TmAhuS5ps7mupG9XxuMLEbXzgZSJ7kJuZEHo8T4hewfIqgNpAZiWmR4x+CoEHpSkBYHoO1DTYUbBuD1UWm5o25rKCRREjRtsGPRnZmWgjlAciHfKsqwCUbJHSikwo2B1X8aVdKFYAPNLqrSmimewFK9UlqfuSqUq3s/Zvl/s5mMzAT9faHyo1rgcKw1TOmVroUB0UdCCcuioAxkQKhtCI6Y1gBPOFF9sI/2MbdF3Oec6r+RoYluTOVK7SqRcyyKCINWLhGynmq0hEnVZlHaXl5WLbKG4EwCoANOBRaUdsL6Htk7YtI4sY+HGS0F4aPQgJsGYhC0t8IAICNYCyHDQk0IIOfBtuKNDBQrabiUwYe5yEaOf8AAlsRaVRCxJ6fw15dR67rU7fmJk8hfd9qzz0cqFo9IFcUKGk+/ltCFK254Bj+DjYIRPIMlGrijqchosr42zR6otfNfzN12+7Os41wGcjB9/6qhCWp8jJDtDK1VGGFeZ4trPxo5tvnlgY9NjjI3I/eX5Wcd4BX4BQdb+AE4oVR3UCh656heX3Tx58v5rtiQhheWfcsqMQR/PXTyDWeXneYG0YPg8P7uO2frO3XYe9sihhx60zrIsDMfUdYUOAtCqxQCMm5MSZiuJ9TubR0K42nGgRmX8ObRvZs/J6Bs55PCY5i7XnmfhVPRuKpVEXV2dmBCmUtGbSlXmzzhjor/xg6mlpTUZqPSkRYs+v65QlLvEE+VMQEgkdJCA/wLsUDjJtdIEq7RN5QtXXn5ha+1AuWhrap2LLvrNTu++N+/KTK54JiHSLno5JUTwV4rp9bvtv+8z4749OBiMhqDe3k6MUBPKZHyNBm96hMvMZ3/7ymRq/+a7G75lLNpQadmZRAw3GrOxpMrWF3XPEUfwL1bBW1pa7I5u8q3PFq26N56sbUY0ZSlj4ggamJB8DOGcFgPOCe6N2fLZSy44/xe1tRM+25JcHtQ6S+b/Zfjyz7uv6U6j71Erzny/iCxHra4oY/ePGFH36NhRwzoxUVaiugrnOMGe7wM3RCMfSPmWds2e+MhD3lc69cPvI8QFxaW/4ZcBloIJikkc5k+eTPB4eki6Ijcp8u0y/K8zf1W+eOniQ9Z29v1KqdgAy0pBNc+0y2xIYIdAUpFHrisUs4LupEv/5+xzz/jPf622zvz59r0PvzG6o6Pzh0WpJ5W59PGjDtzvVtSAVu2o3JmfPPjasNf/uvTcjkxuajrwhoDoLMbIstqE/Yczj5g085Jvf2vdppSzr3SumC+1tmryav72oZ3F7MmeVOcwRqsqk7E3GxL0qh7R8/6OSlj+6lv4j/HNGX+em3jqT+8clS4G030lx3MhYkgJ36Z6dYKRV6vLks9WKPpx7cDKdanyAbx37Tp7ede6ps6sf1CfUFN8xPajsXiCc6P3QTYWWouiTzTuRFpnpMYxRZ0aRK2UAAsDIzksvcJ7YAmgmL/XkwzD8jE8PI1PERgfSYUVpKyGVV/ociOmFXc0BwfMO5t2Hvrfx0QhkSOuuLtpXbp4HsfsVI3YEEgkNoIhcHilGm4cSBok5ELNHliP0fKEYjLIWQStxFi1cw6oxm4SSjdJhpPYFPINqAB3KNB+BlQhL2bZBZc5QkqcKvh+uWKODdoLkGkbmaUxigg33BjtQmqzASdAgYMUY6jgKkNINBWlSOlgWPuWZcYISJOhu0b0Mma/odySKYHiWgpX5JaUE3lNTVXlc69dd76xIx13ybV1OY4OL0p6ekE743zsxgsSY99UZyC+ILLnB+mryKMU9jLVMfyXupj1q0Nio9/cLhPEaFNN5WSfac35gjxXCnqG0rqMWlxlCx3Lx4zZ/cYBAwY86jhW4aUX3zk2n+EXYG3va1sOoVR2YOLPuvqqGTdNbtk6OJk69SdNny5YcKltV1woYAqONSoWczml1GzXdd+2KMtIwaFnGZlpIRVLJmwgOoaVPehchGcoKC7AJcyoYUOPZG2acOYIGClL5Pthzl/w4wt/p0AkTLAEpCl85MQd33WdhdX1tQtOPXWC8aaAKvUjj3zUtGjRZ6d0dvVe7PuqBowvgNNiSOVw7IF3YYA6MEJ4hhH5wuWXn9/aOBgv3LqU+FeDP3xn/k8zGe90QpTl+XkwWukgWD2KmX6HaAW0DpO3ELccDKAL7ImgPWrOA0Pc1qF/oGnzbLATAeMAwyMBEkpkEheOGqjrhILPpGRw+lLoCsG8n1igfFP+4MGNi8ePH7/s8ii3B9p8Tz21oHrJwkXf7ejo/gW1UwMQi1ED5EFEbUS7EKKpkGVJ7TqoL+6gZy654Nxf1NZO2iI4gbGdNWvu8I/enveLPI8fq5HNBAR8Yj9LcP5tqvPvMSbyru3GqePagQpNHaGHZ6Kz4fhF+ujwPAiHITRgA3VcGKGFgZkUMoARkTCVMBovaIMZiQ7gTKE4UGuR6zJKLVVwLPbX+traDw8+/Mx2qH6dcUaru2pdeufezr5p6XRwnlJO0rKTWIOQOxp3DYaNOEDxuFKMBT2xGJ119tln/mtxTlrve9l9ecHH+/T0pC/jCO2ditGHTpi0/2+HHjdxzVQTCPL1v069YdYuC9b2/KCrGBxf4KJJY83jFl5c49J7Lzzh2/efM35U77a2XuAkvfaFBd9qz2TO5gqd4rgWqkm6fxwYc38xwl+19F+ab7LRoTz8lllVK1fnTkh7/hl+EOytJGcMy7VJi8yuKnMf2a124NvDB4u+1pYWMGAw7pXTbno+Pq995ag1ucL38xKfiJxYo4SyiAgQUb5PpP+5RfC7GqHlEtN6TaxxArORAmEXHtSGdxjZmUToJDRjiy5xQ6I1ycZQQdkQABiamYV+AmBuBNUGJv2si8Rr1TF6zV6TBr1X8ulobp2VXLd2zckcW+dzbe1pHHEVQeAzYWYjWIDNAlIEWlDwMDBeroiBv4sKFAMJEVIBpRbihDleIBi2rZD3ZhwQQHkUPsSoRjpGLGUTBo8z4vucSAgpBAM7gzOMbYNRNxgbL6IR2GxCwcbgFg6FbOjnb1RVMmBMmsoIkF7hb9OLj1phUbkptPkHGbYSyOGBjKvCZ2WW/nltRfmzr193ft+sNkSueuXa0cVATQuIfZxHYgM5dogXgC0eeDhAjx9uwOAQhhAReeSoXFBm6w+rmLhz3OhRj9179jHZ7b36gY/zwjMLd8vn0LmckzOlUmXMESpbWLt8zF6jbhg6vP6xVKqx8OwTLx6by8kLkGLjGLUIJqKDkuCR66//8U3fmTKhY2uVk2nTftI096MFlxIUvxD8LWCcPd8HQdNaHuguyYWwbUYtCiwlU5gDlgQNQE1hPLPM4Y1qeWasI/1FKO4EGUsoJo3AA5TojV2WkaxEHiggG4XzFk5djl2X+W7MXpxIuO/WNNYvqiivzBeKXrIvnd+lffW6Y3rTmQmxWJkFZ4ZRCUU41hidEYwYREkpP2sT/sKMGdOvahzsfCk4+eDtef+WSXvTEJIMWlv5vAeM0KWWhdaCQQdEkGNNiW07iPt+aEZk/F4BCgPqCC/Q8GwMIyzCl5HahQ9zo74D/x6YRJjIC1g04DzAVcYpFUxgKVGSMhWkytyP6murXx+wU9NnwHnt7c2k1rb37drZ2XNssaCOJNSNaUpDC5hSOrqRVYNSSmnXJelEDD97+Y/O/3lZ2ZYrJyAlfu6JO4e/8cacX2YK7BguKYPJgJQFqWSmm6J8N9YwrwDmKbM0tRC1XQ1p4iA1BMJ6WOEE4X9JoWicrLEh+JskD0MhDlU68GZ4dkSanVDdY2qkmCsw2JWyiAmRfrIstriyouydmsryTxVCxc9XdJfnPDHK5/gojZzRSlkMY9sQYkMZNnD1wCtHQltHW0z1xFzSduY5Z93wL1U5OWzGjYmedHCQL9UMSeiQygS758hDDrrnZ1PGgZvmZt34tueGBQ+5w664Y3R7UV6Q4XJKUek6EIfEbDK/xmV3nj5p7KyLj9wvs63rmDV/vn37/X/ZvytX+IEg5Jhk3E03ViQeqObBTb+/6gfGIXRbl/3P+LtIsWM2/WqEcHNbG75jdmesi1l7cEpOKQTiSM/3mogUhaSD36tK2vfvOnzg88PXfq/riyZ4sKxJVz84cEVP4fgs1xdwbO0cCIGBK6K9bKfihRdjFD9hxdzFXFvDAylbAkS+IwirNFWEjcBJqTVhJijmzgwWRcCDYMZzArgrCNQtUEGBFgmAG6gWAAoIPGQJvzOG+GMDK9k1c2+9bHXp2Axpvc8tru09zlPWxVxb+wptYYwtZO5UwNPDAFCA7ciQNM8eY+6IsAoQkT5iZnIsEbNs5AH4jOoAACAASURBVEvwy8WIWo7xfjBSUcjfgZsyAX9PUN5g5EB7BFKTNegLwOczMraLInXAP8Eyd3z4jAM40dBSMX5zJZdJ83QMb3XwsAIwBhJXA1RCSBdps6P4ARxqJWwtwYRFUj/zWVWKXJ1gzrOQ0jzlhntSf128arKv6bk+sff3SMyVxEYBhxoAcCChkKBNwKGpUqkiIkFGxlDxs4Y4/cOhe33r7jvOPKpje895k62z78m7ZTPqHAAnSslySL+BbJ0xe+96w8Cdhj1RW1tdfPbp2cfkM/4FWtD9jPE3UR2UfjVwcs4p/z7ow/kfz/A8Mh3iLUHKa9ok1JGBJxWY6FmM4NBOHJ5FwHEKnZJL1GyDHksgMTIbLAGP0IQwDL0MH94lc9iNAEro2WYKX8ang2qlNc9aNl1VVp5qd1y3WPB4rOCJhkIuGJbJFsoTiTIMuVGgfAMiOlwGsBkMfg94V/hZxxIvXHbp2Vc1Dk5tHZxc8KvBc+Z8+NPe3sIZCGsG5nL5Aoi2MJirCbh2LWpjRmwM15a5tUM9yBSEAECX9iWq8hl/lw1HP6KqGl9U4xpt7PuNxBrAiXH7h24tVGKgGWkqPwSE3bIjlYp/kkwmViipgkKRlxXyYnCxoEZh5NaBNiecPxjf6nAQMRwfiSiTOhan6VSMPHfZj86/eqvgpPVl9sD8vwz/dOmqazJ5egxX1IKrDWGukcpKoj3FjJ6KEC6hp2mDtwhEUZhJB4ROQGk2nANEmqSS10vJ78UY8YW+RdBaNpLq6IwowZSSZRtI0ANeQEp7yonRXMxm7bZDOxAmPO/58WJR1ucKqimerIwDMPGDDecAzKMoVPIwOPIqZdu4J5Ww26adfea/VltnzPQry6WMH6YwnaEITVYn3d9895CxD/vvH5DeHofWLd3UoKx355tr91sn0YUZrg4vCFFFGS6mXOujapfcfvaEcU+ed/TYbfZaOO3G3ycWruw6rC/wL0CMHVRZVramsTIxc/+Rqd9cOWUKGGx948EJtLYaJ8+hr7+8wO7Lr4sRFoObosuYY+UCj2U91pTj5FCh6Xc8LkZwz3MsJD6vTbC24UOq73r88tOXbh7Eafyd1ocbV2QyJ2SK+oceoiMCzrFrMYT83GKsxV0xCz2+37cPaH/9L2+PynN9hqJWS0BIHTywS5WTaNIRtSqiOz/cK6NwQmMIXbrTm9k9zOrC34PahUofOSrocKX3SFNDzS8/vO6sztL5NrH1t8l5K/umShw7XxJnb4kcAuUKk3sD/hfSNw8lDrMUqNLYdujzIHxk/JGMqhO+p0G+gAhzEaaWeZADJwBKJFL7cM83ahkDPGD7jI0LQRzMp4z0NCyNE6GQBX1k0J8qLrn0i5qoArUdAY4YXCNHKxxDGIMzGAXFVCjWDNs94ZTe3PgNgz/seUXVGBMaAAvggvr5RQPrU/8nVWk//8aVZ2f3+OGNQ9NBcLanyKlFZO8UEAeH1SIg7dih3BuqRpYbtvphn3haObLQPrDCefzA5kG33XPO1CXbC06gcvLnpxaOLOT4mVyQM4UUVYT4KlfoXjhm7LduHLZz09ODUHPxkdceOyqXLv5Acbw/AX9vjDoQ9Wf98pqf/urL2jrTpv2o6eOPPrvEL6AzLMeNQxMRQB0lxl3GgBET3FiCeaFqWAMwMONgXD6hnBXOho0NKDzNo4ePaeRE5mthK7IkP94I0ETGgqaEBmBdcySFrxnDynIso5Hl4MEnQI3vUjDo8zw438CAC5YepoKHlRMN56GS0u+NxfTzl1x63vVNTWWfbamtA2qdl166ftAH73/8466u7DRqU5dRC8vIZwcANZBsLeZgRhwU+CBMD9epFbSvQg+iUn0kdIIOjRRLsCysCpg0mfX8MQA4oX0jPLQNE8xUPsP6AUcKzinEleNSzizqCyEh447JgDha24zSJIEKIxDVFeJhzEOpvwttDapULE56yxL2sxeeP+36+vr4Fn1OWltb2bz30jutXLlqRiFwjlHITniBrylTQoms1ALIpTZxrDhTwC7HDkRUANYyVSHAklATMYUL06iB6mpYFAHXJ+NwbWyewhLXBrvJ0rwBw0fgkwstOgITC6i3cVnQSAdaIx/s+AEVAoSDKCZaKErixsswprbmPFCC+5Dkg0GNDXkHAJYYwtK1ra7ycueJc886/bcnJg9rx1N3TEdje6/1bf39ZolOsLD9z26t4pZ9lNDoUimk11CVunX07rs9e+Nph+0QGTEQcB+a9f7EdVxfmPbFpGLAyyyKClUJ673aGL61ZcKwP1185KY+DX/PTk+cflNN2hItBYXPI7bdXFdV/lltyr59asvB901tavK+yeAEblLPLrjfSidomcDxqlw6U88DbyCiulFIWSU0ihe5sjm2dyoEeveA68YgEDbYWjpYfNAQt3+7x/jdH3tgC3bqR9z2rLN6ZceotOedkvPlKVyTOhDraB5oG8uPMVa/rqis/tORxx7W+8jvn9jbC9TZgtJjfawrpblpReXS9XWADW0eU0o1nRNo5wCxBNKAofUQzuxKJXQMUmcVIEeLbkv5zw6orLreHbnH4tTIrF718ccULUZNXfn8qZo5JyFs76wkhZ9AU1zEHFsGQVFzrbGilEnCGLFsQsAESglQKUDYl3GsNSRUE7cD22W60WHp22wKVGBApoiQDcAkiiA2wAT2Dbxg4F8pEciHbaWRBe6zgd8tA38Bs/RSYrsFxajDFalVGu2kER2oMakKn6hQNofWUAmcRDX/SGpZAm6mcoJg+Twot8nHzSMH/ntdpfvaA9MOKwy/4Ib9uXYuyUt0VE7huDSOtaAECSWrCtwYYGMtsNqHVpmPLFVQCeR1VsXJs/vt1nTLA+ef+Ne/59rb3HdNtW3/kwan8/5xfpF/X2tcDbPJXKH3073Gjr57wICaV8eMGVa4554/HVjo80/mXI/DCIocei1j+pnW6/7j/86b90LXltqxUJk59+RLaj/8dMlUr6COTcRTJsSxWPBUwQuUTRyQoZm+AyPMwF4pNRZSmhwdoJ2Gsdlhed7URqBNYYhAUFoqtXig1B7abpEwcgWajBsVtTSiFgXSLQLFaViZMLNy0++A1SiNMYSpxFgS27G4zuVypkJolgQRPmANT6SGnccgxdKyO5bAr/748gseRmir2Trk0kuvrX//3Y+nrVjZcbTt2AmwfdbE0ow58MQlUoSJn8A3t027EMwDjFU9tGwjZ1OD2UyvcwMHrFQzCqtMpoJpwFxUXyARR0ZbGGLvgD8DuyuVr7koaCjKGT8yKbSUiljMxVoBBneANqoBjyMKyhSQUwOwh+sLdl1oQqSKxa2e2urESxdeePr9CB29ektxKnAeXH75TTVvvTrn6ExOTFSIlQU+F4jpoghyAkztHIvajMVjlDkuNHLzBU8m4o4p/MCBMUGFJUQKExboUUUzKkMcN0A2RKwEEHAIUw02C20pMSQBENeNG7tsRgkY8SkpikoqTyIN0g/T8YVcMapANADKdMLA5l9oDdlLCodZTOFpQTURrmt1pcrjr/1g2hl/+t60Q3t3REdje6/z7fn9FsHJxOmtNXkaO1pI/UMeFNYMaai8aeiAXd76opHT9qx849/e9uxip+3t177bmdfn9/niALBUd6nM1sTIm3VucMuB3xnz8vYQcSdect2QPsHOCDA93XLthsbaio+rHfSrn118yv+MwvgbqdQxXha3trndqFi1pjvTmOVsl0CTZonIzgqRIZqqOqFVIpDSCrikQiEn70P+hiF3IAupfILpF2sseeOHt1/+5uaqJpCCPG+NPXBpR/bwfCBOQozu69o2sYkMwJ0ZSbFMa/FgLFb+wsDK+tyKdZ0H5LzgNI7xgZwSBzIkSq/1ltClUvL6T0oVkzBBOayghBWTsPwOnBNh8mmoEkWXob9WlSXvtuP2q8hxgnw6nUqne/eWSh1HMRtPEanCCgcWor1M6Q7bYmltKV7wvBiynFpf6AZfkQRxHHA/QlyCpwVUJ8IZYog0SpUdIOhG7BAwRiFg5QCl7whgAaERavJQkw2RielhUygZQ7VHBFnK/XesQNy30061H9rxeFEI5vTliw3pQn4PX6gJEuFxilqDoKIChFoDJswmlJgp4biUXkZ+jRTY4XtMF94bM2rofyQbat7trN2fr2m7/dgCsn+UlXh8Djx6jdOpRtQkjYEBa9gqM8lsQGhWHMWkr+OUd1XE8Qu7D6+/6eGLT/pwe697ODfPOutnNcsWLxy9evWaPePxZFzwAPVl+zr23XuP18prhy8DqelrL84b0pvNj/U9PpRLDjf53pGjhs6bMePsDyZO3FTxsvE2wfJvvfVWd+7cz4Yt+uvyZsty4wMbB6KudF71dGakMJafJocuTJiFlg48QzGVFDNj6wHHDKw1gG5galJCSa6lCaqT0BYA9CkNNwn6igDlQFNlsCrU9KC5Eeb0xFAQ+HjIkEGosa5ar1yziuSyvaSuvh7FY3G9ur0D9/b0YJu5VDCidhu+i/pk8Sc425vVtk2hvKYHNjSqqqoq2dXVrisryvJ23Fp94olnfDZ58pjillrSJmPr6jsSa9as2v2pJ5/eFRi8SDMIwNUOc4hFbUsD0gcmBxQLSmwSOIFM5QSmAJFvfZiaZWAX+J6YJofcQrWZRi1HqaBFCsYvxJiTASTHUnHFwTsGRgx6oQBEGGNQpwTisFHxcYqZZcUA0BiRPOLG+U5pCknNOlCxlJ3fZ5/Ri88998R5EyZsOdIExqCtrc2a+86Kxq5cYUDMcgkPhBAQiuUpTanCbsymWhOrUPDY0qXLVLqrW43Zbz9k28QkLnNtKQKkNrRBpKrMRb3hFX4OOWIbXpQQDLufTufxksWLyD57j7Egw2/lsmW6fW27ln6gdxo2WDU1NSoBqkFCtGW5BCw0AJ1AzQxDKrFGCrbT3OfgDKWKMg2FWFxI2Kl1k6eOXzt27Fj4+jeq+r9FcHLYjDvrskXv2EDJs1RQ/HS/3Yff0jWAzd9hQWBvrozd/uKrx3TmxA96i96+XtF340x1Dyx3Xhxem7rl4R+f8v728EIOuOzm0T5h5/lSt9iObQ8b3Pi6LXO/uuTCU2ePxXiHSKO39wa+fb/XuHXm07FPutp3XdXVN76grbEBcpsDTZt8hcuF1i4IUQUSoTWzDFNuQvFu2Gd1Ceqqjln/M6zBvvnPPz3nb0r5LbNm0eIq1PDp512TOgvieE+o8YzhWCoZW55gelm2rxtZcIFKvExqulBjSKRn+wqpD+YK7xQw46m5ySt8yG5UFo9mYyUQEiXTr29rlNocMKGEuoKFkbaIzlKK52Gp3lMI5RRR1Vzp3ZCSu2kla4hQytK63SXk7YTrvoKFXO5bvockquTYGqupe3jeF7tyRONQSwWeBwdQESpM18+KzSTY3L6hTAR3BmgMle4R4fxJQQXFyH0hzNagE6QVR5r7iEmhHSTWukI+PH7nUdf/8WdT1pUqeCawrD6o+mDBwn16c/6JmlpHC8zKPa4Qi8UMJ8CoONYPYKjsMEMH4EcJ7WpeKHPU7G+NaPp5Y2XFvL7Pl7vz1+ROz2o2PY9ZcxE6TMD4gzYOVE4AfwloCBEkjG16CE5cGegEE33lCfxKU23iZm/CsLdnT5oEO7pdL5jVPn3X024mmXGCdYEuOjbOZHJq2LDKXMm/BKp+nve8S3Nddo5aKhYrF8Xi8uC8v8POAFrGsKFTp05Vra2tuLm5GS9YsEDPn9+MW1oQamlpMVgPPD8QOtiUPZqbO//mRg/fu/rqq7e4z1dd9f8M1YDDZZYTvjZ+D/6OzPlYY+NkvGbNGHnVVUi3tbWRBQsW4KqqKuo4joJ9g7YXfB+WBdvb0tICE/awoRId9K96P4T97+joYLDs0nbZa2xKEwNoNp7GqVS5zmbTZpsLBW/9fpeVVerKfLVehVZtdp8rK/NbfBhms/XmsxEjEFq7dq1ZNrzX0JPTvY292vd9AtszcuRI/fHHRSpEjjQhhHozvRg1grF0JausrAUOvVm3+W1DTg8bNswsd86cOWj69OlgXva18x+366T+ij/e6BiaQ/oVf/Yv9bUtgpMDL7m1sejz4zhXJzPN3zvhyIm3+ccdsHx7HFq3NrK/nT8/+d9t70/t8tC56WKwV7FQtGJEtg+sij0+btdBv/nt6Uct2tYjAyfCxB/fMjEj9Q8DTQ9zY05mcGP1U5bM3fnwZWd9/M96gm9tPGa+r61nnrzlW10FeUpA3MMynhiSD1A8UMBngNaAEbqZbJswWTN0bQXuARg+QV/ZwWhFhUt+v+eQitsfv3zaui+ub/rMWeVvzlt1eA8npxSRPUFoXaalXFaejN/P/d7Zrkk4J3u7ydSYgh80FDxRjZg1QFNWAwm6Zu65iZR4gxFbuK4oiXMTL5TolC1xLgwJz6QWIwzx4zpMo4DMc4xQXhMtqG1ThZTLA25rKWFe3Gtj9HqMkQf2Gz16Nqs7tK9tKpYXPbvYefTRPzYXFD5NW/YUjvBgXxiPR0Sg5A2CnSgEDeaQUB0x4ARc5wymgmlgBE6MJNF06MOwsIjVCEmkRg4JxXTJJZPBSgfp31140um/bp1Ym/9ie7HhzGtrfUSOQ8T5kbbc3TJFHzEnZsjA0OkyxxFaTEb+G+YZmZ60DlSc8nQcFf/YPLTxhmEVI5bMXzq/MeP7F/b66qSeQA0qwkGGmTlMqcG8TkAVCEyvQFkUijFA9cOkhxzM8wkHf5iw5X+Naqx6Ho1I9uyoicq2Xuf9v+sfgf4R+OaMwBbBybiLbmjivmrxuTqBaf7q9JOOv6PzrW+t3hFkWBjOP7y9uOw3T84+pVews7OB3KPoecTWfGljkj104N7Df3f7qUduHr5/hWNx0W23OXM/lyf0efxCSeje5cnk59WVsQdH1Ffec+vpR69XdHyFRf1TfAUCDtEDj9c8+cacU3uKeFpA3REBcWJcQecaZvMMmaav0YrCQzRsNcDJILk04VSgIrG1XBwn+nd7NpTd9UTrmX0b7zwAvn3Ov3ZUL45Pz0p2jKetgZoQQbWck3Lsq5uG7vaa4/h08bwPxmVy2TOIFZ+ALKtOYOJIoLRBP9/UOjZ9bdKeiB62m653AziB96GqAe0dCEUjUAKWwtjmm3QPZmnLtnQx8KE6hCmlmIKoQMm1TOnnHIZ+9/1jJn9w+5E7R5kzGh924/O1c5cuPzkf+NMkwqMEIrax3YLVgo4zemibYI0SODFkOCCfQOkhnAQBWDEprgBSDDYJdcJKBoZcazLsBNdE+uvKHevBi6ac+vOffLsy80VwMmz69eUZTo7U1L4MWbExmaKPwfsBVEPQ4lkvTTZ6amPNayoeRPvK0fnOJBH3jx45/Lflg45p7/zont1W9xV+nBNkSk7TKqicKKhbA6ATUHQHmzxoCIWtKGMKJ0GtxFHMxqIs4XQ4hL+uiunZgxqqVqcY7ooTu8dBqNut9jI7ypzxn+Ki69/I/hHoH4GvdQS2CE4OmnH70Fy+eJJX8CfHqHxx+tTJd655++m1O8oP5I7X5lXe9/Tb03oCclaWi2YeBNjB4tMaF903acKuv7996pHrlRd/7wi0XD+zvH1t9sJsIM9BxGqsLE8tGFCTuGff0bs9dOmkvTZ56P69y/5H/P7E1lYWy9PBSzoLl2e0c6xgyZqA2BRUJoZIajRp4LRUIu4BHSuUzkFn2CIEzMwg0WFRgqG7dq2ruvu51lM3kXG3vqzZw4/c+N0Ci/8w46EDChInqGVzC+uPmQpuSFZXvmBjn2W7+g7VBJ0ZKLxPoFG5gJ4yBN+xcOa/sUMsjOWm3ImwEhCRNSJlSvTwj2R8kWVIKFYBRQRwFUHeGxZeQvADbRkeGPWNVkozqnMxy/qACN6GbPKXVE50IFThoYo+18vT0dqxT/EDdbgv1UAF7gyMIbB1DxOUwyNuuC+GahAx9Q0HxPR5NkhKDW8SYBJwK0GxAGACgteB4GjEklCZyFtKvlORit0apIufUpyXCIW+kth1Hb/IhwiEv0sc91hF2OCsFyAOkkUGhFWogBnfp3BsQqoc0BsR1YF0kNfh6sLdgwbU3D0Cpbrmrll2YDZAP5bMnehRJ1YEoiE0PEBxJEvgBJJgaQROQgkrLA9roW2KucswhLR1JZhOx4iVcbBcF0N6QdKy361Kkfm7Hjxs3fZww/4Rr6f+beofgf4R+N8fgc2DE63xt6+8Y9d0tnB6vlicWOawp48//OC7Znxv/A7zA7np5fdrHv7TnLO6PH16xhO7SBnoJMMLalz0uyP22fkP158yGQzYtul1xn/e17BwTe8VOT+YRpntVleWv9tQGZ857cRJTx/e0AAu1d+oF8jnuqqbB/3l409+vDYvT+BOWS2JlxNQBAhjec4MFyJKdAlnzlA5UZB2aZJUEYPoACyXJmx078i6xJ1/bj2nZ+NBOqL1trJP1/GLCto+PS+t4dyUYsCJiXdQ6T/rWvQNrAMXITpeYzIh0HqgRNQORYYwKw+j1zfPOSmtab08cwNoidKL18uPSzwQ2H6QW4J2xigHSiACuB7ExK4ziyEB1BLuS4viXougRRSpeUSjzxUXaaGQa1nWXlKTfTgYc1PmEuCcEIyCkDAZckYiP65QQrjB3cIYUUWhhSbc3LR8QqWvMVICZQaSSALnRINTikSMKOVQ3Eew+kj73udx2wX+E+ZcokBhGxPagCkbITFp0pg6AEZM48jwS8JWDvjAGFAHVSRjVgeupFwlmOyWXnpWuWPdo3yZ0VwfJQk9kzP3Wz5mzAfeowEn0GICcAJoDkopQIgFVYKBYaEZGzT/TPgj/EQpIpWIESIdrPwkJd3lLptT7uCnY656ZY+rzmnfUe3fb9SF2r8z/SPQPwJbHIHNghMgOva9tXavtO+dUywGe6ZcOuvUoybcd/5RB5hsjh0xnr988u36x17/6NxuD52W9oIRSnJV7tCPa2Jo5pS99/vv1lO33YDt2GtmDl/bk/+pL+RUy3Z5TVXZS1Vx686TJp/0xpE7401i5HfEvv1vLxPaOn7ba9XPvvTKtE5Oz8pjd7i0Yg5XOKxWgD+HcR0M3aHgSQ6VEgIP8Kg9AsV9G4v2OFMPDq1yfv3SL8/fpP21x49u2KXHt/8jJ9mRHnYqJbVCF0Pp+xZR7YzqlTbFlpSqyeeqRiPqahMgs4F/AZLYUPSykWJnY9VJ5B0RlSpKaCNS7ET2YwYhRAZY0N4xgKHUUonQjwFiGjGIoAeBgIDQVakY1kVGUBoJ2asClYdUWo1JIyK0CoAA2OubBz9sow1E0dC7YWNEVTKpMsF9xiXT2JWDX3dYtgETtlAkaH4Gqh8AKPCX8WQF/gk4ZyJdRFoUCCZKCNhxiJw3GbfAYnQDAZGoQKyFyobx6Yy8I2BfwZcC3ERDgzaT6qyltpksaM/7MM7IczFmF0SgDwykHu9pUi8sCytGUWDUQwBOQPEEfBUYKwAmITgx/hzG/AvOF8j1EKZaBN+yEUIxolGSYlFuk1XlNnq6tsx66MyTxn9w5M6lVtn/9tnfv77+EegfgW/CCGwenLS22plC7YS8x6dn8vlBCYp+f+pJxz504cTmvyHsfV2DcMOTHwx46JW3ftAnyMk5XwzVUspyh3xUafE79tt57/+548JJuW1d15TWu/dY1dX7M43w0fFEoreyLP7UwOqy/zq06nt/3ZI+flvX9XX/Drgdd82Zw9bMWWMVGiopJJw2pNrFWwgFWyIkGhll21vu42+/NX5tUZyTw+4BWYHrfVCvQnAGs5HCACaiww/mQQaccBN2B8nfFlFQOel1qHxyUG38pjeumT6/tG8AXj99Zc3kTq6vzGtrb09bjgTTgpC0oimVkkBQICMQ9W0HvgL5IvSTjNjSmJnBAxW4mOYBGHE5zER9I+wb8UkimsdGGTMgJw4JvaGmMdyysMUSynxVyUbcfB6apBlrdygMQBUAuB8m4RSrwPMlUVTEYi4KAmVjCj4DCmSN4QPaeJSE4KsEhMLVbhg/Y2sQuRpA9YmBTRJUTMD03iBCIMaGBGT4HmRsAECBYQEeCkTIMTA1EBJBDAyYcUFLCyzEYb2hdX0kHzZVjbDlBY6nGozEDIgw6lfDH9KSw3vSIbQvxqzPLUS4VnhgkYtaX2tHMoYUMyYKofQZFg/gBA6KCaYPfWSgBWU4LIajhEOHXilRzHGQ9IrIxRrFsULVcdZX4eLna2L0npMPP+y1qeMHFb/ua6F/ef0j0D8C/zojsHlwcsstsUJP8jvZfHBeb7rPTjJ5139cfvIfd+Rs6BdPvDvov19+88Kssr5fCPRgJAUvc8h71ba47YD9m566derUbbrZwYP68J/MPLAjm7lSI3RIMh5bVVuVenjf0Tv/7t+PmvD5P+qhBgBQ24liy3vXVfd25+sdlqwSvojZcRsFiGe1UivLmmrWJBvs/OZAClRP1t3RVvfB0jWH9wg9pddT+xQFqhfYsiV1kDRuoBE6gEGQwhAfYTYcsg7AupkXXUu9Wl1m3/K9I5tfKnEJjr31vopFy3KXdBf1GTlFd/KwhSU89aHtoeGhCIqUMDcGYkrAYYgQ24AEqCqYh60KEIYnsjkDS7LYjY9GZJ8dvRV6XoXAJfQ6icCJUfJEXJDINApQQNj2CdsepmphiBlQXYiIq+CLQsI2lggCxJCFLMsx1iymwgFgALgxYMRWMiiPPFZKaGi9iCgUeIbhZCbaHcaQhpUIoPIYfgoAMCBwGAsJJDVkIEfgRIBxmzbgREGuD1ioGZBg4luMwLsErkJrfQApNGxTSbC3Dl1OjSjIlI2gMhNWbGzKlI0sYWw4NGZcacLBKXU9UDJeCghDhQcyjECFhC3jZhu+wPgKbIDAnTTcJlifY1EkikXkIIkSDInauL2qwiFPl1P80LRTD5wzddSob6R30D/q/aJ/u/pH4Js2ApsFJ2ddcUOq06k+Op0vTu/u7UtXuuj2GeGzqgAAIABJREFUiyft8nLJe2BHDELr428NeWT2OxfnJDuhyFET0dIrd/CbNZb61dgh5IXbL754m9ov02e+by1c9t7kdNH7sZRybNymnw6oq/j9SYcd8MDUvXf+KiRb3Kq1yZ7ZkftfGlOwmG9vfNpd29lZnRX+znnO9ygW+UjkswF+IGJgFaIpTjsOmVuRjL9VX1u+YFRzbdfmSIjgEfFib9vADxetPrCnIA7PCbS/h2gTx44NYW8Cg0U2SEcxQtw3mTA2xsiCByzYROtAOFjMj9vo7u/succf7jrvO2nYzgNa7xrZ0cN/2VdU38kpXB4Q2yiAzGQbcmoMOAmBB5g/a+AywLqwYWKEQXkAYiCHxpichrkxIalzg2PshvMsMuTc6MQznoxhfl4Jvmyw2l5v4hY6uYambaWvhaZOwPeIkIMxf6RQrYBtjaLM1rebAEyV8lVKpNONpM0GWpkNh+0pEWKjFgkQZo0mF4YiMvQ2eSFAroX9DbcBgJwxpje8H9hmSPQA9oyx1tdQyAFgpZUEKxJs0ogJRZYDlR5uHGONcNkAGfheWEUBHEMAJkka8l6A7mwM4UxOqiHnGgAE5RYAJxwSTykiDIAmC/m1YNkufdhWDRZlZgMBbAGpV0ngnBQTFuost+h7lQw/VZUks/e46qJ+zsmOuEn2L7N/BP6FRmCz4GT69TPLV+f0CZkiP7evJ71icEPi1qeuveTtHcU3gfH+yaOvDXv6jY8u6QvQ8cVADbAQylc67NUqm986amRs9rbKFKfPfCq+cEX7qZmCf4FScqTD8If1Ze69xx007tEzv4JSZ+bM961lPe8my1KKjKi7sG9HtoHAwv+1P39Sk8VoRE+uuGevl9vX03o0Qlaj9EnCDxTxwVXUIiKRcFbGLfxG0iHP1VY4b09rmtaxuW0DgPLfCx6oXtHdsWcfl4cVFDvA09aworYqJIkxzWyIggkrJ6a1o0wQPEhzkQw0UcXVkIszvKH6txYb9lmsqkhXrVxxaE/Bb80FeA9w3YC6QyldmJjALHjwmqchQhTC8QBzhNHn5kEOltQKYsuj70QET2MDDjJneNQatmyUmrYeAGzsghqCE4N1NuKsmGYL9E8iSGA8QEo29+tD8kLOh1m/yfsA1Q0zvzM5Hhu9TLWjpBgqrTBKQl7/VdNLMn6g4TJNmyx0jiUhqzQKDYt8ZaB6U6rgGFACKqmw+oGFREwRbVNbWIzkGcG9tkWzoOzN53JlCpNKqVBSUotqynAgjAtnWJ0Bj00LLOglUtB+gfYScxHRNpJBuF22TUxrS+oACekbUEMx0ZDpDqFsFmUCUyw0ZoIRwm2qfaqFr4wzp2ZcBDZEslmMSCx5lmG9Im6ReS7WbyQs/sHEvYe3t06d2l81+Rd6iPTvav8I7IgR2Cw4Ofm6Oyr78nRq3uPnpLPZhQeN3f3W286dPGdHbEBpmWf/dtaINxetubTX18cFQjc4lGQrHPZSpSzecsnBO72xrVWLS+57vGLO4s7z08XimVqr+oRFXq9NWHe37D/hhWmHj96qUgecFVf0ispcZ8cQhIVqnnTAJy377+/tCJAGwOSjdzsGLVm19qAiId/pLfpju3KZgXkhYoS6GEsLa8xQ3vcNdyGVikkXie4EEa/WJtgjOzXWvjLropauzW0btLamtrVZnR907rQuXTiwJ1CHedjZR7LYgLyPHaAc2LF42IOB/2pQkcCzliOk/KzD1HsJG/9u0ICKN3MFnurLiVPyXE3zJG3giIXeKVGgeCmeDsibgeBIEyesiMBs3LRFIBU2rLAALyLsyMB/ILUU5LaQm2Mkv5u1TQxNtE0jaCNgErV2SlxtA05KACVUzawnppjvlKocYfsjdMQNVSoRw2SjfyNlzPplRpdMCaCUAI8BJtHy1suMwcyutB1mrSYjBDoshhwDAAXAnOTG8cWk43KuE1r5jiYdrk0/dG32LsXqM4g6oZY7pMD5uGze2wfb8QaIaROYYYkp4kIauTOMYVhl4dEuM0R0LKygAGHWbKOPlCoijLiChCGmECdaBw6jhbhr91JGezFlfRazujD31ylR6GUYg7woLlVQRgi2MZae5v4aRvUn9RWpJYPqhq65a/rk4jc5o2pH3v/6l90/Av0jsOkIbIEQ+7uqAhcn5nxxRq6Qm3/kQRN+dc2JB87dkYN36GU3j1zhocsyAh3LFa6PMZYut+kLKZ67+Yj6K97dVvO3H9z5WN3H7d2XprOFk7UUbsJBf2qI2Xf9n2P2f3fs2LFbta2fNX++vfbducOymdw+jKrufSYd+OrE5ub81w1OAAR9kKsa/N7C5UenA/W9Aia793peRV5KohlDHLgAMLMnFhTTzUPfogQlLCrjyF8b1/6fayh+8PBRw95qPe/oLSY3gyX2XHto5YIV60Z3F/wjPBw7PCDxEZpZLmMQmc4RhWephGwzCLgTJnXDonotRvzNyoTzfrFYqFC2e5gn6K5CsZiCh6MBEyGRFuoeYXIcQsa8zHaNQgiD2gOWhwSyaNjGCHMzwleYAluqckAFI0rc/cJJ95XACfxmPSiAVk0piiuSAkcVkxAkwDaErZQQ9YTbbyo85u/IgdU4wACACS+ZsNUTfd8AlKhqEkqFTPcDyKwUeigA3gyxNgwwg3/Xfz+ScFtEI4dQxHjgl1P8GePFP8ct9HTjyNqP/nTp2b1gY/5BbK/E6vZlzVmOWrK+/l5OoCZJXVsxF3FotERmcQY3MeDxcIQCAD9xU0EJo+EDhFROY50XRPh5okRnynHaY4ysjrnWkvJk7LNEPN7uJJLdjNF0Als5xaVH/C5JWcqSrrY9JYjo7FZNI1Jeh715ztOOvFf0L7t/BPpH4Js/ApsFJ9Ou/U11V846EXxBisX83EMO2PfXN5x8yHq1xo4YljHTW3ftY7HLcoJNEZrUJyyrr8q1n6uiwU0v3fjDD7Z1nafN/ONOC5d2zMj6/vFYcRGn6tGB5fbv9rrqok+/zIvhxht/nyiywh5E64Ntiy7e55AJf/66wQkAhnjzwXVPvfPXkzLKmtrnq+a0L5IelA8sCzHbNpwJeI4DSGF23ChRDIlTQ7ibDJLEX5ig/iO1RD10yO0zPt/afkEVZdpNz8ffWfZJc2cuOA65yRMEcYblih6JJxJGKhoqQwyBxEyEgabJsCzEHdpn2dTKFnmVz5EtoBEA6h+j8kCIGu4G8EnCpFZmOZBYhTzPR8r4ekB1AGAHtHUUIswyJFmY7cNaSnbsUMEAkmbow/IFNL2+cvLFMyKS+YZinQ24AbgeKrJ1NzLmSCEUKWs2xFqEZM8QNADHBQBGae0mwDUCJ2ElJlwHSIfDrTSVnGi8jKoHwInpSkUuuNCXMXEBoSOraQPBOIE3C7TSkEYOJjKO+Gc2L8yqdukTA+urPnmq9bwNYBNiGK6+38llsrt158WFvYE+OsB2TYAYAQUW9GtAvWPAlQX7Dd0VjHQQM5llAPkcKrRNCj7R+TWW9OaWM+fNwYPq5w2pqVsRi5Eu1IAy1e++y1tbIScm2sltvfj6f9c/Av0j0D8C2zgCmwUnJ7XOrOkR8vtFT55S9PMfHHXwuN+0njDp021cx1f62biLrm3uUuzSLCdTpMJ1SdvprU3Fnxla5tzc9m+nfPSVFrKZL53xX0/t/MHilVfk/eBoC6tsRZw9vGtD7T33X3pSmCi1ldclt95aUaHt/SxmTVSSv3vouCnP7b9/09fW1gFgsrZubPncJYuP6fLk2Tlt797niRSy4wRTGwVcGP4ApIfDLF9CBYXGEEWWkX0q7iMqPJ2yZaY6Tl6tigX3TmiofuGmy6dttV0FAOXAnz5UsSbXs1/aU+cJK35EOl+0Y4kkElwgCcCBMgSBpaYVAS0CLTXRXDm2BUCJcAmpmZDHGhJJYU4OPBUAJybnBgCV8fbAUc63KlIk00wHRaoDAgnxnkQpTZkDOlVo55QASlhPgSpKCFA2fm2onITvllKKN27HbApOQg7nBqfZMBzP5AkZoFKqkERrKQGTqHpSorMCixSqV6H8eoNBmUFl4KAaRhWHvBGDacJ2jgnoiwBTmLETVVnC2hAiWiMLqidBoG2MshU2ebTMJv83jtCH79x2UfaLbRLTorujLfHhJysP6fPkxdpKjvMQS0LlBHg/hn8CGUDG8EWEuT8qYQi/WPiIqoLvkuKilC3+krLRS4PLauY1WfWdAw5OBuiViaq1NRRjf9m10f95/wj0j0D/COzIEdgiOEkH8vt5Lr9fLObfP/KgcXe0Tp30N6m0X9eGwQ133x9e09ytnUtzghzNBa5L2U5PXXni6V3qkzc9eNnUj7d1Xaf/5o+j3l+y/Mqc53/XtWhPQ2XiwXGjR973n8dP+tKsnmtvu7dWInkwZWSCl8+/uN+oI1488sidQ13l9r60xqfd9EB81bpVY9cU0GW9nB6Q03Y5Jw5V4MEpMWKUmfZNIDzji2FMuLSDkLSQTVxEgUvJ88hCBZGw+bKkEzzaUMbumX39ZV96rKbPnGm9vUAO6/T4+Thefk53Jh8H7GPZNhLGeAwqCdAagMjasOKAFUeW0QeDFBgksZZxmy0BiMj8CyEg7UIODYSMcyldm/Uyoj91iZ7LpLdGBgWGCBnALXcXT+KdhRD1iBAKgAzWa5gbhr9ZavNsGOwvghM4Eqb7ApWQ9YTX8PCEtZDQDM3k2JudCAGTgQiRHLlEYg0rJmK9+ibMaA5bQqEpSwmcbKjowDIIDvOc4WWgCxwnAG4gmQb+bxSyGIKTsMJiNkWKMCYA+DXFoooR+llNWfJX1eWxJ5sWxTra2qZG2fObnmwAap9E1Q1Ll/deqO34aZK6TRwBKaREr4laU2D5BjgFlSOXxQGcCCqyS8pc9UxDOXuqLKX+emAwKt3aOhFKZdt/Tm/vNdH/+/4R6B+B/hEozRM3NxJnXntv7dqCN7VQ5McX/fw7R08a91//fvyhO8wTBMDJAT+8prlTJy7NCHR0IFFdwra768sSf9ylNnnTgzOmLtjWI3byrx8fM+/z9iuzheKhMYesGVhd9vsDdx3++9apkzq2tkzYpl/ecV+TkuI7WqldAz//2C+uuOw9jA2jcLtfAA461ojBSzu6zuiS7My0pHWCJpiirvG6YJgaG3YIscMgPSXwACSIkTiSAhJxgeAIs2KOkMxrm+Zzcct/L8H8u4aMrHziuS+RXsMD7rFVVQO6kT8dxcovXtuXK6NuDEOODOccIQqOJ8S0eLAFcmNoVQiTXUONkgYKJpZp24Tdj1LlIDQ2AaDixhzkZfPrbKJfS9j2C5VJ56MUs7qFylIuUGVOqeZ8II/IFf1vS0XKqQPrBydWHAKkyGEtrIREpNeo2VMqeGyAiZFDa9ReKf3CVHWAcxJJlA3QiIzVSgZrpvJh1EXwb6i6CVs1pf9AFQQ4MyF/ZX1VxPBVwtZXCGS0JEj7FqWcYGppTWJcKcwVSIcRUtQwbYyhmdkGHiAmFbJBrZsvyJTtvN5UW3XDoLqK1/945TFZ2IeW1lm2b7VX+tliSrsVmfEH79oDsnE4f574sG9qzpeXayc2ShOLQWoPxAJAR05CQrPBQuBWm0BUQtBgcXWCySdrK+3/2bmx7sM9Lzk282Wtze0+0fsX0D8C/SPQPwLbMAKbrZycduOddd1p2VL0gmOF77156MQ97249fttTgb9suww4mX5DcyezLs1KdLSvUF3CsboaypNPjKpyb75/xsnb3FI68Za2AxesbL8i6/sHxG1rRWN1+f377DLiD9dNPWirHifw8LYbR46UgXdEwL2qqpqqhy457fuffh1kWNjf7159a2VvHz+o20OX9Ai6f0FbtmQxYGUYQiUUK0DaiyKSaui7AfwMBwEBFbga0HYBvwksC4jovHSRt6bMEk8Obaq+5cWfnL9sa9va+vLL7InH5w3tzhbO1/Hy6evShTiNJzA4pwsguIC6xpiXwT/Q0oCna8jDMODEVFWijBwgWobJe2FmDCAH7umkYxdQMf8KQ+jBspj1Vk2Nvfbog0cGCE1E8z9ssxa2r23I+PqwrnTmAk/bo+xkBTWtIsBBRnESVUOMT0lJSQOrhmA7Q581YhdDeC1xSSLtj0lcht9B6cIk9W4gxRpTs8jYzNRnjHkZEIAlFDeghwWeOmAjZ5vYIai1QIUo8mFZ7wxbAkpGjos8ooMOquUiikiHRa04xXRnrvTwQKk4mJ8JMFmD8MENvR/ojyEmFLKEli6ir5bF7dsdYr1VsPu8lJANhKFmqfTuCslqpdQKjthbxaCwEFs1Wis5JRvwSxS1miW2mIRWGrQAgd8CxxCKXhojC/xqJQ+YLL6VsPHdA6vwi0fYfZ07KsTzy673/s/7R6B/BPpH4MtGYAvg5Pd1vb29LV4QTJHcf2PKQWPvvvT47675soVt6+frwQmxLs0qfbSvUV0iZncOKE88MarGvvneS05buK3LPuG6Pxy2sKPjigLn+yZi7mcNlZX3jWluevC6477dvbVlQnhefKdd9+C+PLrg52Xz7qMeOOXQr8dRFhJ9X3v+t8NW9+ROyUp2Th7HG31sYTBFM5kpprUAviNgdAVE0tCCHaznIRPHhPaBWyc1RvAIm1j7ArKVV4wjPq+ckTsO2utbf24aUdb9RXM2AF3psmZnfiFXs3pV7745rs+Wduzb6/KehWNxo/owpM1SrK9paUClJoz4DS06QiWNMi5fELxCIiv6krka0oQXeUzxZRVE31NfXvbYsETlyrbWTf0v9r/0llhe6NGre/M/Fk75MdyKW75JogPAAagDgE5o2R62YkqOsgBOQPkDRY6Q8Foi8IY6GAirg7Q6ipSAjQ5bOgaeAAfGOK3JyFk1zI4BH1iluCCErsIIL1GYQD1kqJR6oNTaAdIuLBe4MbAMUzGREW8EGj5YrWOIv4Gl92eHkMUOteNao7GCo8ke57tJwuKCMcwB/RhCLDCILdNMYRyhGGWK+npxzGLPxlz0odQ+1orvJhXfWyE5QiEUxwivQ4S+j6n7jkXsIFDqoICrwwOEGgKNCQBLU50BsAiATFJDUmZIIEd7GUd7T8ctOXNwbf27s1vP9DY+/+EanI0QXT57OaNVMcqzfSSfobghVq7QCF+iTEa2NDcLDFrwr/kFbsYHz55NUhMn4qULFmz2ngSrTNo2zgWBXrBunWru7NQtLS3q65gsbG4cUgiZbRlWbNZPZ2drNPH/8XFKZbK/c/9hbOEEnA37mEphhMagpTGEk/aS9fu6dhXD9U1G34ZgH3uLRb0mm92u9W5uM2dpTdGCBRTGcnAwQs+fvwD1DmvWCG3qFDEGjYl+Pgdlx4zRaPZs1DlxokZtGy91k/+zyepaWloMd+mrHh8Yo7a2NlJbW4thjMw6N3ql5iC8NBaeG6NQ8/pP5qOwqA7HqfTmHDQHjcxmdWfnRN3SAkkPX61labYBIVI7G+HOugUEmfUsQLXr1qmJEyfKL1uO1pq0IYTh96nUnHAfZs82m2XGbpOha0PRGK1/t62tRLBrQ6ilBdXOno3RxIlo0Zw5Zr83HBM4WnNQ5Zgxaqop8361/fs7T9v/37++RXDS19dzgufzyUoErx0yady9/3bMt9fuqK3dAE5sA04CreviAE4qko/vUR+/+e4fnrho29at8WH/ftcxq3p7ZnCt94zH4wsbKqvunTh6z4d+OnmPraYc33bbbY6XbNiPc3F0oZDrGL3nnn+YOmnfrbaCvuo2XjrrzdhHHy7Ye1Vf3w97fTyFW6l4gGwkSgRQcGcFUGKs4EM+Ay4BE2i1gLrFAILQ2twQUIWHmPSVg2SXI4PZA+oqH03F7I8GNTb27FTZyGNJob1eTj/pWJXsWZtvzPBgVDrvHexJfIiPrYEFqH3YDuKm8WDgQbg7htMRghNDLI0SeUtsDOO+aqLsgKwb8i+0DCQOcukyJJ4fXFXxX4MaEh88ecVZuS9e3GDRv+SVFU1rMt4FOl59cU+AXGXFwpaHAWig+gn9TgwMMEm8xoAlBGUKtgLaLSV5TslEHmzqQ3BiKggR3yQEJxHuMlJpUJLDNkO9CkguukAofU0j/BxG2NeYHiy0migVqgdkA2av4KZq3G+hssPDFhbDWFlEL7GobIsR/5HmwXstDfLtVntH70jf96fmPX8ydWKDBGWujwkxecQAJEyqMEWYK+RSR1OuCy5jKx2HrJEqsLn0BnDJ64USYFQCoX6cUauXErqCUduXCg0SQjVwpZxAIySgnQNVE1MKgmwfywA4pgNk60I2hiEtWt61y+CB74zPLy02N1+FF9TOtoqdwvl8wYpEXhYrucKVvtJllCZcQGEA7zAiOaV5n6O9nurqpt4jB44stLQ08y+7WW/tegBfnzVLs878Jcti3flCnGAct2OWg6VNtZIYABuo1bSUWDsABxXRRGGBiRA48IKc5yUYLjaP3N0bXBELRMVAvpffxCdOhKHdtps1APe30ukKaVXVl8UrY0o62OdFFfDAlzJXkNLPN7Da3KxbLv1SUjzc065ua7OKvZWxjz7/a1wHwk24zFVcM40ZA/U+ON6B128AJwMo2YEAjwXEc4K1XqAF8gliXvXg6sLoISO9Sg9x1Ij4eWPGROXJr3rHMcRxfN5dd8UynblqrawqSixHKgPxhc+FUhZWQgGLGiFGoKHMiNkkFCCtLImoL6XPoWELYQkKC6l9FJp2O6aCSTH8AamVyPfhshJlOlYcPmFAZkvRI2aM7r/faf88SLb39MYtplxhEQtTSqltKyGpBoIfkxJT2yJIYqoowYwQrICUB59Z8D2lBcyUArjkIfgBK+ELQZTykPazY8btlNmaMSAcdzR4sD1/UTbVnUuXOXbMceLxGKJQ6yRCiN58dby8J5kckbn94iP/xqkcwPXii69O5spS5UQ5MYUYE9wnglItNYwZVlK7ilCpCZMa+R4KhNQsek9JjhVjmGGHWDB+MI6MYi45xQzq4xZh1MVwLcA+B0GAKCoorLiHtUyPTzb3tbZODW9m36DXFts66UxwnO8F35UieOW7+4x/YMbJk7p21H7/LThBdcm4qZw8vkdN2U0zf3TC4m1Z9//H3nvAS1Xe6eNvO23OzNyZ27n0IkoRNSqCoqKxF2yBxFg29t5bmuv1725irFmNBTuCRjEbY1Swg4m9N7ChgtTb7512ytt++33PXAIIWDbuvy35sLpyuXfmzDnv+7zP9ykQBf9M8fc/bi+VzlWUjkv7/uLmfO7OSWMmPNh62Ha9m/ueV997r6+Ft0cc8/2LvZ3vTRi/3dyjDtp1s4Dmm7xGeK/TLr+tbmUh/mFfKM7sCvRO0s5awJoAF2DurrXMSQJOktCwKhMAcV1G1EkT1qKfZYDxj4L4ecWpitpSlLyRcZxXanPZ5RnPqVBGhJbSKxSLjYVCaYtI0/GlWG1VilGToBajnm82NwGbdlU/YkLT+vPCQOJpGIpE4AmleBQ2VjM6gVZcYQgKi2mko1JEgsKnjR6bOW5k08PHjq5bs/EQPY3HnXdnPq4UjukR1v/Vy2kGe35S9GsUscKAlGQIA+AE3jOU4pk3bcAJfLFJkzWsRmKVMfkpRvua9PgYcGJGPxuAEwP+4OCRjIkQRiWLWX/BFN8tJOvESE+TWh8llB5tTMOQWwLghCb9Mgq0OQk4kQ7Bix0q52Rc9cdjrj1/Jbr8crQQDc2uWblqp1KxcgSx3R21ZQ/g1M5EiDoRwlTA9QPdDox2wJLNJbIIVZbNhMKCCMmp1ALekXlvZlJlQCKSjDCllWZKQkNPNZ/WROPDbxN8DyuciaNnCDJ8I+7o6C2b6jl+yl6YJaTbsl0nY7N6FasBpVJhoFB6iNKkORKiThPmI8Jgm48xwgVK1BrPYsvSnvdp2kafjdx66MqVvKO4qfLJzT0LP7v7bre8gg4ocjUi1GpAIYwauJI5RkkaCW0rOOsCgwYoA4Q+BICJpjBgU1oLO2UXdSz6iNJ9jflcn4VlL9aqM2Nb7YPcfNdw2lw65ZTNZxht+Ppgg1oUBJnlHXx3N9ewHbVTeS4w5RCNK0VF8qBbR8HKGttePOOAg5accvAOm8wTgjnjedc/5LaVuwfFyN5yWXv7AK1wznKttBQSUgltYtkOBAPEGFFIF1LmRjaWdNAtxZiqClGkTJEu+hm/20/7XUzpDkfptkxDqmPYsFxpY5UVm7ju+Ly5c92P318xKpRieyHZlhhbWcB9XCOuEAF+UQqeqLwYpZhAkZLpQyBagTHPACbBpZRSYGX+plAmfxn+Av4vnJE8YFIBfESOVJFv6dUD6rLv55vQRxtL+D7vuuu8noI1tFiOx/XFcogmLBNr7SokLZiCSsLAGAj3PEjGqKaYYmLasfrFXwDuNVQrwJkKHmGYLEPEElIqwkj1ekQt3aKl/p2jdhi8fI899kj6Gtb5BevxNbNnpxZ9Hgxe0dM9rsT1SDvtZ7mIazSS1CIoUipqdxn5sDaTe3fclPHLN7zuZ82Zk12yaNXWAafjpWKNUhGHK1AJIqUIEhJKLBSDs4hUmGuTkA0nIq01hbOguXgEUBfVQPlCGzo0YGANTeQMY0K1KbvS0LwJYjVNdSxZLPo8LD4bkE29mh+RX/1dU9S/yb71f8fXbNyt8++3NwWVyiFBFP9QSbFg/8nbzT1/xn7d39cLXAtOqHNuUappsa6Ck1z6zxPqMtd+V3ACFOYN5159VHsYn6UpHZP2U+835fN3HLDt5IfOPmCLwubez29vvi8vLbKP4Hz3nu6OBbvsOfmxGTvv/J3KB/t/TnJ6ecz7YMmXozsK5SPKih5ViMlQ7WZMz43hSMw+C/9WHevA5gw9KFWqHnQnyZIAG3WizzB2WqNIAUEnpI9IybQsOoys9l27yyY6pBgJgqTHozgfClkvtJULBHJDuOntlAlMMz+/P9LdKF6TTR9WA6NAgZ8Lp3LLQlEMpyOCLLAcA4sA4EgLbVMpLRF2p1X4/ABvfKPpAAAgAElEQVTfun7gSPedh84/H0YIG0P1eOq5d9d0qWDGqiL/bRnZOWl5YHUxYx0AJmb8UgUnCMoDKYCTxIGTUCpJJ41hU8w1At0LACxgRJI4+mTdT0SxUPRn2KYq+DGZINBvA0JVjAPbtp/VhMyWkqyhCO8rlZ7OpRgJ6zDEw8PPNpMNACcgFlZQHoiUhfUSG8sHso6ac+x/XPQZCE2BGRJLgtzHiz7etizlTiyd3VJSb4sy1yPLQtdKy2F2KmPWG3Pwi6K1zIyxOPdnpxjCKPksNPTqwDipmqOSIDVgSxJgArkr5mqYHiPbiKqhG4dgASCly8b6Zd91Xk9ZrBNLmSYKDdVKjohCPggRVoeolYqFdEASbaS+QFdoLSjFZd9lHQ7Rn6Us9NbAuvoX6vP+W4NP2Lf324pqD/nVTYNXFeIfxpj9UDJnRKh0XiLtK4xsOB1rYBKMcAauNLQQScNbKdh5iNK+n4pUHIUWRoFLSIVq2cW0/LLGcz/JZdIfOBb6qGmgtfrblIVuf/LJVp41jurl/F/dXOOOAjmZMFZEKAxPCEc8LKm4vDRrkacmjxv3n9eeecQmDQKg53rnyXcG9VX4PmVkHdQbRoOo7aaJRR2pgGLATGNKuUI0RpTEhBLoSoLP2zzdGLhAHVOMY6p1xAgu2pR02givcAn6KOvZ77tMLrYif9VDl00Ho9ZmT8xwSHu7cN3ATqYOCQg7QGp7Sy5Jxuxz8PkC0MVYSRDfw/8MaGYkmYfAYNA8QTA/lho4Chmb4wnwpaZgE5hcTCGMEQOSYUIiT8nII2JZzpbzR9bV3n/3L49fT+MHa+GRZ10yILBr9qpo69CKImM4dlIcYaYIIVEsJWGWljBdBXBiiqHMi6tKvjSuEgnVwxTgV2PxMy2ZRGthIVRMYfFxY5b+ef+dtp5/2oFTejdk1RZozWZfecuQpW19exZjdIC0vLHU8/xKWHal4NhmWlAkuqkWb3qM/ue22w1/7sajj15378DH/3726OWd3UeVQrxnJOkArojNEyYTAhiUBkcDqL8wJFRBcjOstAkHDbDPPMEwRmbQI4GJgEZ0DDceJpjCigXXFeggBd8iWWeRULaMix7mH3qS37XFsKF/u3Mj7PT3tWf/T3zfTYCT3zeVS2hayPluWsTP/mjniQ+fMiMpffs+fvWDk07qnFtYF5zUpv88tqH2mjvPOORrrbEbe10GnJx//bFdQXimZHRLP+W925TP3T5pm9F/bj1g0mbByb/ffn+T4Go/zvl2Kqw8svfEsX/fGPLezPXA06fPJZ/ne8iIljxGWUQrUadbLtoDiyHftcDF4YVYT+4NdQo7IERNYtuTXxDOlWyY8E9NJBJmYYYhBpS0wZgFRJ4JI2CSQY3+UyMF0fMmgVUiB+QpCEmmhbIp1kRHRAuOoUEnlkRKYivq+FRRx+orlBi2XfP3jd6jasuFpFTQaCQpJACIEIqqxxMM9louYM1CLiU6bdPIxaIrheMPSaH7kYkjRvypvMjv2JQldvpcTdvevbtl2cr2YyKWubiirGwECIPAAQwOOclRSGmwLQMwAGBiGzbAjPHh8TYrLPTIJBMfs53BSMxYfKuC3mqhn2nfrbInSUEejI76Y+dNfLy0HWsZUvQlJVEfoWy8kHLbWMgsrJBAsMKakgAnGAuZgDrzKVAkOiwkns7YYtY2Eya8+Gg1qRfu7XsWLnXunz+3tqNHNAbI+kFF0oMjbE2JqVsXEYrDWCBqO9UOIAAqcJyqpsiudR8lFFYCRZJCwbWJJFUxcGKNTqBccn2qrcyw6VANybwqZbOS79h9FqUxVtoSsfKllH4YcTANQTMgio0QGbZQlljGhdHwaEa0cqkOGjOpthRTf6/33bsaLf7W7K/J1dnwpDrupz/fRTk1J3IntV+AaW1ZKIZtOwn/Nx8HS+41kxwMVwLGHf8IuQNGjEcRqkn70AWlUzbhVIuKZ9HOtI0/8Jh+ti5rP48K/scb6pw29bxOPu88zxE1u5SRdXNnIIZHymaRBNE3RZZFkUO0dojoytn02ZyFfz/l2vNf2xQoO+bqq/017XSHjt749M5YHsStlEMdl0K9gPlcQXQuFUo2MAtJAhZ6AM79hwz4bFUS4pdk4eiUzbhv0YqlebuL4sWO5s/UpZyn6pmz/J7Wn0WbtIJrjc+6cb797NtPbus2jzyrJ0Z7FUNUH8UwAGFmeGOZMETgRiACAJhR4ylDErKUqoGIgMupCRyUSPIK0tUuKViyAFjBb6ET5x7mAjlKqbyFu5ts9exWA9zLZ19y0ocb3Afk8PMu3bJC00eXtXVkR1kMLQlGFHUQslwE5ZZwGIBnH35VFWdJNlE13yj5s0QjR8z/qiWcsIEjhFxGZI2l2gbn7IdHDvCvr1v90RcbisBnvvFG6omHX/jB8q7y0SXNphW11QSAMQmSBEZTIJsIkXHJkqzD5jSk2b2P/PqC5f3vBRi3D1Ddbr3aumRNTzC5j6NsrDDmCqZQJNEHYqjugBGzRBbrP3gmz68Zla/NQYJCTo04lsjwxdAhYppRgU8zp0fEDIMtYISPaj2L5xy6yo6LN4wfMey+Qecc2fFtDwrfx37+z/qeGx/rtN7SWIyig8NYTNEienrGnuMfPeGQxNr4ffyCBXzSqb8d06ud8woKTYtRlTn5b4ITOME8N++dYzuKwZmK0tG+773dkMvdNnnU4IdbZ+xR2tx7uWzmrCFCkv2kECNq097ci4//yTdIqdV4+vQZZBEaRzPNyPU8L2vTXJowO8M1quvuK7ZEUo+JCZ1YjsX4siA5TmwCZ1oBbF5V8JksTLAsJEmicGKEinvYtAkAE8P5wcm42mRjAkmTtFLCYPSAEY8DBJHoSMQKSRE7RImUpaVFVFErtUZje43AdjkQpE4iOlRiNkwgbBli2SwA/cmnCTgxi4PJE0FI2ZBEChtJQgh7lKGcnwpTFH0mit0LcpZaWEv027WTBy7bJO2vNd7/8hsz3QW6fVtX6dQQ2YeG2LEirbCC8YmTjG9gzGS26apDCXJVqMkcqYpygUkwrEnS22OAiuKGDIYgOQUzAuO0SdxF8LCDgsE4wg0zk/w9qWKzAVuMSapJiMCTpIktlbJjIUiSeAvvOwGAsHgZyay5LnCNeExV/LGro4dzKTp3Sfv7H6GHHlrPdg4n2LlLr25cHUSHYDt1PPKy2wWaWKFQCCQecM0lh30mAYH/SJKt0kSmJhg2MejsMfQIXBgTmmeUOf0zOCO/hFsHJ64rESeMkgB7sTbsDDBeANYEl2ajlEIa5skCkGQaDJLRmIGlgFoIBBZbSIRllLWpHFCXbs+oeGbOJrMyY/3l33S8M336dPpy0DhNetmzuJOZEtueJS0LBWZjtI1dO7HJs4T1QfD5wg1vDtCJBgo+QwK/MaoUiwZkOhZBaZeqmhSrZF36kUvEI7We9ZAzPLPkm7y2fS680I/i3D692P5De1k1RdqmAiV1EcYar0KUYrrYmPZfpOWe3x161JQXNjVWmX7lzJpiEe/ZXhQXryzFk0LmwXkZhQLauqvROwreE0XY8ozQHe5P87z3JxObkWVi2QeyEtKEbCRBmaaYCMsD8qlPZKnnwaxr/aWptrLsodbWjZYtGl3HbY95jy1+axdZ23LRqt54cndRpbmyEaWOWUOMnqzaDQXCjX5noBkN9ovJDX+SbKxIc5CUmNRnuGfheYXn0ty3BiQwk3qcxao8st57cWgNu+Shi9cP0gTx6CEXXLFNhfrH9QoKzGlTRbso0DCABHzims08ae5OhOdJESjcnRA0mFRIEPP6+rOFqkyqBFCBkGdhVOfRvrED8081p9ClTe2LP90QnNz77rv+gw+/OHl5R+WEonYO6OYoGyqc5DRJbkaiGQejnE/aamz0gI/4zGf+7ZK1QAvu52jEzvuVXP9fV/RUtumNtBNogrg2EhlzXWB0izWEVwrEMJgBuYk7glJQuFr9mzAAE0EVwjZFcbXqwgj9Eyo0cd6ZMS3EhYcow7TyierxZXDzNluPn3lQ3UEbLX/9Pvbs/4nvuWlwEoYHhLGYJHj41FE/mDLvuOP2WE/d/898cfAATT7jqq16pXVen9QATprSvt0+IJf+87jG2mu/K3MCjcKzPnz+xO5KcBqy2Ii077/ZkM/cduje4x8+ZYfNzIz/a0m89J77x8VBdDAPo+zgAY2zz/vJ4esh/w3fP7T/PvHFX1NLVn80qBKE2wZKb4Mtb3jIVSNz0tlYqoyQOqMxS0dKu+VIUG05OJAwqQA2u2oxraJ/ACf9qaOJjqDqjAGCEIK1YG2rMp2wT8EWriAansFjLEyGRk3aUUyJZUSpl4kMl1qyUkhp+aVrWx9Gdk2b69WI3kqhtq2ruGdNvuHM3ko4ShFmwymo/6cbvNSvjYUwMfgZsElH0GhLkWM5xlrMlGzzGZpfmya3j9k+98ZD0zdNN8Mm/bn9cP6TrpUT27r6jiRWas9A6ibHz8mAC12JA9BDEk0TuttobMzIKWkcpmYDS05QvBolTw0wiSE1V4OIw2aMW8zSsVSMUAekaJBKW/U8J+Mrw0rBdSYKCQAqUiGLwijELLIGnwFzAFkvkE3CgEnQScGeCZwzcSUJk0K00ExGkaPiZSkqn8ilnbv+dZdfLtqwKfqseZ868+cvmNRTDE8KNZ0mbScjCEMCShDhqjuwUcH3A9CUaGj6T4r/SMsF6AW1AYn2Zu2i3W9RNiAlAS7UggRfiSz4zCRHIoqT9wwAp6oZMkyNASAY2dCBpEWSdWN6hZLqBHjvtuMgEYUIZIq1KaZqcPxyDdNXOBnvxYWtZ2wW7K89aWpN5ky/4AjlZc8OrdSkoiZMua7RW5nkXYPHMQIi3FyPqmvLiArg3A7gHBxTFjNgRhqNVGIvRwoqHbjOuljUp6wVnhZ/2XJA/d2HDLIXf11x6D4XXu1zi+27uqL+0F5RTeUYKgFcRC3YwAHkV5CLeaHOs15wK8Urf73PqJc29T2Pap2T/bJY3rOtGP98TYB2CqiNFCQrJ/Cz+lqNBz7Z0IHRA46iWtJt5hdmepF0ORlXHDxjwIZiiVzNtc+4sHC0wlNiluuROXadXLawtfUrmop+/cvCD9+eKBuGXbKmrHcpRCyjaAoTYGyEMg3WphUbGFpZSkz0BPRKFqJApcCfCglnHMPo2BY8HwnulokU3gAUOATAfQXaMNBReTIsDM3az4zJub986NL1HZcgIn3+/CvGVLT7sz5l/bQnpi0Ry6BQWygMJXJSPuIiSlyL1dyhpPLBCNeT2wkYVvOvyYEDii3hBjIjZqSRRxHKO7g4otZ7btzQ/KU1yw5ZtGFH200LFqWffuX1nZd3Vk7s4HS/trIGTRiipt07REzFKOtolE+pjqyr59YzfetTrRd9sC5z8rdOvC+ub/71Fx2F7boj7YWaIlPlCaATHHnYQgS6u0z3GFR3wDgYBj1w0EimVXC4hDVIAK/tACSCFRCuaVINooG9lLDiEsNgwefl6FjlLNRba+lbd9h265v39Pb8/wc4KUXx/hHnE6MwePqQA7aff/YBX1Up/zMByqTTfzemH5xESDdlPKe9pS798ITmzLUzT/2Ogti5c+2nXlh6Sk8Yn4Ide1gm7b9Wm03P3Gqk99evm0dfOvvP2xR7u6ZVCiVn3LDBs845auOvAR6yyl1/9d/9ZPmQnmJl+7JGu1QiuaO0rZZYonQMXCe2CLNtg/NjoXAsJTaPHDzMzDLiUsOMmENBcmIyv6tZHABOzE5oHj4AJtKAE1btioFFTyhhgIPtQXiaRCIOUMamJQurv/i2/UfXEh/QQlDEPoutQjZ+s2W1WV0GgTi9rLYvKH2ZwvbOocYpQ0eaRSYBBLDRJWf3RPdgMsTMBg3nLthIoLOFdKVtthDHwV3HHXf4wtYdWr4iGOxX5z/1xsqm1YVgomLpaYqw3ZRUjZUwXJXysx8IrYpWKjUoUmqLQMoGgQjMoLERw4II1zzUGlnwzTCWMSjLYGCLFdYyRDKqBFjES13XeY9ZQHqgoZh5W3FEwIli9ZcLwpggGV/123phUYM2ZisR+poRG9CpoLSD2hpYkGGLhO2l6h8yYCAJcAN3FZVCuzqOXKqWEh0+PCBfc/9BB+6wpHXq1KhfF3Dyo2+k5v315d3LXJ8sqbNPiFlKAn1tRKymJsBsVMkBEYTQCXVtNIBJOH7V5w2L3Tpni7X/Wu3tSWJxzaaGOEeWA2MjoO6TTQUs0UkMP5xCq4m10PNj2AkQOEPfNACYpPPIXHvGEpu7iJGHYlRrq4/yKfvyeuY++fiVp38jsTg8L3cdfu4ROJ07m3uZSQVJWAgLtOMa7ZQGYGLoa1BVAT1vxptmbA+gRGuKMbVQEAskCUUcEKcFG3+yVRLNkaUjlLNpWO+RJT6KZo+vr7m/b3jN6s0xKABOysTZt1MgA04i5JFYJiAd2HWmI2SjqK+G6r/nZOV3v9pr9MubAifH/+7OzCcdempHif98TUR2rhAbYcdGnMdIxxWELWpYuKTgAUTQ8DlJoAmN0Lr/ljSbW6KiRJblmNZqEVaQjWPkE4EcHImsRxdpUbnFJnLesKnbrPrqe9T4hhvm27Pff3H7sKbxws6ATu3jVk5gB2MYkSYUm2nGVhpk2hwpFZv8IFCaGJBico6Sck8BYz4jPk82zoRdS65+slQk9wvcVhmq1tSi6IHtRuSveuji49ZzOsLju+e5/za6RN1/KSHv6M4QD+6LGdKWjziMOkB1Y9BawiBDYSjcexAEaRx45mcBiEs+ewNO4D5KxBnmt4M1ytmob4vGmvnjBtRfnln95icbMicATp566Z1dvugun9gRk/26YpqOwToFo3HNDThJ0QjVZ0lHrYfn+lFw68Lf/AOcwNs+5so7d1nS1vPLlYVgSkHiTExsxDFD0nx+AE4YYvA9zWkDXj9c72QQBWsNvG64phzACbAqFuDzJBHcYobbMmJ5FUlk5MtEI2YBkxar5ozXleLlmyZsudXtd545bc33YfX/Z+7z3+Z7bZQ5gYTYYlDaP4zEjnFQeWrnXUc/uTkr1rf5gZv62kknXjGmm/rnlhQ6JEa6yXetjuZ85s/btvz3wMkzL3x5WncUnUwcZ2g67b9Un0rdss8PGuZ9Hdi6dNaftuspADgp0B22GnHP6Ucc8fnG2JK3S/Nr31u6fHx7MZpa5nj3Uoy2qEhVFzNiSVhSq70u5gGH0U1VvwmIH0SocOIw+1CyFyauEyOXSsYo5tE3AlFYrYEixIiAzkMARQiYBU4PyoAT+A/MpkjwADkEa5+iPp/hexvr6u4aO3jQx/cctwfY4NYTz21/8kyryLq3LcXkCo7sXSNNUgLaj2FRNKAkEVv2O2QMODEzXdjMYTMBLQNGnm2FFtWfERU+0ZhxHtt51+0/akw19KLnh8UDBrxJP2Oh21vszn+w4rNRa3oKO1YEnSKIu51GuCFlMRGVi//pp1MPpdLpNZrS0X1ReHAhjHeLFGrSzCKwSBp3DucI8yjKuS64x9pjzDzNWKMSvEbGZYx5uAop+XgmlX7Ez+fD9vbOiYh50yRm47lmGYFBJl/NcqnqOtb26wDTQCEbhFRnwcmsFy6YGekoYFh4wuAQqEOMzQkrKfoDwMgRE1zbKA4JCj/3PPzEkAF184c2Nn6WHzyoTzqe+vuTLw5e080PijWbIbC9taI2UADmxKShRbja7WOYs/7Y+2r+bHKDVEP1CdhsqzQ2bCJwM1THgHBPwOkRaGTbtgzocj3P3ENRzM2GA+8hFqBnqqJiY8QyKbdmAwDGAlqM+zNt4P6FsQ68ZxzHKEU4ckTxw0af/lveSj/x5PXnfyPBPICT26dfcASkEsduZlIJMRbBTL6aQgzZMVRqBPdExmYFLcIeJYIKJUoqKTEDlM/sdE+xnEN2KlWKFUWWgzSc8A1bJBDhIXJkpPOWLgzM2K+4he7/GDlq6AubEwwCOCkxa7/VAbqxO2aNFQ43AmiwDG+ALBQhF0V9tTZ53qsUrjxiyKWvbqopfXrr3PTK3p7d2wN1cSdnuwXERtKMbYGlCA2tD2Mom2FpExE4WBSxkgEgE9P4pLAnFU4JzVJcU0tAsSNoMcwYLgLFGEpRhSwcI5fw0CPqGZ+hO3MZ+vdnf/OL7g0FsjDefv+pD0YtK0VndnJ8UG9MWji2LWq7hhGE7ixpRNMSfEMojoLEpq/BfQeHHQMKkwBIYqEQ6ivg8MLg74LPJza1FgzuXQAPhiFQsU/l+3ksbpo4sfGP9xz31Vyd3c+5dFSRZo8ua/fYHk6HFQRDAuo5iG3YIiPOB/EosCdmJJLkPikZm/vajPhgrVLK6GaUEUgBQAWAxxWYjOt9Z9Wwev+B0bn6G64/93DYvNdb/+59d43/6BN/2/nzrtJJbTHbvz3Q6RggG4x1gIlTIfKYQLVpsqbGxQ/4cWXmy7+9cL1Q0ON+c+vYD1Z2ndNREQdG1G6OCaMxfIzE1pg6WnCNJaR+MwtxsEADGDFaE4oYMCvACBoGENZ6YEwgRToxBMA6kKK2YdU0gBPwVQEvQwVK20Q213ircKn799tOGD/nllMP6/z/PDg5+ZqZ9d09Yt8wjnYMw+LT08cf+NS3teZ9W8ACrcRFlD6vpMkG4KT+2pmnHvydrMQ3zPvUeeCJv57RG4YnMs8dnMn4f8ul/Zun7TXmqVN22LzV8Of33Ld9T2/PtFKhILcbOXTWhUcdtZ46H2amF81+qv7DVct3bO+O9umroF1LHI8sRtrnhFJuwQaQIPp+ESOcPoz4CbRNEP4KJ2P4f6oW2ASNJGBlbTx74pepMhhVmSDkc8CMvqqXMrp52MwAZVNkdAEuI8gnpOIS9PjAxrp7GtP517YvHdS97oIKG8XH1z5Wu2jFkr3beoKLY+KMkZB/YBZTACewLFfL8UCXZU4lCtlwopWJODOxP5qRgCJEAjr4wsborQxD7/Ao+JhEuosh5FLLHqiYPaoUx+NCjbcUxBosNMl5tkOoCIqWFlemMpnZO0/Yquvzjq7BS1e1HdZVrvw40nhrmE2YAkSNtUdUhcTxJxmbvMiwvVhYToMiZDcZh9trHniah+8RFd06dMiYR4YOaxFLli3bYVVb6cQYWVNjzBoEJsbCm+hqkpNZcrFB4AJ2aBBjVm3TsEBWxybmtGhOOMrMumHMASdhEO2ZTw3CzmBRNn05sUa6EmAcr/A98k7KdT7SmKwKIs2jiIyIJduZa7qNQHYeMwtEQubzM+4k2BEAhPVrfNZOpP8BTPphBLAapuIAqGwFdDG4LaQBi0Bxm7B8Ca6ipMjRTLgpjKYgBRg0emxt/UCSE5a0JMMCD98HqHFwBjGIwLFtsxnAvJvCZiQqcQqHC+tceu2QxtqXHvoWY53bj7zkcGlnzwmd9KQytpgARsTcuOA0QyjnusoleKWD1etIhO/6Fl6dzTixFAJHPHLLpbCpFMvRHLGtA0WHB4qkFLUJvB+TY6MFYjxEaR3zQRl3RVYEd40dNHRO86TmFZvSiQA4CS1n3y8r+sbuiDSFyobtv/rZwgk61D6JextT1kJc6rhy0R3/BlUWG3XJADhZ2tc9passL+4SbI+QOFUnHJhKI2QRiXzX4r5NVlkoeh+JykdaRp2IywgqphhjNVySJqHZ8EjRUSGymqtOFhwDOFcCuTZGICEG0OQztSLN8Jx6lz6w+/aDP9zwIGlyPAaMrp3/xifT+pB1QKCtrWJsZYxj2+imhMnjUJKDmguecQxWGAL/N5YCOq+onWKKpXxOnJqKpm4EDxCDESQsZKEBJsnrESDYlB7Vq3Mume8GhVvfmHnZ2xteK1M+evrlw4t2+qcVZB3XK9iIkgAxNuiNIAVbmxG1AYZYS4eIMpZxn4yDiIH1H2vC4Xk1rd8YWdTRUsaaASYAFVIYciyjUlNN6pOhddmHt9wy/8w1xx4LbO4G4ORd/9EnFu28tDs8sT2m+6+p6EwELevVVm8qQ5SyJcqlyIqMjeb4Mr799SvPW++gesYfZtW9ufiLg7sDeWiM2ZZwwAOxs6ZWDN4lzgHoMcbclCMZy0pC/ShWFEx3ZnRXTcRO0iJgBKuRwxCXcaVHRmHFklrbGvgXODppCyMYVXNkySjyiPw059A/jNlu/DMzT55e+K4ZP992v/6f+PqNMicnt86s7+Vi7yCOdowq5eeOmLD/k983ONnh+Cu27KPeuWWND40xavZdu6OlLv3nCc3fHZy03r3AffLN18/sifgJju8PqqlJP1fruzdtu+PA574uI+Cc2+7esVQqHlQulaKJW42adf6MGSvX/UBOu/m+/LK+4k5tffzgvgDtXgrIsDInqQgeG9tFHOayQNGblFeYlSaWCrDjVuVnZlqbDEv6N8n+n1B1YphNDxwmsGQkgWKJaj2x2Jq1kSbMSUK1JrSmCiqIMYoyFpMpij9NW9YCpsRzrivf3nrs1ivv+S/9EACTv//y3vznXW3bR1JOjxWbxrFdJzCjcDqCkVPCMACar74+Q0dK5EI+FoxWQJSY+GpNyJMmAo5OIUKyx0JolRJ8BVWkR0vsEswaFaUDQoQaIkSzilBbKk1cQrSnoz4Xx5faSM/+/Laf902/46Xal999Y/+eMDo+RngXTZhT1ayHjuSf4yj8a0Pae9K27C8qEg2QGv8Ya3GYjiu1PCwvtJG86vg5V70MV3PRzGe3evmN908NFJ0WEzaQQ8w7AcoVWKuqI8bs++A8Aldm4lmEDiFgHMwmDw4WHiMCYw1KkID3btuIA/NQ5bPhWxhGScIGC59PqDUKuc1UwbJpl8akT0oipLJyQtJmrmiNxhaFOX2SHVNNxIX4+X7XVhIsus5y2v+4Jtobw2KZzRhm2BD8LwVFsoS1LCKsYtg+BI9TtmV7hDBHCc2AYoGRImh1zOdMqxb2KtDsx0JGOGt0EAkrBBoYh1FEJAfdg3BVuDrN4ln1NdacLUbmPsC62PwAACAASURBVP+mGQtw38388S8OE172nNhJTy5rykAMDgDNwDweoYZUqpK26ctpm/7JIfzlvGu3Dx0+CEQ5aNkXn1hd7e1Z6te2dBWinbor8cEBsiYI6qbhCsBybxJ/ZYwcEahmlxUbmHxycF3Nfwzyh7579YX7VDa2gAM4CSx37xVlcVNXTJsiZVNwXEB/FYUTu6joNI566j32rBv0/u6tO65YP1J1ncXhmKvv9T9cUdm5q8Iv6hZs75i5yZOuIIsoAmEtSrusN2XTF1NE/oXRytsqKvUEEeee6yHH8TwauzUxwcPWFIKJZcV25cQbGyErHUkJAWSI0kSDAnL6NNVhxpLPNWbs28cM3mrBbad81Vk5d+5ce84bXwzvrKjxxUgPjTTNmMg3LZXGsYkxEwKSpjFmSkN4CIb4AR5LQSwPETfjYq9miHSy2xckGVOIpGOsPfAM8QBRzZGHBfKJ1B4RfS5Sr2QdMrvBEfMfv/IXXxn5wfff6axLh8Wk5idl7BxX4HgLACeQEA2jVWASLJsizyYoZeMOG4n3ZFB6nwflTgpCGcmV0gYaGVqXEsuE4BAKISFCqzgSDsWlIU2NKwbm/cWzfnXq6o2xCiCIfeypjyYv6yqf2BGRA1ZXdCYwQnJYIGLzeaVtjbIu+sKj8p48ju569apL1iuNBWbqjWdfH758ZfcPKgoP5Yr4AmMtMYmkopC3hh3quopadSSb3ooTe5tyxOu5QBZwTMnBAA4QoPlSKONRRVW0hFcKryMer0RBGNlwMGMWoYR6jAC9JEAHFVk6WjqqqemZlqHpL278mj61/wlA8c/8GZsBJ9HeQSQnxnF54QlTRs+fMWP96PF/5ouA7zXxpN+M7tHOuSWtDwNwkvacjpZa/+EfNOSuvenMw79TQux1c1/y5i7821l9Qh7vpdMtNZnM05mU84cfBD99flOUbP/7OvWWOyaWCsWDwkpQmjhs1L0XHzdj7cwUFtjXLr96Qm/s/qSrog7sDcmIcsy8GECtBVY426itzQ1kivmSObIJ0IIJonEhJDHrSa4ICE377btmt0sMo+brE/U7WIdBmGmyECgAGrDP6mqZHOgGzOQ12Vw5uFUQcrRCHsMBk2K1g9Uij+oXGSFvIipXKGyTSIqRJc734YrsI7EFpzRLwgwXRgb9ItS1wCkBRJBGm2YWSlEWMaQ7kRI9WmmhsbIR02likSzCJBOFIZdCh0STWElCFSKuZpYtCGMcNCTmZK+RpaROoaiMyn2Xp7F/x9J7zuudPvPpmr+9u2i/UsxP5IROwYy5BJ51wTsdES8gKr5966FD35q6+89Kdzxw9XBMyLFIxEciHmSJDB+1Jf33T++/Ek43+LT7/j58/nOvnlKR9IiQWEM5sZkE9sAktIKmoz+NHSzaiX4E2CH4DZ+bzZgBepDKaDJOGEUQzUpBKwSanKoDyFDMsGnAWMHwTTFCOAYGQpvkDkqhZ1orbVGpTI4lMV1J5joD85FEqYEWJDFCVud81XPehmd0Y5w0s3WZbFIURTZWK4kW72EZfyyk6MOgaFQS2Kk6hNAAgu1BWpNmAZ+PwizSBMEIzzBJVfl1stYD6Kzax40WIsncSTGmbS14isj2tKVf9GR0R77JeW3eZWcVv+mJzYCTn/zyUOFmz4kcf+eKASeQlQEbDEIsjlDetrprLPLIoPr87F23G/rmZfvvtN73h4iAFS+vsB+d9+iQD1d0HVnBzk+55Q0X2GHA9sHjZcFYKirrOqbiJg+9kyX6uhEDBz7XcsGR3RuzWx7cOjPVG4R7rwrlTZ0RbQ4Eo6AXgOcQdC+WBs9/2NXosqcHZ7yr5v3mjHc2tQae3Doz9XY3n9xRERf2Kms/zjzDfMJIhylQsygNbJBv47/UumTWDjs0v18zfXoE8fjwcUOMOxo3jj7/xurM3994d4ueEB8Y0dShMXbGhIpQY/U29wuH0EXkW0rmHLG4OefdOmJAw8NzTjlio1Ujcxctsh97ZEFmyWe9aY2EhUDgrCNV4CWNRRKdL2NMtBQYDiCYCk3tGgXppSFJOTjVMF44/vQ+yfbtLEc1hqY1zpEA2TpGPo5Rhoowy/RHGaL/XJNGc4+fMHzJxrQ5AE52OfPXQyo0/+MAWccXBNmyzDEyjAyMHRVHno1RfU1a+Ey/R3j0nzgqLNBB2Cl5WYqwKFPptHnNQRCgiDHtx6z6tAQIU6ZHNLbwSWNGB8OPn1aZsYnCVgAn855ZPGlpe+XEzpgesKYis2UTBW0uBiI6ceukmfzUxfzOGhzf++bvf/WV6wvX9u5b59T0cO0HEtuYU10mQkquhWMz7DDXrgg7H6a8SZxYPy5FautIkrTEFJuYBIhNJGB/lqg2ZQeUFx8mPHzYRuoz3luG3i6VTqWwDXkKsCEgDuWw0qOiuHP94LbLLjs5+KbP4D977/6+vt9GwckZv/lDXUdB7RNxPpmL4Pnp2+7y+Pfp1oE3t9MpV2zRJd3zSggfGiM0IOPZHQPrMn/ZprH22ltOP+Q7deu0PvpG6uknF57dG/PjHd9vymbST9anvRv/dPFPXvi6ivgTb759UlAqH1gulHsnjtji3l8eP2NtiBCcjL5YtfyQHm2f0BPRHUsxS8fawTCjJpaDIGiRw2yZJbkAyUZXzdQyp7v+ZNcqODFlbf/IFkk+bHN+T/JMNENYEkPRE6oRZbCdCRMab7KqjPQASAsQLVqg5UKQraijALnAf8pIpSxSdG22lDG8WGqxPAD1PSIjYo22ixQewjW1uYbuHgAmiUsgCXcDARYElFXBluQoY7tx2raW2Bg9r+LgYy11GVHtEZs0MNceLhTatlSJhgqJfS0I5rC/wcuDfhrQLRhxLzyMGArpEA2LMQmCW+tzdTdst+uU5eWO9tq3Fn90WG9YOVYR8gPmMFvJmNtYL3e0fnBIXcOdW4/cfeXfPnrKCbsLO2okjyEy3hfzCmeK3z9yyPCrnv3tmdCdhM964MUR85966aSixD8CcBITJwEnJGGFYKZthKbV9mJTBWBABoSracUw9PWRSGmpOARDUOrGEH5hwuCAXUqSe2EUAwxZYi8G0wQoCqG/B7QfMCaBPR/+DlzfZIafgNBEXJt8DTiHACgkctC1rEm/g3KdVSCBuUCpJwuox3CHi9HfsI4ezjjozYoIiw5BxHI9Ly6LbFQqNudqm0cRzCZwIccGSg+OJM5FiDiQUMoxKA4Se3YyXKyCExhVEaRsoNa1KHtEr8g57I0aBz8qgu6/N695u/uhDSzTm1usDDg58heHKDdzTmilp5QxpVDbYC6j4ihNMaqluCOF5IODGrJz9ttrq/fO30T4IYTcvTPv0z17sX1ByNxdIuKmwflEGEE2uMoqBZRGoWjx2aeerFy/1aCWx/cbfnzbhg4qeL0ATnoivufqSnxzV0BaKpJRwlxjs4bmb5fE2sdRZ5NvPTVpxPCrZ559+LubAydv9FYmdZf1BX3KOSCkdlWjFCEmQ+QhodM2XlrjsAeas86s+Vec9slGNxat8THXzE69u7wwqaDYCRXJDi5JEGwm6wesLZAPZ+tY13jqy/oMva0l794378ITN9sgb4Tp/fPj/7oDL1uHm1v3v/e/v8sQQnv/7qHMqo7enQNkH1/Q1r5d5ShjwAloQUADQwTyUCQyhK/MW/ipJt96cPfd93rlon23KW/sOsFr2OGU1sHKqZkeauuEgkRjygKjEAhEypCWEcpYGjVkvTBjoQUprG7fMlP33F4jppcWT0d63de8qc/hm2zWBpw8sXjSFz2VE7picmBbRWYr8PjCmgxuIcRR1sHIx+JjD0V3Nltqzt83Ak7gNax7XeGaXb7OtYXOnvLCpdZvHnhwYmQ7Z5U4mhoqVsepZZhMWANgXOVhqZpSVq/Ni79vbqq7b9fm4avG/mwqX9tpNB2hxdC5gxAaO3Wqnp70F/3T+66+L8Dxbb7vRsHJab+9Od/ZF+8Tc7kL5+ELe+yww+MXHbvvRm+yb/PDNve1PzihdVQBp88tIX1YrFFLOuV0Dq7LPjK+OXfdzFMPTdqdvuUvACfPPvH8OT2cH+f4fmNtvmZ+U13tjXPOOOilr/tWJ8+cNaXcVzi40NfXMXnk6FnrgpOftd7UvKin7+TVFXVkQVqjBPYZpimEiGOU7bHkKOIBwhbkiSVz/IQgSUr0gLY3W5IRPCpELHBr9Idu9b+yKmsCwERZCELEASxQS0N/BJJgm63azcw6YxJDE6sZ+OdtEDiqWHmMCKTCwHFY2bGsiplQSIEDLrwYQY+KyghMCegKNQjRwKJqTuWJWwReO6OwQfUDLY4cQjtdC/8lbdmz6lQGPpuAWEWGUihTjMTgYoXvpqh9KBdk+4hjO1Ya6mOSLRuEZiZdCgAP0O8CoXJR+pT8LZetuTnl1ryDLKepu9Azoy8oHyyQHIKJoljHIus4KynWjwxsGjxXaVZs7+gcGFeKe2AZ78t0NApF5S91VLrzsp//8uZTErcQPnnmk1sufPXt04uKTgu0NTAmNhNgCQYhcXVcBSAQSCFQzmuz2YPaQCmGVBkhvUortQITVBYa1SqERmnLrgcJXuKmgCwIOOlBNg3MwBMUapwEsHZLsGCKxP1g/hs4AeAa/wOYmFGcGdlB+AHcGwBMYBZdfTxNhMkGjyqMlgz1zBGWEUpZZLlPyV9dh86ZvO2Q90ces0+wLkMA9u0XgtsymrpDi+XStkEsJ1a0nhBKPTTWKB8j4koDQxOAUoVrymKI2xRXHKy6bCWWWFq8NqIx94JVIG9vm1tW+LbNxgBO7phx0SHCrzknsrMGnHAjytWICDh5a9Rg005PxHMH5NOzfrLXfu8dt8fwTcYYbHPSb0Z3Ye+CCnIOLSGr0YATi5nwLB30IV8HfJDPPvRRfO2wxsYn7//liR0bW8yhhJLYeOqaQN/SHZJBAE7geYZnFJgwG8XaJ1FXY8p6emxT7dUP/OJf3t7UGgJAZ1V3aafOUF/Qp90Dy2aaBswc6ARClMJCZ13yeV3Gu3+rlrpZs87+yWebW4/2/NUdQ9tK6pieWJ/QF+thMVh8LcgpgfUkRoiXdY0Tr/EpvyODg3vfvO6yz77Jxvx1a6D5c63x9Osfcle09YwqCnRwUdEf98R4XDEWII5BmkcwyoHRknZU1JOh8sV6l85tzrrPbYXOXLMphho28oln/Psghf3pAWYnFAQZW5IYhTBONeAkRBkiUZ2HyzmbPNOUT8885tjjF84YjP9bKd0bvmcQxD721POTl3UVT+yKyQEdFZ4x4ISBlRis03AYQ8jH/GNfBXfXUzn7xT+0rvpG124jX7T1v1y6fehnLigqvFeA7LqQWISbwwocSSRKaa4Gpq12Vu65staT903NoO5v+4x919f2/7S/t/GxzpUza7q7Kz+MuJwiZfTKET/cff4Jh0z53kLY4KJMOe36EW1CnltU+ohI65Z0yu0aXJd5dHx9/rrbzjr0/e9y4QCcPDn/ubN7w/i4VE22qbmxYd4WQ4fc+Puf7mL0CJv7ddR/3PrDqBwdxoNgxcQhQ+7+1Uk/XVt8OK31xpYvOvpOW1PR08vIHY5o2sYYrJBATSebbyCDtUFfiU4EHCCgQ0nASdKP0y82hfFMVddhFoTELmqsfP3ghCc0P7Ug4EQgqN0C6yk4MwCUACCBeDII5sDQ40UIt5gq24y0UyqX2pa1nDBSiDjPKIJHSYLHFMOwKZSSIeYizFIo4hBGluSdJkwPAAgINErACZzS4BTJKPmSEnWHR/H9jeOdL988+eS1RWTTW+faS6LSqK5CeLTCzsmVWOcFZgSssjG4iggEklfHUxiDqwjJUlm7mLSlvfRTluW+JbHVECm5ZyjCCWFc9rWKkE2lcggpu7a9yHVrXpKageZjdFQpjCEyaiFRmaKo9JbH+K03z7nugQMwjmBhnfavd277yeqOCwqc7h0gqz6G0DvDnIBdL7nmJv4K8tphTCOALlWIaRkSLT5FSD9vOeRlpnGPwHhIOYyn2Z6/K8e2D5JkgDGAQhJOPEJYVQ1RMBqpKvGTaIYkAM7kQZqyxCprtja3IWHOEgwCm04/s9LP8SVwof/AC31GRgCNwbUB7hbS5WD1EtP80cZc7g0ZVdqk6u7bcuJQPm7xYrHuAnfyzEdTn3/25dACV9tVpJhUieT4kIsBEjMXuj1gfyCYcEpIQInuZUSvTFH8kU/xW3WO9f4Bu+21+uwDtvhKAdrXPVPJXqfxwB9feIhK1Z4bOzVTSgSiahOe0EYC2XEFNbp2VxrxB5vzqXsm7Tn2/dY9Np2xNPrYXw0s0JrzApb5cUSdQZxaCSPGoQizomstETYw+UqOqasGNNW+PPeSkzcqGgRwQh28y+oKur07JIMhhA00J8BkmQGcDLVPo+46lz2XikrXvH7LrzYtiL1urvfpqpU7dRbFhT3SPrACSayObUaijgqRq2KdcciXjZnUH8e0NN11z9d0hx342/vyKzoKh3UF6szeWG8XQk4oiH8BhMFzKQOUJpU1GRzelcf6nldv+PWSr2OGv8lnBV/TOneu/dri9mHtfWqfPm39qCjJxN5YexAyBqJwFQYoQxWAytjR8eIahzw4qjn/l6n7bP3Z5kwHJnjzpKsGStuaXkHOCX0SjysrggKQOEHWjghRGgk0wLcqeQc9U5txZh77sxMXfB/g5C/PvTh5VXvfSV0ROqC9EqcrJh+PGgekAScWRmkqPvVVdE8NCe999cbW9TQn3/Rawnve5rhf7yS82gv7FJla0qw2oBbm4OQEHR9WKKUj1WijTj/ou9Lx5KyXr7us5+vqCb7pz/9/29dtFJyAT7+vo29qJOWuWsZv7bvfD+ed/TVx7//dN/7T39434q1lbef0CXVEqACc2N2DarOPbdtce90tpx/y3nf5/kZzsuD5s3uC+Ph0Pt/U0tw0b+TgQV8LTkDd/r6d3w9pdARW5Mtdhm1x23nH7Ld2znho6/W5D1cXjigg98cB8raR2s1qRaGEDZYNDO47rmIkUFJeavonTKopw1oRDGmnRtMBLRsEGaZFwyxmbR554t1NSt4gwdFCWML8Gx4akLFBkFYEjAaUV2rIMsUCSSaRsAiNqFJlrFSH46BPXc95oy6ffre+uW65piz4aMWX+VJPcUdJyMGxlFMihXLliGPLqzHMCRdgn4WNFixFSTw7IwmqhwwJ4wihuldE5cfSjv3QoLrse37e7hqX2yZsWV3UXbUBfbOtp7mzVPqR0M5F3cWwATZxbTEENascxKIw7jJjXY0cSlFcLKO0nZIpN9tme36b1NQrR1FzEJeyPC4TRmLkOxhJHmvHSkVWKtMTCYvGXGeCQrfr4Ag7OqqQuPxihsmbHph15bwdMOZwSv/L8ZdPipl3UUnQ3cqS5kPCsATmBESoVT1N0r1b7VlWwmz2RMUdSMRPOozct9s2k16RqVL86dLVg75c1TUdOe4pkrABGrtMgbMJ/AFwwqbAPSRWysQOBNRJAjL6c1PMh2iC1RKbpEmbNRKjJB20+sfVv2P+vypYSf7Z79wyLiHTK2QC4JBNtXCI7rS1/sRC8QeWEoszjvx0+MDGlYjZbcLuLM4766y4/0QN93h7w9hUB48G9nSXt+opFEdGQtVqsyqDlo8EjOIeTHVbTTa7csLwplV2s9N19T4bF5R+0+cTFuimGb84VPv5c7mXnVLBjAA4gfvBAheKjFCjRduzRN43qCY9e6/JLYs3Y/vHW5/5my1XlukFZWlNE06mETmuGZERAdoOrhps3ZfDwaOD69zfD82hxZsSDU5tvduVlcIuqwJ1R3dMBgvkUWATzScC7h8AFEz2NKTZAlrovObwQZe9tkkr8XVzvU9WrJ7UFfALOmJ2YERsZLkOUjxGtgEnEKKGVtT5zh+3amm688ELNt+6vn/rnOyKYvfBfbE+u5fjiYGq5rtAMJ5FIIxL1+jKqgFp6/ZR+ZrZ9//i+K/EHnzTz2fdr4PPasbV9zQtay/sWVJsekGQXXsiVRcaTYaFHBCWVwooS5HOWqg9a9PHG2pS9+08YfhrX5fA3Q9OuO1MD5B9QkGScUVNUAiJJoZlilEaS1Tv4DBn62cacvatJxx7wnPfDzh5ZfKqrsKJXYE6sL0cpsuQ2GyxJJ5BS5S2CKph+jMfy1kp1T3rzRsu//K7XM+5c+fS3z2xaHJg1V5Y0HS3gma5Cox1TIosaHA18gGcUNGd4YUr6x3n7ievO+9/wcm6Fxu6IQqd1hTO+e5Uyw8OOmD7x0/Z+/vr1oGffcXcV4fPXfjyWZ2R+FGo1aC0b/cMytc8PqGl5tqZp256vru5m+S8uXO9V55fdmYvFyd4mXRzbS7/RFMuc+N9Zx3y4ub+XmtrK/vQrT8wlvJHSOrPJw0cPvOSEw5ZS+XBTXbzO6vHdEboh+WY7KKQPRxrOyu5srUU0J9JlI6pJJJgyBw2wROUKMVsLrAbK8IUFD2BBsPkTYDYEl5RNTjL7F9VQaz5ZxLmA44JQqDTJURQqO1ZuOQyXCQSVYiQZSJVj4rjDs35Ct8mnwzfYvh7A5vqvxhUM6CndfpYUxA2dcEC1v34B4OLUeXAGJGflUI+ASLUBRiEIWbZMl6cRJkHFlRjH030B3Dyg1kwsaGXKl5lIflqiujXa1OpRYMa6pc31efKK3tKqS++aBsrCJ3GiTutWIp9SRmmEEKlBYpljKCKk4JNUCokKmXkpjIQS4AIcTSzXG3AG9RkaZhlRUiLAElI6PQcJCAlEQSGxEdKAGMUISoriIpyr6ODp+t9fPOPfnzZC617YDFzprZueP5Xe6p0/sKyJDuVFYF5vWlyUxib7DGTM0Oh4M4Md8xIJxmJ8S+R4Pczpu/tvP3ijy6/HOFHorvrPu/unRZydYki1jBieRZmLgKrILgLEAAvyClIYGSVgUpElf1dMRC7boTMJsqtX5CbxO8b2zLoitazD/8DoJhxG3R0VE088Ceg2wFdC9DrnsW0Y2Ehw0rZQaKbifLKnE0/rqvJvJ7LpF8lA+s//8Hyt8vr0cRa45lvvslWt7d7UQk5WNjEdj2NBBaeo7hnNcXd+4/i/6zODqM5OeqXh0q39pzYrplSwRaJq1k/mEcoSxXKgeAW8/sHNdTMPnDiros2wdLg6a2LrFeX/2nfPuGco5zspAjbfgwBhdCrQjUINHlaBV/WW2LmuLEjHhg6tnn1plx6AE5wpbzLl6G4rSemQ8qcMngWjAYdSeRipX3Ce2o9ssANu6+Z1vSrrwUnPQG/oJPTA0FzAlo0GQUmDt0nSmctuqIh7d4/ZnD9HXPOmLHZ7rCDr5lZ/2VneHhvRZ3eK9A2AYK8jKQhG5gTKy6rRsI/H5b3bx07fOCDN550xHc62W+4Jt69YIF717zXt+8T9tG9nBzYJ/DAiiIEciUhV8SFjJRiAeUZknmPvFSbdu4akW966s6Lvz4MbF1wUkH2CX2SjitVwYkCp6MAgS1HjSkW1rr42easd8vRR019bsbgwf/Usc6jb6xK3f/yG5O+aO89CcBJWynMlLlExE4cQyAE9y2MMgx9nsbq3loa3fPStRduVtOzqb0F9o1r5n20c9nNX1hQdLc+RGsqJAEnyYqhUVpHqsXRPamo93fZFL17aqb0v2OddS/o9Ouu80S3NVmKeKoIo08P2nHCY6cfddA3SoD8LogS/s6//eeLQx9Y+OoZXZGcEQo5JOM5vQNrM/OHZJxrH7z4mG/Qa/PVnwxW4ideevH0IqUn2unMQD+beaLGtf/w2EU/eWFzM9nW1lb7fSd3MBfqR0ijJRO3GnTrrzewEsP3XlHsrv+io2NwX6HcomKchQavIJIMQ4qXg60ojhhytBVJSQlzXELdlmKox5VDPVpbbpa4Pgoi2NBggwTtQn83ROIWMYCgWhaWlEBJRHhsFsoURZ/7Fnndw2gx1qqNKtWDFerGGHXXpO3eYcMGFmpGuKW6117jG84sp18311ux/Iut+6LoqIqiPyrEqlm5aVLiEknbTgKtTJ0daE+qfT7wT2ADYJYPSZJESpviksNoh8vYUpuxpQihXgXhURKP5lKP50o1cmEC7xP5npKJZXZtgZ0ZbpjSMAMYqkmkkKfI4IGFcCgO4ytpmCVIKE0s1bDZO8iGsUkM9swQUVRpI7L4V1cVbl06+ypwUujrH3rZnfvs3/dvJ+z8gsTbVqLQp5hq22IRxqyosRsg4lmR5nlOAieOA2xBERoi4CJaTrH8o4XEvafedsmHcy9/iPV1tA8LlZhRjtXJiDkDNGR0QNhSdRwD3kv4bXJHYhi7uEhHAhkrJth24b9Dnkl/D041cdfoLeC/V8sODTgxDuL+bJNqUu/aW9zUsRnWJak5gFyTZCxlfinoQo20q7nwiIZCvDWuTV/N2M5jfsp9KTc20/aVJFGwgm/wCJnv9jWNt9/2ee8HJ8LJn8vt3C5l7RJoMIHRGDidAGg2+LQni/nDAxszd0/ZZvRbrQevXzVhhIcLF/oP/uml0d0R/peI2IdxbQ9UJpwC7lewtCpd59FCSpYXjm6puSbT0PLWbScfBLPWjWaTADhRYbjzykp8e2dEhkTaYmC3NpHsoEGCWHyqemqZXuDFPVcf3HLp65tjTj5f0TOpsxxe0C3iA0MA/dSrxpdHyMGxzrlsWUPWv298c/1dd53+1YDHda/r3lfcvUV3FBzXWYz+pTOSLdr2TUIuOHYAhLmiLJqIfLUlk7p5REv+iTvPP/EbBeJ93WcH4+vVBf2j7hgdWcHWhJLCXikWGNuOKdxMEYJSWqAGptpSmN9Z69A/7jxxwCffJLCzX3MSax9G4yf0KjI2QBSFpj0cSqgDlEIRas46Ya1rPesxMnNgxn7u25RMft37gz8HcHLvy69MWtFVOLGzgg5qK8WZciyRsoG9kYhqiTI2QVkLfeFjPcuJeu55+6Zff0dwounvnvj3yRXbv7Ckrd36FM1VMMMCdGhwxBuKMAAAIABJREFUgNECpRFXA1O41w26r0oz/64f1nV3/a/mZJ1P8qwbbnCWrZY7xLHcg0q+av/ddnzkzMP3AvfD9/brd/MWDJo9/+3TumL1k0jIYWnXKrTk008MdOm1f/rV8W9+F4HXDTfMc/740dun9gl8MvH9QX4m/XTGs//w9M+Pfn5z3w/e//KiPoQrOZ1gsmTqyDE3X3DkvmubKOEiGMoTLH8rkF0qxJZCIUvZtdiNQyyiEAsnhyPUR1DKR326SCqFwCr2Bi2lSE0JOTko0HR7jh2f+hnEgSY1Dp4kCtaU/lWzJWCsIqlEknCkgwLyLFunCGrPMPxQ3vMea8y4H1vIKbku4300FPTLXhHUdcup6DLV2rp2F1zvc4PXftSVt+SWrurbsbNcOlo76T07Q95UBtOr62DJTMxa1TECglywMoOiBcABDENAawpppuBkJtKiLKKUBQRD0ImJwU0JIT0pFDNsQLUTB/7dJEoaZigZY4DFEorfwBJiejKArYEuFyPuTfz/8BNBI2KcSQCYJKTUUuRALJE0wU/aZtEyC5cf8FThto9uvwKAEoI24Btm33tgmwEneluHMk+LuBvx6GPHTr2PWaZN03ROMDahQkoTK2HRs4mLga7GXPRoIf7m2vTP2Xz6/WKpmA/jGAS+B2hi70CY50MwQdKYvG6LMDDBkAQK1LCLZBgjRB0EQVYGaxpnSiIA7S8tgvh/Iz42xW8w8kq0J2urF9dhSpLaXqhNT0LkjBPMYAjYSJMiSEB5sKhCgolHYTAI+SeiWOPZnzpYzXORemzLbO2H97Sun9r5vT3c63xjA05++ovDpJs/J7ZqdqlAKoZ2kk4WJZGNOcqlUOCR8G8pKmc1ZJwFp1/2s47p/wWTL7/8crwUDbU/6l3T3CfItjRds3d3Kd6nEIvBmDmOyVflAEwIyjAV1DD1Yc5Sd27Z0vinrqFu1+bi6/8BTuTtnaEeEmGLxZDiCRH+SCFLcp1luruW6edSQdc1r99x2WY1J1982bVTRxBf2GfACbBd4PwBVixCvqV1PmUvrUu594+uS991/3lHbXIMc9YN85yFn767a0is0wLE9u/lyIvBpwW6NREjF/0f9t4DzKrqXhtfbbfTp8LQpQooNqQjYA/2AlYUCxqNGhGMJjeJ4829JsYajRpRpCjRDLFFr0YBQQVFxFhBRCmCIkxhzpy6yyr/+1v7DEHDDEXyfd//eZz7+CS5nplzzj77rPWu9/eWAKVw0JKQ3hMVNpl9eN/yj/dH3gUEWM6omzfcquh0eVayY+rzheq8lARZjh53wD3LPA9V2IxXG+qVMpPc3yle9va82gtBm7hLALjz/QVr0Jif/HeXLIpNzGLzsmbB+heAVwJGCEbhohi6dWIWj1D8jvSKT3A392pFh0Q925KlPM4MS1AjmqI0oFAIECccucSgBAeFovIVd5PxrpmBN03Itsf6aXDy5tJhXzbnLm9y0ckN2SCeDyQCJTjUWzDJteYkyfCGGBVzE17LrLe+Bzj5/Su/GZY3EtOyio7JClJWwAbmsDbAaqsCYItkpwj9AZzsUNd9Z1WaUFtrum7qEB7440gQpM868bBnLx0/foeV9t+xiN3z9MqaWYvfvKKJiws8IXtGTZrtkIy+2iFC7zmCf71iX9Bjbd0qc9HiF65sEvIK7ES6OdHIa/Fo5I9jgi8Wt/f3YEHYlF93ehDwiQSRL4b16v3gLy84qU20DF+01msCC2j43//X7AZ+stLPkltvJQhV2V9tyffN5P3TXGRNVGa0j7Id6kOGiU6B1dtMOF4AMSr8Uyr0k8RHEQMhiwdulMhFScYeKHcSK0Zb3VoQel3ecsstpV/f9cnwu5/ZhAl1tNBrXaI+I/oXORrckCsMxdHYQT4zu/iYxANEmFAgtwSQAq2aAFLCTA5MAm1l1omxYQQSSBVARKmT3eEhAgpBSgVdepQRArqw+lvvyxDPH7pTBCwEEANf6rLBXCJo6YORhQ5uVUJrRHTUugYwSkfMW7BxBAH0ngiGi2siFp97xlFD5vzh/GO1eFm3Uj+/9Kht0rwxF/ChGCp4ff91ovgLTjT5fmBE05JEynOeHOabYkqRewfDMQYmcVQh7jCjkRH8BRfFrdQgMd8T3X2hukhiRjG1CKRla9utHskEiiguTUIC0PhCTiUUDhYKvq4xwMzC4OzZIYQOe1bDdbzUpRR6uEKhrP5vYfNf6b4ogZkSONHhaLrXp+T91WzLP/t3QoEdRpZJkQpcJNysjBrYK4taWyKGWhwh4plB3WuWP3jV+el9Af77ugaEzMlNpyszeb1vJkYUpE0DHVkO0fiBFiCm4oZMRshXVLivIz//Di5kvkG+52NmGMJyquxEaoAidEi24B2Q80W5GwgD0gABRhhKyihF6aRBPrKl+2zPqshLA9GAjbW14/61FG+nNwHgRBUKw79yFYCT7jvACQUrv0KmBidyexmVi2L5hjtXzPrPlW0mxN5d52hwUvCnNwfuST5YiaEzBlxb0G5sKJUwyZa4QeoqInTmcf/5k0933kBL6wm5csbC2Ltr1vQpBP7pRYXPzHHUrwhjFUhu5hJFLEMLKOOquKLMJPdVxdTCl277OUSY7xYctPf5LVaKTZvyHwN8UjbRJfYZecR6ZQJheSDyNhgSItAp0REpRedk9Iuo9O93FH7uqOS2b/Z0nYb3OOrK27sWrPiErGSXNQvSH4TDvg7MLpU4IoEStqmiprHVwGKl8t33RVBsYhhZtm3FDMNyMKMmM5lDDGYSqZitHZLYLbQ0N+TTTatsSpYvu++X69u6Jq3gZENT9vLtfghOCoFCCuoUlE67hZEOShrke4OTVg2cayan5RQdm5WsBE5CPSGAkwj2ZacISduF5tvjRmzWD8zJd+7UsbW1rKxYPjDg/ljJffeMo4c8N+W0cMH/d/089tI/qu5/ZemlTUJe5AZ+v4hBclWJyMIaG99z4YEVy3fXKrqr1/XwypXGnx9bMKWJox8rx+7uRCNLEo71wI/7RRa19/dqZ82yP9haOMP1/XOwxF+M6NXzgV9ddOqG7/vedSriNQ+U12dzozylLuHUGedRIx7A3BE2rlKRVhhdXzoV6wZZbVxFUB1W7RgbIjKYGYuyJzusrdoyf/7EsMltH35AFLkqkbDWrymmsrzQi0RTh+YEHuYKdKSrcLcAUTsMMYcY7zCjVQMSCIHTAs7S4V8jkpCO1ZyA3jBDjBa2q4Y/IXMS1p3D43T1GUaIg70Ygpm1cBhKh8JkUoj+hw04bFwulR/qvw1wKLRLm1qsCFHV+Q9iJp913UVn/+WGEQM1rQ3X+8K7ZvV/b926y5pzhWERQptihvGsbZKF+Wpj2+pbbgmOuHWGsyUdHJj2g5uQZZ0qisJWvkQmYZCAK8KaY+7D1IFzZXPoaTNs3dgK4ESnkQLmkEGe8OIWC8uNBiENELJJqFXuBbKHL1BHgY0EVwSi2nWJoa6ZLwEUDTBKsWthl1JoK99RvNgKYnQ9acnSXepdCqvkQ8y2IxAOclfAGYSJBngQL24RgTAvQmYDT5joa4eohUmTPN1vYJ/lD55/0v8xgKKtxBdMP13YiZ/6RnxkUVg0kJYWWAoIt4MANahnJNwvi9vbDCW28lw2Y0DQH6WGK2kZYqwqEKLSk8oiholdz4UoU+RQQ8Ut2uhgtSJGxAtlhC6qSlZtml+7+wDJtsFJONYJwYlqSjK5KFlouvOdmbe0yebC2HRncOJB/LsFDCnUCbjIolLFGGp2kHw1YdLHh/bv8d5hvXvnGS/SAEfZc397Puoro8IlTu+0HwzjjI0uCtW/xfVjEJhnQouz66GyiC2Y27I1ir3HK6LsiYEHlq3d06TedpYLPPTyn1anvdgZPo6ey83EoTnEEgUlMdjvNfGnOEoYRDicN1Q5xrOVEfpojWmu3hsmToOTn97eNY+iE3PSurSZt4ITSD2GdQKqGMIDis1oEDFIC1G8WQZ+EfrwMEG2QMpgzKSBEtSxbEKkJArSapHgFsLNmAcfMJ5/+uAO3V5o67UBOHnszSXDvmzKTWn2yEkAToqQPQ+jq1AIjWIUQYnq+hiRc2yRm/3efTfvkyAW7v3nL/vN0AKLTctjc2xW0PJ/jnVamRNf1ji42Xabb48zPPuYCv+Hsc7ONytsWv8opPoI4Y8hnOOTBx/+tyt3cqvswz6421959O9vlT+04N1J2wN0STEIBlgMFavikdeqKLp36NH9l+0ubn5XTwAn54V1b13aLPDVyHF62rHo66lY7IHRw2oWtvf3QEi7YX3jWZ4fnKOEWD+yb58//uqCfev3+e7rAqvtpqZNvZvz/PQsl+e5xOjnYoNJw8QKyqt0TX2rmyXUoFDJVczAXpSpLdUOW5Qw0RybkvdfqL3yX5p/d3uh23jAhKl3O02RRPWXjduHFQJ0jqvwKB+xygBGF7ooTp9nSqOJEJWUIEnoRmr9gRN9qYcmZIH+CUx062yYOaY1E9B6C/1CHDAJRMPDRqoJARhtlVqZYaQDTIIGJ62ailAwbEA2gHSRIV3XJv7yVJzO/MnEiX+7blifTOvLqX12ceqZBS8NS2fy/cpsu6kmGnl32OnHrGv9/AGIr29Jdvs64/6cxZIXCFdBCjeKmLaeOQvIOsBCO6pAHAkAwDQjiIElSzNbAjGqXIL8z0zhLUma+C2k8BaAltSKVqAANpXiMJfjwwPMOnLELBDAha3PpTJ4/V5L10oXT4dC2ZA5af1pZU7gqoKLIOw2an0EFImFgXBgfwX9UshE6WmhX0RRmyHl57WmI2lhP2GzL22iFkQN+ZcjDun27u5auvf1vvru72lwcv71ZyA7CeBkBOSJAHMC1fLQN8VMcD/5SMAp0jIgFicAxgtzqaNkBDUBurBWKTEE5gkYM+ikVCriJlsdpaouJvmzJw2v/nxP9A/wGgGcINcdtrkgHv02c1LSnAA4oaopReWiiNt05/uP1a5s65oAOPlic3pIulic3syDk/OIhuBE99J5OiAuxqjrEPWZQ8jihOW8GzVoOoKELbhfXvBFVUGoTgVJe+e57BUgVOMrFSkGgkDnjGOZUJMgokQ12EHhtTLbeKyyynj35drr9mik0h4wufa+l8wFH7wxxuX2ZEHiY10aqS4iRgPdUA4HklDzVhU1cilC3k6a8k8V1RWvD8ysTu8pa9J6cDjmmv/ulsbJczLIvKSZ0wND5iRMStX6LN3KDlEGCFkMij8k9P9IBT3kGFMOMJ8ZCETQBli+4QYJXGQqqRyiPBurzx0c1PXuwB+cX1u7Sx3OzuBku4tPaszyeBESI6EwU3dl+SgK4MQgX8Qpmu34zXPfffCX3xrx7+l3Y2dwksPm2NwP4KTdS7dLKzGseWfefM8BvuePwUg644Yf9PwNE0/5VrfMnn4ge/q4hxesTD78ytJz0wG6rOD7hxhU+VXxyJIqSv8wfNCYN2onDvT39G/t2JiUIouv+e0FTVxdp+xI30gsvqwsGXvwrKN7v9KeB7/24RciHzZvOtv1xLlKyg0je/X+468uOvnTvX3+XT1ea1Vun5H46uv8odvyxQkuxuMzXHVWlmNIZsAaXLKlQpkVBamgNATPJyjaUB2LLEva+H969+ixvN7Znm5vhr4vrxXA3F/mvjsoK9GlPqYnu4h1gRJDAap8oJJbM8FKJ31tkS1Vl+vnC4/v+r+GdeYg8goZk9Z/WmPZw/xbqIMHPYl2zIQbq3bVtupSQsstBNTtaEaGP65tNtBlE+jETUt6eZvwN6oT7JGLJ5/y6o2H/DOVEhaEt2+9NeWl3UR5JO4lzE7NO5+iel97n4Vt0X/DdveXyk6epAJYezGyQKQmwjI+EOQG0Luj01vhc7G1WwF0QVj4ipCgycZ8QdKQTx7cpWL5wN5DW7Y0F9XW9Ne2kLmqjVuahm7PFM4SzBrlKQrdQkTQMIm3NfQMrp1+9+C+0eDku8x8CRDqaxwG+8FlC0sAQBwbhrfp0ZcGJ2GdvSajfA8ZEAYIGSy8gKIGUkmLeDaRaw0snkvGjGcGdey6bmwVKk6cMAGoOvjAcC1CeNX8+Xjg6tUYjRmDBjQ0qH1hMHe+F+HzmDXp+jOkGb8+YNEReU615kQxiFLXXnkE2cVQ1izBHSZhs6LaaS2ECrU7MM6DzZIonbMBG5hJFXIYEjGTfJIw8ZOM558945TD1+/poaZdcAKtt8LXzEkZUwsjufo7/zGn7W4dMBR8sdkeki4E05slPzkH9KAZD8v/oOkWcmkoVhFGsjZhmw1MNhAR5A0ZRIiU5YpZZa6QqYKiiYJUdiAgJSDUGAFCY0jwOCNNtgyWdYwaf6lJli055JZJjd/XUQWJu83vbem8JZu7qqXIzvBRpEcR2VagBb0w3g0gU0UlDeV1iJvryiieN7Bzx6d8s9NXM65sv0j1u+sRrIPjrvpd9xYjfk5GGpekBe23MzgJjzhh2ahOXdbdU2E+EgdnHNiN4QsAY2JoKNaN5R4ylUCOEshSgkew3JSw0V+72/5dz95ZW7+rNXFncNKkwUkQd8GjYEHrN2hOAhQlCCVM8nmEqllxkX/8nfu/3a2zp2st3PtPX/zrob5dNi2HgDkh5UVgzbUgtjTWQR6MdZptt+n2VMT5wa2zq4t77s339Mj77lisZPKEIYOf+cl3BKF7+oHs6eMeWLwqNuuFv5+5XZAped8bbFAkKiL20moT3zfymEFQ1NdmSmRbzwFfgB/dcM/p37jeVGHZB9vR6MpULPanUcNq/qe9vzf9jrnRjaJwVsH3z5NSfHlkj173/2byqav29L3s7nGwCLirm8u+bmw8Iuuj09K+P1IaRkdBmQ0R6XCQJpQo2zQD2zCyDlbrYpy/0b0i9Vqv6spPhl5xcnNbXRG7e+72/v0VK1caSx9adFhOmJf6iI53Ee3kQ4svlN3BfgXaCr3btf5TQiSaRdGQpDSKCU8+oDXRJbvapRLGjob8QAhNYFYDOAOAB7hcYLGBEYfOCSmNLXaElekcmH8mvms3E8y+oT5delkLBVB8NuOScyctvmHEruyGOgXtWzs+3B+Dfv5QKp1pOf4bH98szMRBGLLtQQgpw5zWkMyBPBL9oei1EAuoOtf6BoSEKx0mNyai9KmaCJt3zG1Xrtl5kwD74KNrRafPNmw4x8PGpILE/T2I0qMmUqCzAGojnNboUkgd0KZzUP5lOQ/ZKo3bwOJdKoHUYX7AwJTACfw9iKbVhYUQ0eEjBg6iwENIQkicr0/uDkXKYShjMbyKYfz3CDPeLrqFbRKxAAuhhBTUtg0GAkNGodmIYop9L85YrnuHWO7Cw3plxo1rX8exq3sNFujHLrzuTGQnAZwMzwVgTTURBAFCV5EusYRaA7ByCh42KoOaBIP2A87OYTAaoQQxgyDfg55JqPzjUEgInTVbYoZ63RDF5yvj5O1DOvSvv/+68bsNjAvBSW7YV3n8aKOnurvIYFB7v8Ot0wpOiFoYKewenGzcbA+pL4LmJDgZhJ7KiOumb9hgddOuAnsyVrbBfIJIUfmeMBQMOLEVIGxwTCl40DwA7/pChtUIFiOScT+dNPGKDo7554P7dF/cpbezdU9BWFvff2DL325JpOoDd1SR2T9L58mhWd+IBMTBCqzQ4AZTLrKQy6scsq3aoa/GpT9zaO8e799yxcl73euiBbHX/lePLEqdk9XMCekLSbowUYFWba26Ko2EYawNeiQtGocppeQlEA6uHvgFACccYSilVByACXKQDBzMN8aoqOsaVfe+cFdtY9vgZOmwL5syU7a76qSGDI9DhD62IKW2FZwoYE7WRg01K4laHn/7nl/u00G9FZy4Vpke6+QEKXe1lRgOKnB9fRRBvuwUpdsdt/F3SUfM+SEhdhef2pnT7uwuFB+jlKg6fvChf72mHUHo99kQW3/34RdWRh5ZtGT8doSuLPh8OMWIlEXM5VWUPDB+QP+/72t8/sTaGcd+0dgy3aP0SMtxPq5IJh8eeVzf52sHf9ueuPN7AHCyWRTOynvB+VyIrw7p0+3+2yftW9ZKe4vB0qIdb0rnB+QVHuEhfGCAcaVSBNqsKCR0Wo6didvOloRDP4gr/52je/b7cvqk7xeCtcvXoxQecOutRsegQ9WmbblxLjfO87E5zEO0zMcUB3BA0exFCSC0ppe2jl52sCUhY6LPeLAI65bkVq1JGOkenvXDvA7ItNWLEGzMAE70gT20F8NjQ1o3FH7qP6T/s5WREboB2PR9qA7PRIhc0LEsMuOaU894o724853f/4/uu8/6am2h7zYvuKSBGxfjSCqFJSVgDQqBCYCtkLGQMH6SCmr8kArgNE+QAyQFd0UiylbXlMdm9+lWUTdvyvh/yZiYPGux/drby07xFb0uJ/BgD1NbMkuDE60rgZWp9BZ12kGpe2mn+pPWc2QJXoEb55/jM82caDFsOCrS4EQ3FksNSgzNQgTa3aGbcWFzhHwMqDoiJG9SvIli8glGaJvQVctKGRgUzvAQQmDchkHygUU+aeP6cgOv65IyV5CUtW1vNQ4anFx83ZnYTE71aWx4HrqXoJ4BnE3ALEC4nO40hOLEUvWldrBB1SHRozUojwfftGEayHVdvXHqokIIoyPCixL5tYP5OxZ3F/asjC7rXk023n/ddcC8tikU3QFOcviRRk/1AEGspyOKQAgO48MSc0LUwqjbdMd7s2rbjDcA5kSDk4J3Y3MQnORSC3EjjqCSCdC67sThPjLg70IEvNZZgcVYV0GiAhcIQbM5NUB+pf1q8DvwmUVM5iUMvDZG+Nxxgw6cPyiX3PJ9G+O19syuiTc2yYPqvcJ5WczOz7gs6QmLcGTpEaQGf8pTCcYzHaJ4ZZWFHzvh0IP/npkwPL0vjE0ITu7skSHOuTllTm4OSN88hMuBkBvAyU51McCaKAFiaQCq4fqiXX4w/jVMJIDVVBwZoFcCZkqCi0l6DhKfm7I4r3vcefDl+2t3jHp3XgOAOZnz+uvDNzYXLm9sBSeaOQndYyFzokBz8lmMqFkJL/3E23/ad3DyzCW3DsnR+HSXWt8CJ3Dw0o3V2Jc1AE6K239bniJzRlt+896My/bHXvz/yt9oa6yDzvzZ7V24x8cipTqNHjxo/o37QRDa3pu+76WXrLl//+SYNCJX5f1gDKPETNrWeykT/+nY0UOfr93HhNpLb5sz/ONtTdPzSh1l2s5nFanUI8cP7PbMTe3E8dc+/HDk0+3yjLwfTFJCbD2kT7f7bpt01j5lrbT/QSu8eDGif3j93li6xa30CSoLJEoycNIq5Jq22dIhFWuqipdtr756QmFfFoF2nx+o+1uX0OfQB7HitpZuLieDfW4d6yt7OEd2J46pCQI8Do2qEP4GGzUoFksSXD3SaQUQrU6THSOfEjgpFQjqBVj/hEoJDOAENmdtKw7HN3rZKdmL4WQcylNafy8cZbRmpMAJlEmBHCGRyYOMTYIFZXFrxvU3nPHGJQe03cXSej2Avdq0cmvN9nR+fN6wp2z11GEkkqDShxIg2Lih2yZsjNYpvnByA+0NjE/g3zNWAidFnnToR5VlkTk9O5U9Pf/HJ2/ZOUtDj/FmzE+8uWLt6chyfpzj8rCixJA2h5TW8kCK7M4jsZBZ0j+tjcdh7ElIr5REOyAmbt1rQ9aklDoMv6spE2BXBIh1NTABFqJU/htObQRHQrtjkIpFHGkwFsA51Hdd/WdN0wKBqj67wjBLCU/ZhgiiTKTj2F9VTtTMQw7s+Nrvrth1HHyboFwzJ1PPRE5iqk+jw/Oc4kABOLH0ZgP/x0x4/yIgWOYpInmqpK/9Ypgy7gtbYeoUPNdS1GAgSYaOF2Bc4F40iYIYfGFjPx0j/MOYCv7WPVHxArUrv5pfOxH2vjZzTjRzksWPNAWqh4tMBs4RzZwAiADmxAjHOmah6Y6P2gUndc7GzY1D6gv+z5p5MD4wHOSRqL6dwA5PIHIeahJ0qCJGXJdNcuQQhQLPRxgEr5A8DGySlp0FOmxNlyXIIFdus3eiwrv7+nEjl1xx8hF7zVp8+7NR+IraF52v8pv61nvytCwj59d7Qa+Cb1IIOhTS0KM1A/sowbhXbqHPqy1ed0T/Ho/fM/nEL/fVGQTfi2Ov/t0BzWb83IzU4KSPBifQH6a19zDcDEeYcP8RJSURQkGSDaMM/G86FwlGPBhTCKDWxZEq8DCVPrKQKDDBPzZFZs5BvVNz59fW7lIWAMV/f1uyetjGhvyUJhePb8jyeAE0J5YuxtLsbJQqlKDkswhVj5XLwhPL/njTPnXr6Pj6C28dmoskp7mKjcspuoM5gS8igJMYDmTHCG2y3e2/A3Cy8Lafb9/Xa/z/CsjY19fRJjiZMPW/OruBHIMw7nr86CF110484Xu7Vdp7keCseWj2gpHNgbraU/JYxlgsFbE+rnSsR8YefGhd7cQR+xQsdNFv5xy2emvDjUWJjmG2s6EilXj0+D795988cXBLW69n6t11zuZi02lu4F2kFGoa2LXT/b+/fOKKfb3I/4/9Hq6trcUIjSGrEg2Grxoq12xuGNqS46f4yjqEo0hXiZykRDYUpocncq2DgGRaXjqUg9iytHGHu6Z+i6HZJgwaK1Em4VvXW1zoHtH/E9gH/b/hXB6eUHTgEQUNCuSnED3jhu0GNqww+yO0WOu5s1byg3tJIcvnyFY8azP5WkWZM+NnZ5+2eOIuxzo7fwoKn//bP6c2bM+M/LqlMCWHjWO3B34EGQ5i1EQMXhs4K+B1KegGkIpzqQXL+owuMGKUIZsiZKEAxjrrLMLrHCzq+nfv9DnqMiFcCFfPp802crJuvv/6LfXnBZid4iraLcCEhkxHKXwPapsBRXAe6m5KTEooaIUxRivggBlZCNlCcNIqHAyvp65E0OAEVnfwc0PfcEiFt1qr9GdT0gTpE6jeICGaBqYjsBVC8ijTYxMNJbV1GzZPcPzAGK0oOsU9GUoqAAAgAElEQVTYtqRy7z+yf8/Zv796cv3etKICc/LIhVPPJHbqet+MDc9xRqBWD9w6MP6DjTjigBCWbzEIX2ko/iHx/G+gYs4hRpIwq3sgVJ9CIHoFinQschINEGOSsbBfGjZ/YIeCoqqKsrwtiittP/fYIf16LxjfI9rQlmamVXOyocV7JCtZD1dBzgmQUIDuYIToqSRDTeUmWmikt9zx0RO3tcOchG6d+qJ3Y5Pnjpd2DHk4qlOeYUQILAkAa4NgZDCq1e+Se4oIHws/QIIaWAKTZDhhLpCuuYAOHWBXRCFl0Q/NfOahc0aPeNH+fFRLW2Fwe7LugM5swbMfdmrJecdJ25nciOXQFokMLiOIYAdhbCIJ7CRyVYWjtlZG8N9TqDjjvIkj3mtPt7e759bg5IbfHdAsEudlkXHxdh/3gfxcGGMBU6Kzg0q6qqhlcEOpPPzjUOyB7YkCmwcXhmDl+75kjEiloEJPMBvqrriX9vO5FTHi1b332O8Xt/V6NDhZuHrYxub85Y0uOqkxKzQ4QQBOgP3lPooRhRKMrIkS9Vi5Ks77PuBkwIW/HBrEqqflBRmX1+CE6YRYPdYRHkoyKass2RRx07+1nOict3+Ir//Xj+7Ua2o7SYlHGwbrNmLk4L/e+G8GJ0opcsg1vzmygO2ri1yMF5KnYpb5WbeqstlHHTRwbu2ZI3cpaNrdl+And/954PL1m2/MSXyC4dibK1PJmWMPGvSX2jMOS7d5upu12P5069pTgDkJPD/buSz5x8duvGy3ZYG7ey3/t/890LdowgTmbtge3bRpU9mnG77smvX4cJ/QUz1sHpQtoihXJqE0ivS2G2DEealhF+LmYe5MiRaH6kVT9wa1gpNSeJhOQG0d4ZRsxaX0lnCkE0IZoMvB8cJ9H0nPQ/F4FPm+rzdKLiUKYMMGVgEYhrCORitVgL5FKgQnoPmIKoUsyQsMBa/H42zGRVPOW3DjIR3bbdCG/JsX3n6lX0MhOE8aiQu/yRY7C4tCMImuTtYJsRiDcFEIGbiYEN+IOMQNpCMUgUmSBjBQ1MUQRw4TLTYJVljSf6EqYi4fcGD/xhyX6h8ffJhMe24vjs0xyrCOdSU5ICCGLQ0Dh+Oc0h0B7xWeW0CGTIlb0tMuELq2ym9CdStcHxgFCN/bAdrCT6AVoJTGRHC94DS2Q2YTBsXBgq/Ha3rCFoIfoMo1PgRwBKMMBhoDGKIAa4L0OAEIdxxkEQuyvCZKvo4j954+fQf9ufu1E5r2htEL3TrTzpBOGYCTEXlh6IRYCvcDtNEqDzlMZpjyFqWi7KkO1ZG3DzE61m99M8c7jo4xz0/HW7jovD1XGFaf9U5sdvEReYE75gTWOh6wegCItrBACaqkKXLNKey/1LUq+Uj3jh3ff+DqCfldnURbxzob0vyRjDJ6FAVlUGVPmBFaWrmvothvSjK1MOGmdzPWCcFJY9G/MS34+CIBR0noSIILCkWCDjhQMIzVMCeU+BCpRvwiCTg3fGXaLT7HgpgIQs+0GFy4unTTRCD0FFsj3H3xqIP6PDS8b+SzdrqH2l1yACBcOWN+YvWaxiMbW9zzPcs8eTsSlXkFI7MUkhDd5+tiC5QwlZcy5btVUTTjkL7lLz1w8ZnfK5QTnvuY6+7o2UJi52Ukm7w9wL0KoLEBjRF8CTGMUAOUiDqyLBLZ5mDygcm9jwn36pXncwvsOpgRgikuck9BAYVQHDOqTIwlUdJvNpT47KAe1R/NmH7lLvUmcHF2gJPtuSmNHjAnIp6HTjEY6wDzyEPmJEnxmjhWjyX3AzjhseppOUHGFVArOClpTgTUN4gfwEnprm2TOTn18l90ULY5nDGz51Gjhzw39axj90uZVFvfFi1evfXRgzc1567ensudJrCsrIxFv+xZXfWX4f16z/jlWSP3KTL46rsf773si03T8xKfYkXj9Z2qymefMLTfvOnjBrd5w0IT5yefNR3f4vmTisU8TlH18ODbf7F4bxbh/9tAZOfnr61VBA14JfVVo9dl3dffHLBte7pXQFDvnOS9fGb08jHumneFgY0olkDuE8jxsHTpYDhJCEWqEuLVddZXWHTXHjjRp3F9Sg81Iq2FMDs25Fa2RXBkQ8YJD3SyqgYseowE+gldN6g36LBrCERjwOCAHgHaeCVyBEeMu57N1MrKyvjM44b0eeb2iW33QAEInvinuTWfbm45oSknLi5wc4gnie1C2mbE0X0/BoAG3y8SJbcYBlklEN/gIxzFNHIYJ+xA38dR0InouHUVIIdKYRGRNpHcaCi0nkvRhIkpXCHLsWF2zRaDrsIwqwShNseE6HoA7fwBQYGE5wLUpyU10AKtmQoN8uBih5klWjjbmiUDKBFGMpqRKlUAaDYqDG7Tep1S+3WrzVtXALSOqVoBix4xhMwMCICF0HITDRQIsFdapKut7Dqxk6ECjyC/KYX9pVVx449dO/d8d+70SYW9oZ3DELbppyu77KeuFR+R5wYD5gQErzJwkcVgI5Tb4oZ6skNldN6Qvv1X3TNxBIjhQ4m03lBnsE5VB5W9uXzlwK1FfGqzi07OKaN7YDiGDigDVoIhZIKTK8j7FTRY73Bv5sE9Oj996ajLN48bB2bxb/+Mra21Vb76yA0Zb2ZOsQNgrAPx9SHrpxATgYqioLHcxgt6lpt3vvybq95v6zsOVuLPNzUN3V7wp7eI4CQAJ4LEkIDPUARaGxEzqIgy0mRSvMaidK1FUN7NtjAuZFVRkoOzvuwi7FjUU+BmghFpWMIJRU6G9N04kZ9H/fzcob16P33gmI5f7YsgFrRQq//xj34ZV53mY+vs5kD0C6KmWeQS2UYcBUWOhOuipM1kZZRuTJqiLhHFs0bfMuWL77sWwud44g2/65VGyfPT0ri4yVc984qUmBOuNTYWQ6giES2mLOOt8og9v2tl5TJH0CYii9/KdrKYi+E0YvoetmIOhbIL4gaBydK5yOZL8+0xS3Nf+TD6t09WD9vYlL+80UMnwVgnD9/D74CTBMWfxxB6LMlbHv++mpOinZiek3RcQRllLiTE6lwihSj3UdwA5kQ1aubEjsz9gTnZxbfsjJ/cVqFwMIQw2m/YkYf8z8/2U85He5v2FbNeOXDZ+x//uDGTPRMzo1NVKrmlR3nZc0MG9nvgV6cd+dm+bPiX3/5ElxWbvpqWF/IsKxbP1VSXPzGoR8c590w8pk3FdW3tYvYhXXNUpuBeVCy6qQgWs0adOhIcPu2mTO7L6/t3/87Pnl8a/+zTz3s0pYvDPUGGFwLZp6VYrMpxP+ljFOOGYUkDZvcUSZcjAqV64C6Agj0o+KI6fFOzJQH3Nd0fukN2HuuUWJQdG+U/xzytG6oOoy8JYvVYQbccQwKjVBHG/JbtzS0mpcgwrXhBSktSg2DDQQI2Ld3vU2JOtAoFPgaum5IdEApKT9om+jwedeYlcXHusjunbWozvfOButjnX28Z3uQGF2Z8cqIf2FVeILAVs5GXy0IWLsK+7zIkV5sUvRZPxJbUdOmyfsv25ormluxJkjrnccG6wdBbOwXAMUSgyVgKqqC2GXlKIZ8apgq4MiTCto+wgahJfT/AHICACWMMGL1AIB3XYATAQNilBLkOULAIPUSAyhjCME4CZ89Otmz4dW3TlgAo4J/QyaQBi9brUBQEpXGQvslKOSmtQsMS4wWP10m8WqYCbqDQeaWfGoJHggDagpXDRMHG/iYLFZdXOOj5Tp2rl7Le1XttZ9etxOffdJqKJH7qm/FRBW6F4AS0HcJFESZQjPjfOMSfXZ0w/3zxmSM/29X4AFxQ81cj5/OtGw/ZkhVXcit5QpHZVS7MdRgwMQrRoIDsoKjKsJuLy+DFDmXxB2s6lr+/q36WHeAk7c7MIXaAiwGcADAO6yQMJVQU88aOcfbqkH5d75p51WntgpM1GxqHpD1vWpqLU1zCELWTCKZmInARfJJxgxTjFns3ZplP15Sn3i6PRjPFfB6GGcl1m74e4SHruLyihxcUrfSkZOH3DazImsmQCaLytNiyospSD1SVl7+28PYr2xxT72qNAZD48k2/75TP4+MLwjw/J9gQn5qxIvIxjFIZtkBohaKUoJTDmhNMLLZZMGvYkdWL9kcmDtwHx//0jt5ZFr8grdhFja48IAQnobYMawZNofKImU0a9JWqVGzm8aOPXHbAlo8KqydM+JZuCOzure9xApqAVlctwWB7nzBhAgSitCmCht955cOt0Zmvvj58fXP2sgYPjW/M8oSGPgBOIMNIBCgOgliK10WQnJXi2dnfB5w8fdmvh7pW2fScIGMLiJXASVj8B+AkYUhZbapGs9h8W6yMzV3625vT+7vf6t+95+yvv98mczL5+ntSGZEbrKQY1Klr5SsP3HzNfrPStvXir31qWa+lK96d0pjJTZSEdE1GIvVdKlMvjhrU+75fnzpqn57/x3fMrX7vq/qpaV+cyxxblKcSf+leac7889Vt91mAWNJfmx6azuQvdgvFLimbzLnsklOemzhw77NW9tcHtTd/B5iSXM9XnfWbNlcWkHF4MVBjGzK5IzN59wBPkoQnleEqQc1ojCjTRAUPWpEh5hwWhZJzRC9QBJmQ54EJ8oNAi0LBxqk3ylZdoR7ttEbFltw1reV2rTFtpd4XfRrXeghwu0joVhVBIdtMfLGaCLlKcmFIig9WzOorLTupDIcImHlra284EoJtF8CJwmAfhZlwUQcl2Qw1RC3z7xW2/chdp1719q5Ox7AgHjH19wemkTwnI8nEfMB6C2EZhJiISxdFIbLadQX2ixupCF50Iubf+nTp/tHBQ47MLlz6WvlX9ekTEXNuEMgZACVzWuAIzA0G0R4vrSFECakgzBRIESylwl4gEDZMRMB9AZdXX49QTKwtkKVeHVgOQcQKok7YhHRol84uKYET7cIJmSwtCYFZjBSlvqKStVjjEQCQ0Fwb9kmHPyW3U2surV6zw9+hGEY7JT1LSZMCSAjqE2wlAweJelMFHzpEvF4VM5d3LkOr+YBuzfuSsxOCk+mnqUj5db6ZGFUQpgHghAKT5BdQlHKUYP5WWxbnVKWceScc0eWztoPUFD7jj8+Wv/+PdZN8Frski9mAIjaYMkw99iNBHpl+ESWQJ6osujKC+H1dUtULBlqXNH33NA1jHdGSHbo5xx9pAeZEUQYsjFQheLOQUDbyGitt8urYg/vf+eAVx0O55C5/INBwjW8emfaDaVmlTs3DqMyI6ZA50EvZRKo4Q40xRl4sixqz+vXv9o9RAyr89xBCnbIV9J2l73Ret3nbKBIrOzvtyaEFzit8pUgAvw86lZDJERUmabC8zOxUuTOj+5AOm/bm8zj19pnxjZu3HJnx2TkFZJ1UEEZNgCkBrYd2qkmEbIRRhIhiymL/SJiyjvnFF16/f/rG3W34e7JWac3JtLv75Ejswoygkxpc0QOuE4ATHU0I30fCUWWEZZMmebljPPrI9AuPWzpuD8Tue/L8rY+pW7UqNn/BquEbGjKXNbr4Rw3ZYAc4AeW/IYIwIZagdTEkZ8W/Jzh56rJfDxVW2fSswGMLipWBlVhg+J4CcxJocNLRVA2mm/7vpCMeX3JvLYDOdgHW3rzf/z89tk1wcsEFtYl8nB8uETrCiODXnr77N22eFPbXG542b1H3Nz9cc0ljNneeL0TPqGU1di5P/X1gt7J7779s36y8l91dV/7Rps0/SfvyImpZdioZe646Sh+5sLuzqs1AKRgx/fpPh2Zz+Ytdzx+QihhPnnDcoLobTzihXS3D/roOe/p34At+/8svm59+2BxpFl7MUyIWuDxeFLLc56grtpy+npSDCkL23Z7LVxUDZOsTvESoGEBbrhFaFkFrALNeOEFD4BQGTYWWWGrOAgSPXEriC8lg6cAEBirhGGFnYBJmd5UASmkT3cGcaPFrOJoIo+t9aSq3mQTecuyKv8Yc+8NMNh/xhHcMtqOn4misv2R2xJPgxACBapihEopuwTnEESYcIYirhjZPg7kRZnxkKzGnX9eqJ1+8+TudMTDjvu3R6o2bt8JmcaFrmEf4yoooYWHIz8A40CdaUwTNOPAWRS3y1AEV5cvKD002DpwwQdX97I7qrU3Fk5QRn+qrSH+OTSJFGOcPQAuAktZ0hPllpQI+ABFmyHjAqAquCZQXlq6bLiEC0R/8f4QP9mTFABGA5Vdx2CawgmutwaChWaQw9Q5GLjASCoGNTjnB/1vVC7SHFiQrwhXEtdhIgu1W/5QsQTrls8R6acs2AKJ/uq4gcRWeQif4ShlEkfgyhsWSCOKvRE38wWEDe239Ps6xncFJAOBEmoZQphZDcyi2JBxV2LI+otwnqpPWE2cf1X91e5qKulXK/PVdd5ziWvGr88QcllM0EsBYCqzpXg5RL4/KiEAVJtkQEWJG5/LKuqd/ewm4TL41GgBw4mVAIC0eyuKdwIlOMoYObKFsWWwsM9ErRx3a765Hrjhpt+Ck2QtuyCp5WhGuJouGmS0wBgRwQtHXCYvN75KIznzlPy9evfPpGMwBf33u4x5bM/ystCcmFJTq7yHiBJggaMHW3yLhoxiWQYTnF8Ut9duIcle+N6N2zxKjlcIHTfmPg30rcbqHrdMygg7MBcQCUTLcUzZYcsHNLDlPUPV53EDPpxz0THln+cn8G24o7un61N7jgLl5/aY/9ClKZ1JG0gvrXdEdxikgiNX3M7BoyEUdYsCc4JerYpFHpl/8o/0PThavitW9//GIjU05GOucCJoTSIgF5kTbt0vgJLYfwUlgJabnJR1bkDDWCQWxIXMSgpMOJqq33ObbfgAnbdxBk6bfEc0VM4MCLoYgzN9+4aHb22zh3B83K/yNXzz9Rs2iFR9f3JQrXuhz3tc2aLpjKrGgxjTvfepXk9ss2mrv+S+9/fn4R1vXXZzl4kpiWR1TsdirHRNsxrgDK5e3t+id+MsH+xUK3iTfC0bGHPz8+CEj596wj46h/XV9Wv8ObD7H3Xx7vIhiXTCye0pFDpAId0KIlAvJk1zwct8PqrBhVHhKpApcOFnXIxKSzij4S7Be5GDTJAYo8mFKwpHFMMIwupFcEYgSVXILJXizwqAFVeW+kN0FIVWI2gwyG/4VnJTcOq05JWHJrv4BZ06YGgtCSzj5FX1L5NZGKJ7btbzrk4f0OnDb8s8Xm99syR8hDHOyMO3jfWrVQGSYgOAtWQI3Wr4CvgzQv8BsmiPMIXyJqBg1GuKMLqkpiz0elfn3hh83Khv1uXrzg41k7TerK5RvjywGfEIBq9E+M8oENjHiDEFhHCUB4l7OtwT/wMbqieqy1MtXXjD0SxgpQBHk8q/X9N64telcacYvclWsa6AsrK+BgrBK2OQBmHCkdFgcWHXDf6hmPUD5Xzr+6N4QAAdCh+KGoVwSiaDILdPc5hhsswi8QAkZE4h0kJiVC2xZAsMJq+TG0bkj4SmcKKkoka5BUT1FskUpYQshqgNJ4oo4FJJjw+sfJoyGWTIlRxV8/sC0tLIlunAy/MAASJqSN0YlX1CG/Sc72qm3ysfs/Rjnu/f+DnDilF0XwFgHwAk2wyoDNw9ZGqgqRhoi0v1zTcqae/qok1ddN75PmyFqixcrNvWpu8Z5duLqFkHGpQOVBHBCQXQSFBF2c6icKlTBSGOM4jndO1TPmjb+vLWDB2OwFe/4GT71bocQc9TmtPdgFps9PMSYDoUrsXWmEsrBfkMZU6+OOezAdsHJ5NpZ9optxSObPe+GnOKn+8RAzIwhzmGM6SNLBSrO1KaKqP1U747JWfNvmvQvI+u739rszHnimWE5iS/KCnmch2kNZzaBYDj4MCHSXebTKMXkupQh/zvCxIvv3/+L3ZazwvUff91vKzcH/JQ8ZuflsTU4r6ykq0ACHuqoGPdRilnKwXJbRPqvxk35l05VyeV1t1zWvD9YE7joAE7e+sVdfXM8PiktNDjpllcI+a3MifCQgwJUHTEzSRO9VBkxHz3nkpOW7UlMwN6st3Wr6mN/XbB45HoAJy46AULYdHw9gBMYscJYhyKIsF8XUeKxpMjN+T5jnacu/eWwwE5Ny0sydofmpMSIAjhJMiSqLdUA4CRK2BNLH/xhrPMvn2ftrMX2xtXvHtjU3DIEGcFHf3vw9nf2143Z1s3z87o3qhav/Oi8dMGb7AZ8IKM4WxGPLu4Qte698MDEPpX/6Y1l49rTc0peT5gxIB51lnVK2I+cfszBr160U8z5d1/T+P/4Y/diUZzvB8F4i4qFp5w4fMbUE4/6Zm9u/H/HY8H6t2bZhppN6cLhBc6GcmoNkoj2EBKVCyEdKaXFuW9IJRkkKQrI6FAS+TpDIjx5gceEMrtk54XuEMiHwMiAzT7wlAryWSL9zxnDbxqmuRIRVCwEskfR94/mhI1ELJKQcMYPI19Lh77SeAdYDaAotSAWsghCJkGDktJYBzZjJot508+uiBH/D3dNv/XliQMx0AV46E2Pdt7Y2HShi83zPGr2D7BhADgBm4MWbuoEVXgOcPPAKR8i5AWiHBYQKyi37G9iBn5LKW8pc8hWhbkoeNxyC0EPGeDRipDBLpJVRdh/qY0QhxJB0Fq4UJC3nQXe/JRlz+lZ3uGjV++8KH/Fww8bX6zJV3+Zrh+VCdAF0kyMcVE04UMGJZQLAAukc+Q5EjhASgeN6+QsnWiq3S+avSixPgARBOyLQo9mIN+CKiG4m2uKxZyFEdt5i2IjpzivLnIxyAvkEQEyuwtiRqDjqMSzhDVDAE5kwBlWG00DvW0QtBYpGeWcH8I5OkQgq4PAVGOgkA4JWRtgeEA02trhVDLu6PGODnfT4XpIWIqvjkt/bpcoqlu2j2VnbYETbCev88zkqIKCrhxD25ehtI0FeVQVY/WOKs6rTpiPXzPpxFXtjVMBnEz7y13HeHbiqmZPjm32ZZIzhghjiEHMv5dHccRRp6jTEsNoXteaihnX33TO6sFAlX0HnBiIjd6QCR7IIauHRxjTwuxSCaeFhQTNSYrJV4869IC7HrnijDaZEw1O6guDm93itBxSpwfERMSIIhlwGGUiU4LzR2ysjJhPDupdNXv2Ty/4/F/WitAg0PnrhtzZ2wNxfl7RQQGDKHnwzoRCZehKSjGZjUn3gbhhzeo7puu63Y12JtQ+EPsmvX1wTjkXNXr8hOYAd+RmjATYRIpzAKQoiiSKE5qPM7wigvmfK226YMjJA7/en5o7ACdLb7q3XxE5k9KcXbDNDUJwovUmAJLhGyZQhWM2pwz0UmXcfOy8i098698BTuYvXDIKWokbXXR8fSbQ4ATqE2BkyiRHMYJAc/KFg8SspMh8L3Ayf/IvhvvR8mk5QceA5gSKJaD0Fb6XVECWjBLVpmpw3PRtThl74gfNyS520bpVq8xlz7x+wMaNXx0hTb7+/wQ4qX32/dSit944u6noX1oIxOGY4GIq4rzZMe7c+7Mxvd/Yp7js2lrymlsxtsWXN0lCRkQc+mGnRGTmeeMOembi4LazTibUPtCxIe2f6wXB2SYRb5149NgHf37G8I3/DsCxx39TKXz5bU9Wf7F9+4nNATklw9FhAYt04NhwAi4IWEG1q0YAq1A6HYOxo5SoCBUfMEMHwSsltk7alBBBKQSyDdiYAmQoz8N+bq3D0MsVqcj/dKkpXy0DJTalc122NDaeXBDoEmQmegSSGjpELMyDDRteYNgDGyYozzU4gY0Q2IUQqOgYcgLCTwi1Kmaon10Wo/zu/7j6ltevLJ1kr31ieeKpBa+dFRixyzxqHOFLbEM+pja16t0c9BThFqs7ZhAYPuHtQkuxiaKGyQ0ZpBkTXyEimkF1ywNuC44qeYBqEDXjrpLUg7Iw00EUCvP8sMwM+7n1ZY5xT5dU7Pmqwclv3n9zK4sXMh0znntY1vdP4Mw5Xlqxbh5xmKCwdIaMCDiIoHcEwImg8JpCcSmwJjCOAi8o2GRBXBkKG0NQBVoVJn1JfC8j3OwHZfH4w9Gosbxjl+45lBOpr9ONg1qy3vGuJEcLZh8gqc2AKwoTW4XO8yCBl6EqWGwz/LRpGR9QBm8fHeq5/CRfWaM5MipDbEi1AwqarzXvpIPv9AvVtx/kRlgUytO4dgIRpQqm9JeUmeSRYw86YuGDPxmX2+P7tJ0Hgp39wdXZU5VTdh03E6OKyjLAMksZQcIvIFMUULmDt0WUN7dTwpx31REnfjqxnV6tSdPnRlc2fnWmjKSmpLka3BIohxsAvhkyYGTlF5ETFFH38mSLo9S8rmVlM64ff87qXTEnJiGj1reIB7NgJcYmAy2ABgJIIgtzGcN+Y7mFXx11ULfdg5Om5iPTLr8hh9jpRUURBc2JH6AIBh1PoGzEN1Q47MnD+tfMnvmTiV/s6pJNn/tK9M2Vn4xpKMrLM4gdXcROglMLBzpgL9Df1zjlwg4Kz1ZZ1v1dquIr2ysDBRHxH1du6Fvg7MycYhMa837/LMemsqII9CwAeBwRoHKHSYuLDXGK/1KVjD3dvXvVmhlXnrJnI6M9vEm+BU4kuaC+6HfLCYV0QBBY5oWPIkqhcps1J238UnXCeey8Cy9/65ID8F7XmLT3koA5mb9k6agN9S1T6ovi+PqsF4NuHaYj8SEYTaAYJSiG1RdRJR4ro/k5+5pzAte/9qX3R/hO2Q1FwY4qopJbBw4vsI5IH8WZEFWGbLC9zG3OD8zJrj86pRS74dZ7u3359deHIInrzz3hyH1iLvbwXtUPq61bHHv9vY/Gb8u5V+S4HIEJDmJOZHl1zLrvjGFHL2yP3m3veX5080OHNQT+LwKkTjBNuq46bs85dfhhT1zZjp14Qu2j5Q0tmTN8n59PiPx0xKCDHvj9lP1T/rc312Tnx46tXcys/PvDm306taEoR6c5KfdZlMAiqgsDNZEBGgjYX1zEDBNxrV+A3ae1XA9Cz8DSSBHFBpI+CEsVIqC5oFKaMthqSfeVyrhZd/RhgzTcyAEAACAASURBVJbfe8m4NFDBx908I7Ex3zSmKc+nCyN5hKeYg6CoUEFQGmzIoe6CKl8yojyKUQACC4mZKRQxpCQkZE+AOhYI82IW89xbZaa69+dX3bKoFZxMrXvLmfPimydxw/mxh83hAUKR0B4LuATEofrVhpuqHolANgfkd4TsCrAzwGQYDCmTSgEAQAQCB4EgXBKsPT5a/0FCoASLAucozgzBc00re9Ykf3tAZXJJWVnPwtvvvNi1OVcc4St2jGT20IBaPZUVsVxiIGI5KOCgCsH6xAOdNYJKxGm46YcCXnCgQIKFRCbkVQAsASCDw9dtKE8aws2TYm4tFcXnO6USj6c6oq+W1NZyYMgWvbW26utNTRDxPiEg1vGC2mW+wpgyijCHUDRQ2+bXUeE/HouRp/v0G/xFb4TQqm3rO361rWVMNqCTOHWGc6mAdcECtCuGoTcAbTuDmQ6IakvFahGTISY8hLwiMqTY5iAxv8Yhcx6c/LMPv7uZ7+s9DODk4VXuadJJXesZsVEutg3oFqFQpuVltSA2TvytcSrmdkrE5l15wZg1bTEncI3+OntR94J0LkPR1ISspAdkhKACXF8G024u4hWR4xdRt4pkfUShud3LU7OvbWOsA+BkQ5Y/mBYMCu+YoJb+7kANgIE86chiY4cIe+WwA2ru/vPUibvRnMgjm7m8oUUZp2U5Qaad0iDYURLFiFQOFl+WRdiTA3tXz557zZlrd3U9YTN7eEXjwE3pwuUtyjyrQJyaooKWcKy77oSbhdRWFFHeu+WWcU9NReqVV2ov32VYJYyCz//Do1WrN6WP4yxyQdoVw1qKIuVDOi+M1MAFBMJPLFGCYT9pGEsr4vafOtYkX+91YNn2VQ0NauDq1d92yQwYEJZCojH65Q8Y0KDm7/RG6tpxy+wAJ8Sa1MLxhfXFoGuGS+QD+IaGckhmlQpVRa1MwqILyuORWaOOGfbmqk3v51tfxyr9/FX/qpuEl/P6/wLvW8bKWk0Wtu3Ymbl0Tfzlj9aOWt/QPKW+4B9XnynGfIGQYQKTFDakxyhFcay+iKjgsTLlz337TzfsU7fO4sWL2VVzXx0ZmMmpRcmO8rGd8rCp1yRAJwQSYqkQlZZssP30bXFL/SCI3dUXQylFf/LLuzttbfhmkEXs4rUXjX97xIh/5g3s6+LU3u9BvsjCFV8elXbVj/NcHh9gRCKW/X6nVOSBk4YPfeHGE/7ZNrs3z39q7aO9G/Luz13Jz6QMbatKROeNP/KImdcef3ibMcST7rgj2rg9epzv8YsLxXymW3nyoaf+66oVe5OGuTevcQ8eiyfcXWdv+/LzCXkau2nz9mKfPLYMn9qIA9gAXQPM2UsaBhlAvRyUp4W6P7CXguREry4CNBxM0/i86ILTBXQTiiI/T7m7PMnQvK6dyxZePSD5TatoePKsWXZjsznog883/SwfGMdy4iQ4lFYBONFULDTDCmkTkaGKb8BKbWWGSd0g6CiQWYOxkYQIESk4xsDsSD9PgtzKclv+4aGfT35pfJ9QV3DffS9Z/7nigxOKJPLjgBhHCUqjeqoDGyiwMXpEAoWCQANBoBiwRSBG1b6TMPpd53dAgqwAGak+lXAukE681WV7obBUB5rBosCBahc8Svmirh3Kbu8br1yRxk3Op2vWjs3m+Vkc2SOFEanmmFosGkcFIXSnB5TOxRxHWRhoK58LrJCrOAt8Tpkdxb4bICQZIgBmKAsj5OHlQ8Itd4WN/Bxxs+utoLigOmH/dcjgLh/s3FVTV6fo7Utv79ziqZN9bF0ssDnIFRI0Jbq8L2YoF/m51xyK/zTggI5vzL85tJNe8fBKY9M3H3des+6rM6iTvNSTkKiqTGlY2CcmCmAz0lkoMHsqXVsvj6IRCzFwP3FPWEiujhE0s9JCzy79w02b99dIF8DJrPX4NI9Gr3WJM8qjjuGCYJSCANdDJvZRBLv1SQM92SnpzBvXc8DHtZd8u/QT/sY75eWGI8rKV328YbSL7EuEERmWRzRVhM9ag22EdFJoMYcSSqpu5cnPIhQ/0rljh2dmXX86vJ9vCWJBc8KIPGpTVjyQVmb3ApinKYw+AfJCUZ8rLV5oLDfEq12ixt1v3D2tTYPAKbUPRzY3ZoY0enJaGtsn56SBiBlFyBcogiSKUaWiRHyVMHFdj07Jmc/edG6bjecX3V3X+f31DZMaCmJyWpl9PGKCQAoRIrRoNEqAYQg2JTC6P2qZde/94aeb/8V6+r/dWXVLVkcfWbJkxJZCcF5Rmcc0F0VNvoiYwmbJes61tT8Co5SI46ai5iJLoccMhf5BiVVkKEtowJXnQzUfQj5WhJqURgxCpUExCYSC5gPCdLc0kkwK6Wa8qs6JfN3Uqe537x8AJ29Ov+tAlzmTWgS+YBuAk0AhHw4ihqnZ3IjEqCJi+wmLrUxEjPllUXuxl21ucP2MsjnDEBASMQkVDBQ4CAWcwTAbTNDQgSWFEn6+Wbg1tusOTGa8XXXUhODk01EbGoA5CY6rzxRiEARnMAtJiAqAcTEhKMw54bOTQX7uO4/uWyuxBidzXhkV2GVT85KO9pGlwQmsUq3gJE6lqHRkgwmC2B/Aya63RVgY31j9+w5N3zQPIoyxs88+a+npYw9t2V+L1K6eFRadBY3s8BbJfpwT8vRAqajjOJ90Kks8dMWJY/564bA+uyxv2t3GfuYvHq7ZJoKfFYLgAsVUvmNZfP5JIwY9dO2YoW1G8k+orTPrM5tH+kV+SRAEiao4m/mj48569brxfdotENvda9n3f6/w1Lvn2+9/ufqsFmnfvKm50Mc3YqYwIgjU3kDX694O3QwcOlrAAeF5QRiYpn9g0YZN2UBQ5aUCjjgs3jZDJpSHSPczG6MnO1UlnjtxUNW6nS2cE+rqTJYmfd75cMO0jIdPE8RJeYqRUKQZWmAtKnMOk6tMwl+OWMZ7vu9B2mifQiCH+BwNDaTqHATcBAGmRWRR5jPvR1HxD/9123V/a50lQ3rrn154/tgCtq8KqDVWEBKDyYh2weiNlOlgMiiCC4vAYEghw0I+AB2aQYERk9DprdpuDAuXgPI+uEYm0iFooK8ojZjA+cAQD2JEvNCpLHZHr4roh9vddNcNX269IOvjcwLi9HIFiBhMHaTFoRfFBLuqUomIVYxbeKtN8FYpfOQK2YFLUpPJFW0BWVAgimUmMk0b+b6LqJIqZtHAQbwZuS2fET/3escoe2nEuOM/3DlsrPU+mVBba372pXGQYuwCZVunZbLFboRS4lAkoyb9gvi5eZSpv5zwwC3rdw7G+tG191n1XqFvnqPJRiRxei4QXVo8aRThJnEiSDAwcusWPR3whfwiipsYEXC4+IW8jeSijuXJR086bsTr+9prtat7fcKECfR10u00YZdf47HYyAKxTIhq10xYUEBRh6II8lpsFbwcM9XjqQRbbqGM/t5nt9RgM5pnmIp4JFHWeWt940CO7eMynjom48uOPiFUwGdqUGTbBuKFLDIDV1U7zKtJxF6zEHqoMkGWzbv5qvR317FTrqiN5JKRsRta+H0tyuye3wmcMAxA15O2yDcmSLAglm+5+6Mn7mgzvh7MBJ/4ZFhDUd7QgiPjcygseQRHnCUFihKpYkxtixlqfspUM96686pP2loXrnrwxbKV67edXV/kVzQH5LA8gc4bgqRfRMADQi5MCquM5RdnlzE2++Sju676rvUaGJjVtLz782++O9k34melOemZznE7kCbCWsMS2swh3BDGeqlIhJfHY58ZUiwwJf+C+B6XXtEABxnA/0AIYG+AejUVwZRoahNmluEgV19b5fuG8JtqyiKf9+xgvn/Pd1w+2q1z8z39i9iclOHk/Poi75rhCPlwwICRCrAXHKGkaauyuF0fNch7VBb+If1CPfJdjHlgGQD1MdH9SkqF/jWFFRROwOsIFPddk6rtXcui67r1jq+5d/Lklu8CNwAnr3zwyeiNjS1TthX4cdvyxainu7MAICkE8y4bE5Rk+IsYkbNjyJ/77oPTNu/LOg7g5JrHF4wuWImpBcFGuchKuQBOIMsIjlXgwKJCVDmywfHTv00acu4PVuJdXGmgAa+69c7KbEPzwQxbqXMmnv/Gj0b3bvx3ghN4GZP/8Nc+n23ddkVDJnd+3g/KHcta062q/NELjxv25OUjBjbvi+f7gtr7EhsL6ie5IJiCKLWqylLPjTmoz32/Om1Um8Fu8OVZ8cvHDs/nM1OKxWL/pE3mXXzeWU9eMLR39t99Ddq68SF/JdnYcuia9U03f93iH53hNOlDDwcFapBgoV0gcOjg4cjCMELWXiezw1pCdLgX9wNozNIzeSgpj5mES57fbJNgfqfOFU/17X7omtnfOa3Cabwgvu658tP1U7McnVXktNxXBpE0zNEgSHAL8y8jlD/fKZGc+aPjL1k7ZixCT85YGF32xf/H3nfHSVXe67/ttOmzsxWWjqigCHYsKMYSsZtA7MEGikpETdQkNyw3MWo0WIj8AnaNJWCNhSgqYG+IgtLbwrK9zE477S2/z/fMYpCwglzN9SbMH0HCmTnnvPV5v9/n+zwr9sk6zo+zBfdULlFfjVJiYJRn3P6Y5tvvnHHTz+ZuiZzAfea9+8aoHNEvcwk7xsM0xjGwTICtAZwTFqR2toCToJ4C0jog1hYAl2KUF0ALU8XTIIRmgWMBcEVCuWRX5RDwLAK+CKS+RMGnIv90n8rK2w/dc+AXr7w1dx9faBNcbJ7mk1Cp0iwMHB2IEumMIt8uKIPhQsQgHyVC2twIVkuE76u87e9VcOUxHqGHOZKUCM0kwPUAMOS7NooY1Cu19HURyhfqbv61OGOLDjv4mM01X8OrOHriPREh2/ZzBTlTEXac5H6CYrnZxOi5uI5f7LtnYs30SZO+UtECqbipDy0wXv3oo73yXFyY5/hkB2k9uRbWs77ALqTYDCMAWrpGEPFt5HW2oRKLqiiRmw0lHy1NhJ4499zrV2xJue3KgrztdwCcvK16n6ZiqSttFjk8i3QdGSEkAShxBzEqUcxAPMrQMunknse+szCMVRO4qDCqR32EKyWW/ZkeGeL6eKgryYC2bCHiwi5lhQJekucVEIYQuY6RITxRFTIbIkQ+vNeAno8df/QBa7eXJtoCTtZ1etMzSu+dVyEmqRFwTigGJRZXhpTdWsLUPNzResfyx27/pLt1AHgwK9y2EY2OuKYTWScWiBVE7SDSBy63IQAnOmoJUfl0xOmYtXjWLz/rVjRw2mzr81Vrf9jJjSuy2DiqgA1GLaj8gW0cHHghreN45Yy9Wh217t2/b++Ft074h0JyYFmx336xN15bdnwb1cbbWvjAthyP5TzQ9gsjAo7JoM4MTCSYM4QC/0glwpYIEZq3sHI0UGQUnEI0QyqpfCBTYwyYhIIqY5A0Cc4OEhAOWGErIl2fCbvJEPbCnsnorKdvveErOlVFcHLr3q4Knd8p2dnNNu+d4QS50E4gUsgJIhwjA1NUErdkzNK4joWrKe4JboOhDojXEwRe2YCMZGAfKgXI2EuhZEDA8z0dOS0RZL8/qCrxRGFgxfvbEoYBnLy6eOkR61vSl7a66rjGnB2BA4WhGcFaiXwR6L3EKV4bo/ihmJ975J1ZN2zclbkAJeJ33/PckYVQ7Oocp8C3SmwpJYZVC0TYAJxU6KLF4J23xGL6bhG27TU0LG4Tb7wlkc7khhhMq9532LB3shs/3fxd2zdfNP35Hp/XbRrXkS9c5HBZrTG2tjIWeeT8k0Y8ePnhQ1u+Ln/Y3YABxddXOj4em1P4KsVYv2jI+nuVpd099JcXftqdDDMImb3ReccQ7nsXI4xHhhl97vwfH/fndfOGtv5PjLZ2ZVBv9R1cM3t2+K2PVh6Rk/oZBUn3tQWutLmKeRIbEtyMMaKe71HKNCAnYI8DMfZLH5fgv6hEyqBMREzqM2lnMM+t1rH8e0lp/OVkdWT1CxPG29u2M4AGhZv6vbt02dU5ro3pcHiJYiFAQEFpLEOiYFD+aZi6Dxxx8NAnH72gqAkD4+jUqS9aG9u/2D9t++N8Ln6oFColSrRpwp3XJxa554p7/uuTsV1hdmj3Z+qmHbzZdSb4xBwtdasssMsNwAVER4B8Au43oEMAVTZ+UF1SBCcAlLZUEMFGUJTBhokPqpfwlOBvAidP+BnwnSES1FhhSXR8XdlPVlaWTRtQ1ntFLrt5z9r65ks6bXSmi60eSLcwnKZy2U7QVBE64jkTqXfCOptdmoy/neqVasg2LJKGNyCZ9Qr7N2fzpwktdEKL4/QA6j+kdZTvqrhJlyVN9mycqRcHlpevzL/rZ+fMGbvFl3i7wyNwNp46I5xr6+ytENpLZzRqaEa9jsjydhu1zJ0+abvRvCJAechYsKR5n0xeni7N2FEFiQfmOE4UpNR9BbpwEEODfJuHsJtVESyy1M+/GaH4wZ6p0Jt/u31K27cJxmGznLU0fSoPlVzlh5JHuCykF6CkLFClA3K2g0zwxTFITsdiAxZ8neRuhiCsaUyPKWqUGma43Ha8EoSomS24jAdeAhT50JfAfQJ1elFACZNyU3hNJQzNjZnskcpw78/+MuXc7R4uAJykY+FRtRn/rk5k9PEwpHWKTsng50RVQVrKaS3R0DzU1nTX2ifv7FbaACpiNna6hzXnxeQ2rv/QYQBOoCquSHoMMaViFmmxMH/WKKRnndnD/7S7dRUOJCsW1h5ss9DENMdntBVkGFuRgPALoJwpHxm+I+LKW1EdN+/fr2/VU/dMPK1uS59B5K2uHvX3dPOyTkzP6OC4KuMqDVx6KLOCKCqk94SCMviiwjBy3eD3LUqVgZGCSj7QPwJABAegohJJ4OUUaDYG8drA6qDLDUq4YOGH4hrKl1r0w77l8Zse/9WEr5jvfZnWwcZ5OUnPaXZln05OkAP6POCRBJwtQYLSdohcWRpWlgaaMxAC5UHlE9wOVHchYhqYDAS8+6KHFESOcVD+7TplBloW9XL3Hj608imzublz67beAk7WNWcubfPUcU1bgRM42UF02VTgSoy6wEnhfwRO7rnnxSMLocjVWcmOyCuWcEAPOjhUFat1wpiLMiZbwn7nLbHkbnDS7YJ48fV/iIhsbhBheFA4Qhb/6Pij1uxKxcw32ZCDMOaalWelbX+CI+TehJKNvUpLnhx7zCEzJx09dPMuSvnigy+7eZStsUmK6YfquvZOSkd3H37M3u90Vx4HC/sxV/9hkM35hULh0brir4wbe9pdm48eWv8/9ZX4Ju2x7bWwuH9SsMI0HuvTyWW/XIH39bisFgiXCalKhESpfCGXZLphYaJBBphAOgM2d4wx1ylzKSF5LEQGCafZVM6qaJh9GDPDn8dL/MY5kyc722tjIB9uXN7e+4Mv1lyRU/S89oJfiswIgbCw8MH+XXSEqVyYNNTMwUdUz/vKCUUpfPqdD8XXr6g9hit0OkJob+HzRuK7L4w+fMRzt192RsvW9xxd8/CglY2tF+c4HeMQ2sfDmECmOwAnQfQkUCYJFsQgmAuRE9hivxQpCxipiIFHTaBUUQQnAV8l8LWB5FeR6Agli1g4yjKUJwqt91cmk9OPHhRd2+qWVqyq3XhGpy3OKSB9mCOUKXwuLYI9Q8l2A8tPwkw9GSaRN4fvd0jjrPEHBBKxsJnwNSzRlOk4oKm145wMIie6EpUyjRHpO15Upy9VxSP396jU3xnWWZvZWbBfBChTNbdgGQZWJGkl/Y7BSXfO2B0DmwlTZ1ktnuzfmHX2Fcwa7hG2T17IvhzJFMbYJIhTyj0VIiJH3fxik6rnSkOh14eF+26qqRm7Xav5XR3D8B6Vp086WYZLr/LDiZEOtQxHQijfCKqEdEaQBol+7kiLEZ8x7EvJhc99rCShzIhSlwsGITtGKc4XCkXuTIBvQHk4iAaCbaUIU9mcNOn8hKYeKqlMLULVsc7uSm0BnLTFwqM2ZfidWWL0dQGcQHltUNAE6Q5HmsppjVMxj3W07BCc1GX9w5ty4ppWnxzvUgtJvKX6w0MmlSps4BYT+89qdtu9Z1XTxV83Do648U+DbGxe1GrLCxqzXpVP9WIKEwQTGaTBfFWuyaY48WcnQvjRUw4fsBQ0nKCtT/vDA5HGTXWH+TRydZMvDstwFPWDVAIoL8OmDorPQGoHfyfYIcGAEsrcaeABBFFFFjQC6PNAlRnwvoCUXiSVFz9ArC6K+dGgkigge6MQ9p1Sk3y6R3nst7NrLnt56zEDkfmTJ/9uzywJnZuR2rmtHu7bySmylYYCIrIEz2GCNEhhBVEiHvQt1JoVy+hlkJaEtS0gyoNMQVDSD/M8kOINrg1hn5ebZGPCd2aN2KvfwxvKUMvWY6Coc/Lm4cA5afPVCU0FqNaByAkAJAAnPjKVQAmK1sQJeiiG8o+8OePXu5zWue7RN4+0rejktCRHZBVN2AClYV2ClDwIviEuyqjfYvnZm0tDaHdap7uFZvK0aRZvkf0ymc59PDezYs/qw1d824vVP22+M18Ivbpq/eis4FfYXI7gUjRWJWLPHDqw15/uuPCk9bsITtAhl/z3ATndvFLpxgm6xr6oDJvTJ5078pUt6YRtnwMm9pETp/YrCHy2VOjHUYO9dc5Jx0xLZTdt6lZZdldX7F34HpCHVzd6ZmcmG8WcRAWzIoqimHALJa0d6aRSNCpgQ4WVhMI2HMRcfUqobRp6VqdaJ1NOewi7jfF4tGHIIYPyNaNGwU6+Xalk2HTpelGxYmPtuA5Exnd4fk9JLYaAUCel1BSvC2P/xYowu++jP17z6fYIcB9c/4cebenO/SQXfRll6Ug49sn4S0/+pzD7JXc+X/HuqrVjMr68oIDYfi6muqcUAjlxIL0GC2oggw+LIZxsizLv/1BQLZ7ioNyymPaB/4XoCkM4SOt0VTXBQidchHlBRTTfRoX0HWXJkllDjui/eYjV31jw1rtDWz11ske1YyWmPREXrrLtBsadpaXx2MKwRd7t25s1bk1iha6EtnJX89K16zaOYrHEpRnHO8j1vAh3spmwhv/SsyR676RDe33+rxtHCl9191x9TcOaGIkkKhDS+uRsp3/ecXthiso0gsPCy3Fd8AZT+e8nkqHF1bHqzdMmj/knIuMuDNWvfAXmVd+xN4z2w/GrCix8dE5phtLDAQkSTsMgkAuKv7DJaQx0RjgSEBEJ9G0ALIAvL0KWYSDB/QAYGxr4L3kISRdpxZQJD2uohXqF91OmNntA3+QbJ1ZG2r+uvQMRNl07emOnfVcWm/1cpbNAfyLY70A8rQhOQtifZ+byd639y81fGzmpy8rDW2xxbYuHjwPLRJgnAKLhdAzy9QYVzQbyngn5mft+0kfvNnICjXfijQ+U1bu5M9OuvKxTkKGOAjcnGmiwQLWYiThK6SIbRd7rpRH24AnD91p4w9jjOgNAe8ec5MYNG08qMP3a+ryzt0M1HYCJUAwJ8FKAOvMAnLiBqm4gEEih9B3gPzA3vAAMbPFbAj0aoGIE+tFbrBGCQwLMw+KfRAA48SEK4Cao+Gzvqvjvnv7vy17YFpycePXv9sgT45ysZOe1uah/RmioAOCkS4MJfJ3gOcA/KlCNDeZyFzgJHLsDRaVi1VmgJlgMnAaEla74joWVKA9pDaXEv/+gfn3vHZGyG7ceB4981hh+dt6bh9W2ZS5u89CJzQUX7D2QARVDAQ8KwAlHCapWx4h60FLuI7sqwgack58/tvAI14xP7pToyKykiTzUScK6BGn4LnBSznhL1MvelEiaj7526w3At9otX7/twgNaJ0teertX3ZoN++Y9e8OQ0Yct697n4n+6bBW/D6JXy1YXDs/4/Mq8L050uejoUZJ4YUBp6K49c7Wrdvakue3THDD+xr0cEhsvdetHmmFsLgsbM356xgHPdifEBhP70Eun9uRY/kgiei7D8rODh/a/rbnc2qHQ0bfTEjv3K0FO+aijSIldTTfSdSy/1tdrm2sNlLUNh+iMI0Uko5gpkPvyJKHS11TMM6Mhr6RnqXeEnfImTDjwK4JU27tzsNDdOie2fuPq01oxnpyVai+HYxNjHRmUOboSy0zpPdkroj/55rTtE8agb9cu2RBTiEQiYc0fUDm4Y3sb4PmPvBJe/O6iUZ2cXGhj9gMbs7gH0Z9gQexaFAOXXshjFRfEYPnaItUOJE9YJIMyYxFM/CCtU+TPdUm2Fx2FKXcR5TkZ1WSzJZybEpr25KKZU9pqpiK8yng8XtvRuaeH1P5KoT4ES9vP5zYmMF3Zp3fZWj2+b9usbtoOCNV2vr1Ph/DP8hQ9w3Xcvm6hs92g4oHqZPyxl/943S65bO/cqNj+VUGaZ84czUZJq3ZTayyTdxKMabGQQU3PyUjpFzqiiNcPGNwnPWXMGP/bTOdseSJ4hh6nX328DCeu9M3YDxxmWZxagRdQwBqAUzukCYPulUGJa0CGhhN0QHY2oVYr0GUBXyMiBbJ0irBwFZKOH9JxJmKQepPyTw0lXu1VVvLWmP4XbB479qvVOdu2UFCto2sjN2acu3PI6O9KjQUAIIgRQLGnJw3ptBrSfTXm+XetfPSmj7vrC0jr1Nrk8La8d12rq47NSyih17vSZyIoAdeQ18Ck87TF7ftWPvL7pV+3AYGQ5LvrVxzV6YmJWU6Oz/nEgrJwzQwFZeowhlO6cuOMLyqx0EP9q8r/dt/V5zRBinRl1Ysl61es+3Ee69fV5/N9fGYyiAwEqstQ6g7gJHCsBpI3C6raMANieTFxA27hQKwPegPmFGjlBORz6IuuyMkWcBIUfwG4BAgpQeHViRH+6eDe5b99+r8u3DZygk+7YuqAtKaflZXkgjYXDcxIDRfgmxqU3QMfDABPUXYwILZAhBSoJHDMCvwdNcShOCjQPyoq5xbL4oGUG5g/IBMjkdS1hhQV94/ce49ZB0bTTV8BJ+BKvGTZQWubOy9s99DJrQU/6UiB6wHZawAAIABJREFUTV0LdF8gmgfgL4bkyiiV9yWo95cFM2oad2UeAjH5rleXHmYbickZqUZmBC3JgV4GcOgIDdRow4iLCiaawn7+t0kdPT53ek12NzjZTmsDOFn76oc9Pvv0iyGKunXlw/ZYMX3S9vPbu9JZ3W2CR94wbWjelZdnXP8slwu3MhF9tcLEdx50zNDPdlWl8JBLflFd0OLncmaex3RTloTMhw/cu/yRP55zSmt3z37A+GtLNRI+QWH9It9z0yUGueOIg/p+XHPhOHdXuC/fVhvt6HeCTWjqVDx48GCM0Jiuy4sKBMuWLVNTpkxRu7LxnHj33YazSRxY7+Z/nhVqZK7gJzDRpcFoo0Xw/CRDT+6R6r9wTs3YbgW74NnmzJlDwFm0u/QYRB42vLdur/Y8uiAryVl5RHu74BALomZQmQTJ5UDrpCuMHND5YCPp8p4JUlgBSTdYLItLJoSsoWSvKGAGYWKImjBuK2R32nFdvF8ZDd2aCpnvvHr7zwO+DCzuX6A5oTa/OYUVieuKcy7s9OEDBqdRw8nO13GPgj6Ytcj6eMP7+zkuPsG188NdJ5tmVD7Tc2DvBVvKfnfUl9/VvwOorao6meqDUrTVy9BYyldJy+JjBg/+TkDJ1uCk5+lXjJDh5GXCip3C9VCgtSFAqCzoUxC+KpYCgyYMD3yUgE/QlUaATR6CgUhKohSn0vctg7pEemki/YawjteEDfI54+6SnpXRZSf8YHjT9lyNt21X8NbBbvaQDa2FO11i7J33lSGJ3hUy8BFkl3TkN5jCfbl/In7P/GnXfvZ14GSjgw5rtf2rW21xXJ5jZmog+BfU0kPsRzLlbTCJmJ0y9Yff+9N1K76un2EsjZj8h71soc7J+uTsTlf2cQRmViiOfA6/J1GCKT9GxZIo4w9FIvTZF2+6ZjOM3/rIiyXL6mrPzBN9Un1nZqBHdN0PJJtBSgC4W8AnEUoBeVwrWlAWbSCDGjmItwY4BJIlAPADSbpABbHoXlm04yyK+QXRk6C8X4E5obIUz0ao/96gXqU3P/ub8aA88uUn0E6a8LNejh47I6/YBWlO98lIpgs9hDKOQFY4UjxgQCQtqL4rpnIkh1ROUVaAUR1xIRUYaXaZcgeAFqqK4E3gewbBbszQ1iSJuPfgflWPp9rHfMX0cf769eZdj705dH1zx1kZjk/PS9Qr73kMwK8JIE2ANQb3Qsr/NMz5/WUs99Qr99+xXS2ZHc3VgAQ84ZcHFXDkyhzRjs1wVZ5DhAReUKBdoySAEy9F1PqEdG6SRD27YEbNtyJ+uKNn+z7+e7fGf/CwH3/8sfb6u4srPnh/8R5aSG88fGj/dZO+Y3AC9z2pZkb/dtu7NG27Fxc8n6UioberQ/SOYw8d/e6kEwd6u5LaOb3mjsTGVvdkB5FLKDOrYxHz5cqQmvHUjeNXdrdRH3/+deGMGRmhKJlAKa0MKf/eHxx+4Avu6o+/Qqr6Pnbsd/FMsKGt0QZULG+rHZMT6oyCJ6uRoo6GyecmRa/2Lk3Ov2hw6ltJe53x+z+lVtTlT+/w8IQ8ogc6imABp2vgjHQBEThBwekmKB7GAEW6CLFdpdNQsQOnJ+CoBMwTyJUH5mtFJ2FNukoTtoPt7JqwKjzcrzo1m8R4A4igbd1+sKgcBavyggVo4dEg7BQktXf4gQX4+gfeiaxc/GHfbCE9UPlugSK0nA+w6re9xw5/7N/ogj3Omdyf68aPpBE9QzKrn491zefQgxRoI11GhBCcl4gHfCJALAwYJxJh4hNEbIpUFivVibiXDluslSi/HgtvQwijdQbFtWais3Xi4MH2zqbOIKpXW5cfVNdi/9LDxsEOx3EMoYTgw6Fo3qbSXaMJ94URg/Z86v7rzu028jVm2mxrU0fz0Las+9Mcx6PBCTykW4SCGB+SnHheTklnaVgnzw1Mxv4+56bLdyjqdfTVdyRc6Rya9aFSDo+wBUoZZjRgYcCoDis/F1Le4ogunk6GQ/Pn3DypBcbfpOlzoytr6w7vVPL8lmx+Pw+TKIB0qMClikBMh2PY8ZUA6ryEirRgoy8KCQHsD5I4Qb43IMPi4I8AHoA1AsGg3aZhohhWCpSUAkoIkcKn3K0PYf/1QT2TD/215sp/Epo754Ybkpvz6oiCZGfmsX5wXmpJZEVQ1vF9Tbc43InBSxQrgYBaFIyPwKYSY0zgb5goLiG2FlT2E6UEUaClJMFJDAsN47TJ0KdVITZnwEDzzVnjx9tb7x9gfzDt9ft61Xe0/iDP8elKt/bzkYxDuY9GqSc82yHca7O4/6GF/Gd6JyvfnnPHrpkfwquc9ctpezRl3LEFiU/IIdyP66YlqEYkgG3OXZ277WHuLK0y9D9zFHl/7vSvVuH9Gy0DO3yVrwUnIMR28833JD5YvKSHbuq5MaeM3Dx27FhIAXynOTCQjm/m6vy07V6Rtd3SVDS8qELD08ceedTc848fWtiVU/+D89ebf37myZG2xOOZGRoRDpmfxJm889rfTFg4CpS8tvOBSEF2eXof2/MuNq3wYWGCnq3oYT04wEnX12yzge2wpf9NLgBi7Jsvv93HoexIIfVeEuGCQcnK0lj882EDDq7/upLYb9IEkBb5vGntyKzUrihgdnJBEuaBGhuUwELFDbD64ZQW5KCLvkFAiIVDYfCBU1dXaBcE6gIqXcCbLFb4UAEEUO6GqF9L7OyLMek/ULaHseq7AA0Qzn3hhVqT0rzo2xd5u5qa/Cbt932+9pSamtDmJmdvl1iHEiMyUGA9xLmkSDIKu21gsNw1yYUSRbtlSjnVNI8SYhOE27ntthKi2jm322OG1s500cE6nc6qigH52VO+eUoKgPcqpzxe72ZOKEi2vyRGqaYZDNSPCZWCEJWRXmGNYTvvj9pv+Bc1XyPnHlQH+osrcjY/DBnWkUppSQ1TSgSSYQ050nZbPaewLGzIRcN69V93xzVjd+j0CwD5g1/enOrIif0Usw5U2OhJ9BBjzFTccXzq22lDOiuSurF433322bBFuA6q7FobVlS0pjsPtpUYLCiNBurImHAKjlRc+hgpFwnOFYakmiYDGNBFJC+6WQtIrQX6IRLSwwpil5RAbTfFNMQYClGETUqxDv7LFGSaJXf8fH6TLvyPDhlQ/entP7/gnxzdZ86cqb2ysaVHu+MM95E51NdCZT7VENVDdq6QtylHgkLJTWBDXlQwAp9PXLQnhwSOJFRTEnRXpAIzHA0AEuzzAF8Y0Dmk6hDCWzF8cJ/P7r/yrIZ/2juUwmOmzgi3ZrID8h4eoZnGMGqaZdAmkvPOQi6blo7dYGKxMmHqX7x895T6/4kQ591/eTn23vJVQ1ty9kFcDw1AVighKGOg3K88N6MK+QaVaV+xdyr+Tn7DRy1z5sz5iljg93lef9vPtiNwgu+44w7zvSVr4gbn+NRTj20b8x3lord+MYhytHno9Kzr/8z25N7xsLWyUqd//snBI59c/fEzuxS1mK8U+/VVNw0rCHKRFg6daoasuggTd1959nFPd0eKBVT9p9dn9tvcWj/WdcUZccv8mHr2DN3Krpw7fXq3Tqnfdid9H3/volvvj9qUGyFCZa/kgAKqXfgtb7oKD7lq2lAb0cvzip2XEyTswiEuUIAFsAElzJBfBtIrHK228FGK6Z4iIU4FBQhgHwREPsiVa8CKD8pm8yKsycaEIV/jnW33Hxfq+/6sWRN2yL35PvbF/8VngkiFVyiE83kzDH54RihJOQcpVUSZAHkxSZgQmFMJB2aJmC6Y9H0bF7yyUNJus7OOX5f35qbafVRTs1ORrB22k1J43J0PxbNtmTLX56FEshyFwoa0HUcJJdyQzzNDh/dMf52b+ZZ7AIhft3FjPNvulRMaMQ1BFXY9gbHraQwXFMHZvsP65r5JmnpLafiGFpRQphV2ci6l4bCinuTYtb0qZuWsQ8qA2P6VwxZ874LbHw0pD8e46TPKhcK6KZhvKFFwpI48LuJU6q6nGnGlrLSJ6IjZKpnpwHbYCvaIdMxWZj6p0Ka64iv2QghlDKoZCY26QvMtn1kMU+VhqiimmhWSup23CwWUfqjmwm79cAC4f5zNhtJZnkQ0GioIBkoqPjM1VzqudH2umM+VA3/qhmK6qUzPwY4ShGMqmWcqrjs47MFfCFUMUcF9rHMfC5NI6nBPr+qd+TpvIGifa+6YY/qaSDrCK/UUDwtHcEL8HFIszx1UMJCee3DKOHdXDsbbjrtps9+1NrXVleRsnmgqZKxs3qEa03k8btox08iX5rT0rTeM/Y8lwm5pr68FJ3ARnChyubDV1LQ2fPbZp3aeeOKJ3rfRQV+3UIBU+qoVrT/Iu+JnvkJHhQ2jrtIwHj71qCNnXvKDfVp2BbnCADz5xjv7tRWcs32Ezyc69ZNRc9ZVl/7o/lOqqr4S6vtygalR5LPc7aWbOzqOlZKOYwxndCVnVFRXfTh7ysT8d90OO1xM/80vOPjGPw3KOHh8VuCLOzlKuAIy3BAhgSAvK3oGKb+oj9FVwRP46XY56wYGhF0lj0EJJJgPBtoQHgoTno9q6lPTtx86aOjAZx+58sy2f/Pm3P16u1tgdwt8z1oA9lfgBn4dB+979sj/ssfZITiBTX3WrFls4aefRg7d+5TCVVd99+AEQphv/vqOA9M2v8pV6McGIe2VlvbXk44ccUdZ54b6nc0jb9uK1858vPSTNXWjO3L5S4muVUYs7a/HDB1855SzT+5WaOq6Rx4Jr16d3r+xsf1ypGRPS0czevSqfHV7Etj/sl77D7nRETfM6N/m4Ys6PHlZp69SwDkJ/ICERAK0MYIICgQ7ijLsQVkhMOe6rL4CCmUQbKFIcBEYIYItfJgpVR7TW2NUvZpvqr9n8sQbP/42VVD/Q7pn92vuboHdLbC7Bb6zFtghOIE7A0CZPn26XllZyXcVGHzTNzj813fu6XpiPBfoUoqQW0LR8/sM6nVLvK5sQ03NV8OWO/vb98yfH3nh5Y9GtuayE7Cu7R+yzAUxn99kbly8urvc3t0vrzbe+fj1vZatWjdR1+gRYZ3OGjxw0BOV153furPEyJ19vt3XfbUFjvnVfX3q8/64Nsef2OnJcsVMxEAJNCiFpAhDvanykQLKUIBJuoz/tmgubAVOoMqHAdkPRKWEI6NU1iUM9UzSRH9697ZJa3e3/e4W2N0Cu1tgdwt8f1pgp8BJ1+MGOjz/qkcfec0fezlEXsAxuRoLqZdo9PUynd50aNken0+aNHqX+B5Ain3q5TkHNWXSl/iEHF+WKlkRFvw3nUbhve6IkOCHsODFRQO+WL/2Ep3qZyZjxpOJiHnvEJbf9J9Kiv2XjYFf3dOrpaB+2u6hK9KOqhSEBcqVQGwNwEmgDOkhhSG10yWBXkTTXYJQxcoPyPIwBqqTAF8kMpUvo1RsrEpYc0bs13/GnWeP2vCveqfd99ndArtbYHcL7G6BHbfANwEnO/61b/GKH9z4+1RBGaf5vviF8Hnvqlj0kwiTvx9cNvTNKROP3iW+BwCNF+e8Nqgtlz+HU3YWpcQtCZt/LGP5xx6qqdkuaQtkln/0qzsr1jc0n64IuSwVj65LGvq0EiO8aFbNhMK3+Mq7f2qbFjj+V/f0anDwT9MevqLNU5VQrQNeY0BsFSBbHYgfeEVH1UDG8h+VOlsUK+EnCYizAd8EGCiSIwv7Mq6pTTEqni5PsXter5m4bnfj/++3AMy1OV0an2OKB6Fd0uP533+TnXsCiEjDlbu5azvXXv+qq/7T+wXmYZfWbtHS8X9pjH5vwcnxt90W9tv1o1zHu9bz/cNKwmZtScS4ba89BzyLlp2Q3hXzPeCyLAEJdc87xZbqUoRReUU0+lCCmXcPQE2t2yvxDMSCbrg1lunMHVkQ+JpYJJyIW+adpbrx9+6+86+aRP/u9zl5yszem3NqXJurJra7qMLtciQOlBdADyMQhCy6EgeqDIF89Zb5BJqxRT1rjDQEhYhY0aKiKPJlUlN1CUM8U6IV/vTGbb/Yndb5XxhMMLcWLEB0VW6RvmTpF1Ztoakk53lx04hgyzRsbufyVb1i2WNHj86j6moPzCG3fKdlYJ0W1zTS1ISQydowQmXBGxgU4ywluGSr9/lSMasNoWhCKtMtlZ35Otkxopo3ICQGz0E4Mhyxxx6bbhRcop193iiIzHrL5szhOyr7rpmvWFW0QV+36G2tpNKQ+w4+1cstRnxbRVo4GPWtrtafe+Z1/fPltcwjikhdwyiPUHU85O93ZH+/qnwYTx5QxdEcJMaOhRreYDDv1Ad+39Kq9dJQBc11duBIHGZIO7LicbmpoUGZrArHU2WqCRqsESFzcIVEGSTQF3PE1qn6ACAuW8ZQbDB12ptI0pfKtjr4TrVFjSKDxyBm2Q2sQ2vBIhYTtRv68ilHIwH9vKHvBkatvtQkLXjBnC9QXe2HeP8DD1aDhwwJ3hGer/iyTajpsyY0b8mraF2LJFZaEc1wVGnv/uKU0ef7YwYjvqUoAuQu5s6dyx5csYK4jY2sPUtY1R7l+LDho+RB+wwT9U4dH1NdDVU23VZ0wTvPXbNGy9XVaQvf+8JoS7caCFlIUOFnHFPst88A/+iqwd6JJw4EgcKdrgzrEsOk9ahKH3f8aPXqiGp3Z6kA0J96KkW9tjYx/oAD4H13eiyATL5dXU1znqd2pt+2zCmEFrBX3l9urW1uTmlMi7hc+IJ7DkGeu+eeQ+yElfCsfK3X3t7uw7yAdluEEM0uQGrUqO3LcXQ3eGfPVvTD2ttN0iJJKNTP3Z4tzvcWnMyc+bH2bN0Hw+y8M1FI9WONqUwqYf2//lWpBw6M0q9IEO/U7O26aNwdDyYam9tHpguFyxVhB5bHYvN7RK0aFfVXb+uRsuV3x9U8aDZ4LYM3NHVeHYnED+2RjM8uiUWf6FfNVn/Xcv7f5N3+3a794Q3/r2+Tjy9st+XlLY4q84iOFANvj6KUdSD2VFRfCuC9JABSiqZfEE0pTmeIsOhISZDqJoFKp4U8mdDk5jILPZtAhXte++M1q7/J5P93a+d/9ft0iYMFXj85L1dGLatHLlvoQTW9DzGNCiHA4w0XsJQtGhL1ISJqo4a27shDTmr6/MM36IZcpqLNk32tkmQYuR6SvqC6RgJPakk1IqTGFAKrYyjiEsiXrqKMKYObinhSYsF9poucRmgri8faC3aWISGqstlMla6xiGHQtHJFXUUyVHvywPJ0dzy7ae9ust54+7Xqgpvthz1VQnzhGhw3Rgy97rCKfs2QfgaV1kKvv4U/WrW8t0Yi/RzMSnxJTUcg6iFJMPcE8VxbN1jOVzKrnEKGZvKZUDKR3n9Qz9w+h+1l72hzumf2/MjLH67o6zCtWhA9gahiSnrC9TISK8/TDYN7AjGfU2nSMOh9KR35nsbddFjz64ce2K8Z7ArA2uCdj9eX2m64lzD1hO+4BibEw5psLddYw/GHH9s6afQe202pw3r9l+WvlFKd9WRMpZQkUFOcwV68Wfp2gYZoNONmKrhOYj6m4DWJFJeYYU2FNU2BQr4nPFQQLtJ1kCpR4LdIGCYMa4wqyYXGWD4ZjbcZTDX3NGIZzffNNY3rKqhBYnnf1RwpTJuLiG5opqWHlI5wQUOqpTTKNhxw7BGt4w84wN56nsPmOv2xuZHlmzaUNmfSZRSxlCf9EqwbEd+HomTKFaU2QShNfNVYEo7Vjzx8VMuFo/p1Wxq99Vy66u67jc1NpBLGR8wy/areFWuSA6vavq58vFguvsD4bO3b/VjITDAPd1TEU42H9Qxnd4bvCcKpf3793QrP9cuQdITKdTQOiES2e/CGMu6OZP/Iis+XpOoaNpYyhOM+RwmJcE9EaEJIqDZQrk6QY2kkK12vgyNnU1V1ee3Q4cML9Wsy8RXN9WVRojmhnnpDZN06e0dgHtoH5kQ6Pqsi35wfpITUQTRxz6q9a7ela3xvwQkMnDN/ec/AjOf9VBJ6KcJCS0b1JxJR6y5m8XXdAYkdLbR3v/yy8cp7q/dpy2QvkoicmQhH6svioV94WuzdOd2IIUEnPrm+s2rp8tUXWmbsnF4VpZ8nTO1eg6D3Hrj+YvA+2P35DlrgpJoH+jcVxEUteX5Ziy1SDtIR0rUuGRPwAymqwwa8EoickH84km4NTsB0TSkNJJsQ7YqcJHRZX2ah5+PUmf7GrT9btRucfAcd2M1P1syeH3lj0eJ+zYXCPhzJvXxE+iFEqgihlZRpcawYI5h4WMhOKnwAKCtMht/skerxQT6X1rKON6LV8Y6U1EwiyTGSnBKssAS3acyoIgYVoJsWwBMfeciTFmPKFBZCtit1IrhlsA4rEl4bTaVqPSmNXDY9JJtJD8BShn3X6WBKLa5MxF/r3ad62YwrtmPHAE7bt83q35TJ/bDg+Icigco1jh3Nl+sNJN+vDJnvnPnHa+qXzXrRmPfJosGeQY+TxBrm+rgMMUt3ESaeH1hZcix8VypZ4FLmpOBp5RXaGPIbUmGztrSibGN1tKJlaN/qzsljRmzXiPEHP7ttaKsjjvWpNVwyVo4ZpUAZd928AEvfcMiSeUcwRUyJEJPIc5WhhG1gsdnU+EexlPVBMt6jJWO7icb6liM7C+5hVNMrhUIW1TQbKXeTgeWnFRHj47MGHLFue15cR0+sqWxz3UN9zTiE6lpvnWKi40hjBJesRhi3C1Xo2ZJvGVCQfinWNYqxhQjWFOISE1BQoxhxIZAHoncapBUkMqhOlJAUY0IYo8LU9Gw8HNoQNrTPK8PWWruzs7Kts2V/pHjCUV7OAVIZIlGCaIJgYlKEuKGRZoL85WErtDQSi6/KbOVMfdEvbo1mNW3vgu0cwD23L2HE0jRGiK5Zns+jijKDaBrIzmaxLxp0jJbHLOMTVmHAQfZrU/qBezyyKr08PtwX4ggNYS9sstf2HbbPR2jMCenuIig1NTVsUyTSs74lfapiZl9GwAcu/n6firJlU8ad3rmjdeqOZ59NvLNoxcFc+MMYVUJX6qNBGvqwZhvaAuyDq9dsLvN8d0/Xtvd1CoXevuebYGUlENYUMXSphGCEEiy5QTBXTIk2wthnZjT8EcPhHGdkT6HQUO4UOjVC5vcf3GvDzhzWX375ZeOvCz85hJqhEzRGo4yIdxmy59/1q181bb1kfJ/BCf7R1Pt6Oq59Jsdkku05PSrK4q8bmN/iMfuTOdfsmoQwDJolqKRHW945w+XyckZYrCwa/k1JTHvuvskXd2y385XCp/7hgUjdxo0ncp9cU16SIDFTmxXS6EsD/YamnUGL/7ql/9/nTqNrHh7UZPuXthb4pS0FEXdBBFI3iukbAcKJIvDzALQC4KSYKd0SDf9H5KQITmhX5ATSOlwldVFfauHnI9z+08I7rl6xo0n/79Oq/7tvUlMzW38ts27vVocfl0dopIvxAEfIFMI4jDEzsMJMIwbGEisNIa7DyQ2pDaZGXkya2vMKUSvnez9uK3gnOkLFQC49ICFRSOsRpIiOFWIkUA8mRUM7X9rKIBRFpKGw4yGLKpVIRLKpiop1yfKK9Tb3zIaGhn2bmxt7CscFh5mCRcmiWJg+WpXU3pg95edN246PMWPG0PReRx7RXHCucCU6THEVp1xxXaj6MKWvl0TNx2+59apP7pr1YuytdxeepvTweYKYg31BwwKDqzDG4BsEzjYMHGmUFJJg3/M8Bysnz7Bq1xmqjRnG2pgVWhkm9AvSmVv72qzrM9ume4Zc+Osf57F1Ptet/QXV4xiwHVbKcwsKSSEt3UR5T2BETAglKeS74BrsRTRVH7PIgmjEeJpVVC4rNLX3bk3nL21u7zxW040UYRrDYP2CZauhxGdRkz4/fI++r2yrCQSn/f0vu2GowyJn5zk5ThJSrWsMh/VYa0W452qKcLPtpPs0pRv6Z7xCDGmMKWxCRuZLJ+MuZkNRrogqLISHdUKIEiKwGISvREMhO5WI1ZaEQm9HNPpxLt2+RyHXeYRULmQgFjuctyiMdEZwKZa4TKMkoet6yFXC1jS6lGE1b+/qvp9bDcuysGaP/nlNpe2R4ylmozWGy7ASGw2K13Bw8FGiBGFWRnUtyQgNE4GZplSLhsV74RB57Zg9Rq8aO3aI191sqnlwvvlF7dKhbTn7bNsTx2tYORZlL/XpV/54j4rwuu428XE1NaZP9APaHX51QaDBGtGbo1ro5apk+YtH99x37dfdE57lst/9v55NTufpiqjjGEWeruSLZoE9+8Afrv/yEA1pn1eWr+/dnEkf6Hn+IQSpftL3se04jUqiTa4r0li3fJ0yJYQICc+pZFgkNIpsTdOXMlP7LCcNwwiFR1HGRinldXiZ7H1Rzt7f+j7dtc39zz8ffePdz08jpnmupuMkI+Il4eafuL+mZs3/GXByztRZKUfIYx2lrmnLpof36V29lCHnJqKF5j026TxQ0Nulz0X3Px9tb2w6oiOdu87z5PDSRHxmWSJ0b+9hPTZ2F3IDOXXdyu+/Yt3GX4dMY6+oZcxOpaKPD+gTW7UzaHGXHvQ/+UtK4VG/eWBouyMub7PF+e2ODAXghAE4USjA94HrSpFjAuZwRYpJl8gJyNQXKZUIQToo4JzgIK0Twr5KGKKhzCJ/S9Dc9Nd+f+3y3eDkXzPYjvvFrT3W16dPc3RzjKPpw1yMo4JQCgLpoHqOJQ4M3ZQHhnYYhQhTFsF1JiPPJMOhv2Llx7O+f3Fr3hvd6bgmJYSAERzSGJKsaCAIjrugKwtl5lh5SCoX6UqhiGDIEBIZBKnS0oTbs3fvutLqXpvS2UJo1ZpVe9XVbYqBFLqpURHR6LIwFQ+UhI3nLzm4z8ZtQ+pgTmlvyJ+wsqHt1wLRYUooC7tSRSjpLDHNBYmIMeucHx6/4O/LP0m+9faHF9mC/dTHWh/MLM3xi7Z6TNeRBo60QKICY0NGUd5zFMa+0CnmSPCCSWl7iLF1FqbvWJTM27NnbMmjW0nzUcNMAAAgAElEQVTBw3MsfnXlZRlFL3U1Yy9JDANTPYgoSt8tuk2B27MiyO+qcAM3bqY8GbdoWyJqzjfC+iO+pha5HXyPzoJzQ2Nb+zGabhjMMLEnpGKE8DAldVEsn+sZDt3/xi2XLts2PTLkZ78+zNdKLst56DjHl2WEMBS34vl+pQM2hjVjUzpd17st3di7o5CxOCGEY9ClBe9AGqg3+56PGNEQZQQU9RFSXuAqbtCiOzGYACZCYVFRXlpXFku+bhL5Tme6bUius21/JflSQ6N/80SuNpNxUcjQYxbFZZjSnkjT9rExGU4IczUs5/ZIRl/sVR3bCGv2yZN/1zOr9DN1jZ0eMTVBlD/XYnhha0dDPmpFIgqJFNHNFKF6b6LYnkiIPhR5HQaTL5XHUn///eQJDd3NmhtmPJbc0Jk/uqk9Oz5bcEZqhLjRkLEgYul3liLt4+6KKcbXzAzZpn1ka96eknHlUELA8Z3OT0Qjj+zRr/rtm885Kd3dWgUg8aQrf91bTyXOobp2MiEqr/neX6vzaPYfusBJIKpa0b+0LdM2UnF5rFSil5KiFfv+Z47vLRG+qPOpkaEhxA8bOgK98+F7IWI7ZZrOkhRqERRu4BZto3qij1TaGEXJqRpDGa+z/fZISejvD1599Q6jO/fN/nvJ28tWjpUMXygxTxIknmFSPvjAf12/8v8EOIGHnFgzO9LIWw/NcX5NjrvHpVLJBp2Km3WC5jxx3YRu3YR3tMyCBXl9unZwc2d+kivI6T3KK+aVp6K3GL3YF9NHb79MGfwyGpL1/T5asvznRGPHJ+ORD3qkkvcP3nPP964/7YjdqZ0dNfo3/HeQN/98oxrRYcsrO1x1eqeHNA+IrZgFbh8ITp2Bpw6YkwEg6bJNLxZ5FK3TgwsBtIAbMWiiwEJXBCdJUzaUWfjFCMlOn3/TdbDY7jTR7Ru+yu7Lu1pg/PiZ2kdi44g2h1xqE/0ElxmlQtewZhmSasyX0ncxQr5OdaE8nxCPsxCiwsBklSHVU5WpkuddWYjbUl7QlndPb8vmEkwzmY8U8SmjQjMol4RwwK0BOAU3YaF0XUpLcmH5SIQklgZVwgqbuVRVjw0V1X0b27OFimUrVuzX0NwQ0XUDEcllmOI1MYM8UFkWevriKRPXAxl3644EUMAb0HHLG9trcg7fz3e5qUmMUoaRSZjGwihBfz7mlGPnv/3Wh6lPln92iUPMn3qCViNmMg8s9iiWkUiERwzTRa4vhJSY65TZ3GWu9IIwn+Ica5hKi1A7RMjqmMZeqowbz1T06r38oQtHBbwHODR90Lju6rTEl/rM7C+IQSgB0MMUk1yaoFnoesLQdAVAQ0pFsPKwhoWImKQxHDbmMVN/XJHoco9n9mpNZ3/Zkc8fryCTYlrI8cC7iqIwIvmQEG8liPrzsL7J17YGSLAp7nvDTSOy3LoyJ/XjHaFSSmAUNxKFgeX915aEwksybRurMvnWgblCZ9zFmHlYp46iVBJKoTG4LzC4JMOhw/EKyDSxZMrxLIMKHWaxx1VI17yKVGptaTIxj1KyuKOt+aDOtqaBRPG5lSWJF8cMLmsBpVUw6dywYAF7+dWl0TY/v69L9LMl1obGLbbEIPyRnim6eMYVV+SOmTytp6RsjMbYKZaGW2Mh/ODEo05aOGJEtbsAIVK9Zg1dV4iylWs+SX6xauM+uXxuNEZimEb458J3Hj15+L4fdscDmXjP7MrmTObk9mzhUtsVw6JW2GWYf0qVOy2VSix48Opx293Ex0ybZhnCOqQlV/hNnqMRXChmILo8zLQnyhPhZ3967bg13XnBQT+ccMWvq0kyfi4z2SkawR0WUn850Kp+/poiZQFPvGd2ONNSe6Bi+ASK1N4Eyc3KdxdqAn809LAD6itzJ/IxY0CEu8jYg99ctGgRy6ZSgHMR6tuXtyxbRl5/a/HApqb0eYixszDmtsbdm1Oa9dKMGy7vFjxtmT8zX5hf+uYnS34SisUBnMQoEnPipv7QbZdduPr/DDgBAbQlyz7cZ31Dw5U2wT8xQoZt6vhOK8Tue/rq8Y27etoFDsmcLzp6Nuey52V9fGVVWcWasmT0tyEce2/GFaO2a1ENiLOldGjynffeu5iGrYtSZSUdqUTkoV5VyZcO1EXDzpCVdu9SO98C4x58NvH5svoT21w5IcfJyDwn2EPgmEoCOBKov0JmWqliJKWrMif4A07NXSdG+P8JBqPAYt4H/IlDBMCJaiwLkReSyJn+yk2TdoOTne+aXb7y1JrpPTbUZ3/ckvPH5ZS2L9dNhg2d6zrtDFl6bcikGxmSzZTggrRtk+fsKJOKm4isCFN9/qF99/g8E/OsJUtXHtSQyR0TTpT2U0SL5wQ3HUITBUTKHY4TQmANnOF0qpTBEDdN0R6Wssly/U6dC8fScJ4wrVELR9ckqnoXcp44aFND4ymNLc2lFJiZ3FMRxtZGdHl/r4jx1MU3bx+cuBvRMWsyztSWdHZYoeBazJcoaRptJaYxL4TFzGNP++H78xa8Wt7Y1D4+p7QLCj6uQlhnCDNlRa1cxLI2hSlZH6UkXXBtzVEqludOKuPkk1ypEolQRHKkYS5w0jLdymh0RUh5T5dHo8/+8ISBKycceKAPgO8VLX11p9LHu8To70mNMKKpsKG7IYTaQ0Rtxr6bBW4LYVRqFDMkHA1Jz6VYrDMMtrD3gF5valrfzk0ta/Zdu2nzz3OCn5rxHUYMMwD2TFFkciwjXNWmNPR0v9LIwz88eXBw/y0b2NAbb9k/y0NXdbhodEGgMkp1FTeiHb1iPd9JWfoLItNg5HIte3q+25PrLGZjLeQRI+4qUlpw/bjwlA78YATpOMRlIma1WSbfpGPeoXFfEo9Lg5L2qBVaaln6J5z7Xi6fO84u5PpQ7j8hNfTmB9Nr/imafkrNzNKMEGdyyc42pK107t6bDMfnPT5lfNsJ106rdqj5E43QUyIabggjcd81p1++8MADQTjpq58gElJXfyJR/GxDk5pwck8cdfihz1x82mn/dDCF/eWJZZsGcGycIYn1Y0z1ymQ05rY21TcyzB8vj5e8RKO5+u3xJgFs0mjbEF/pNzSkc6Ndl1txM9RmYfy6panH96mufPvruCcnX39LbxSxzsUEn6QUbzYUfuSWs66eu8ce2IV0zp/nLdlLaOJUxtTeyneaLIpe2auy9MPrx4/P7Ox+CpVEi95bNaChpe08TLVzw5bhYu7cFE/EXpxx+Tk7BCcPP/Na6vkPP/1JOJm8UNdZVKdqTjxEH77lkvP/b6R1YGhAY85Z1tJ3U1PbuHbbneghaUQs7X5Lt/740q8u3rizjbm91RSM67ICjVrXmPtvwwoZVYnoPVXl1jOlF53a+DVkJTJ3vXOsg9FvSiqSPWPR0N/LS8JPHnfUIYvGDhmyXVCzyyv5f/AXAa2PnTFnwKralrPbC+K8PCeDCpIhH+oxMMALCPMCpwCQfTFyEnjqBFGSonw9hE0o8OMgqw9cBHA0RkBNkChERABOSsP4hQjJ3/3Gf0/+Spj6P7jpv7NXhzL+92+8c2Rtq3NZhtNjbWKmfGoo3TDSsRD70MT88T5VoQ+qwyXpzmy7H2E5SogRUr5LlY2yWspPdy3muKZmPt2ANkRaDFXCC1rUNlh4bXvnwCznJziCjvR8VUUxoWFTFwZVbQzl5lXFon/vk0hssDi3sefZSsd5Fo7xNS3Z3u1Z70xHqPNyrlsBJ3jBXZSKhNfGmPpziW48dfTN4zZuuyZA5MRtoCM3pL3fbm7r3F8IZBmIoJCSjSYSL0SQf+/5k3+25P0P36hcMP/9qzxqnYu1SJknIEuBha5rS8Mh86nqZPSVCgs3WlC7LP1w2uOltU11e7cXnB8IYhzq+rKHkko3KUEhomxL8GUlYf2xvYYNmP3IBSfX10xF+OG22ydmVeTygqKDXB8ziogf1simMFavler4+aF79G4ljuMJorjJMJNuXufSF7EoTVdXVjdD5BcqElc5hX1XN7Vd5+jGGTaVmtI0RCG55iqkOQrFCcuVWvqnCVM+sWd12bOzJv8oSGvAfD3g6qn7tqLElQVknJoXokIhJaN6pKFUiz9Xpun3jOhl1DfnWmNIE1GPWuEM1kKbmtP90o4cxRU92vdktZfzA4NxgoWjMfFiNCRf6FsWqY1plOuYcIuKgqabHW0dOS+TzvWzuXu+4+b7aEL8RXPoqwseqklvO4CPHldjepVl+zLDuqEyog8Q2bZ7q8oiz06/8qLGkRN+XyFDyZ+Yun5GXKcNYcZnPTLlkjfx9lzqlcJn/uK24SGTXqhRvr9X6Hz52KMOv//Ck05q3Paet8yeHV+2pu3IgsRnMjNabVmRlZl0RriF3BCp3DVhkzwZ7Rn+5IGLLsoF4d+tPoEhZlYfkCV4MqfmqY7HTU2oPHLt9dLNvq5T9cI5Z524dOyQf+a7QD+c+l+395WGfh5l9ASEcL20C4/eOvW6V+ZMRVwf+npy8Sefny40fBLDskOT/rPKEe88fsuNHd9k4oOJ7qN/+MuAps70+ZFY8sKQbnrCTv82ZaHnpnXH29zqBsA5mfdZ3Y8YMy+xTDNmWfrTJTHyaM25P/qK3tT3lhAL7wLRilarV+WmnP3jNldck/G8ynhYf4qZ2m9L9yxdM2fs2F22k66ZPVv/bEV2780t2V8hwxpRVZqY27s0fl+/WGzpNWMP69bC/JyaGf3XNtRP1aOhYyIRa0VlquTBQ/cZ8vcJow7c5TTTNxkY/wnXXvfKZ+GF894Y0VFA5+cV+2FW4HIHVGFBTA2ARteohZVsi2gxgBOIqmz5QHyFdiVqAJyI4EsQOZEoRKUqMVBjqYX+Fma56W/892TgnOxO63yHg+u2Rx4JP/Ha6jOafDLB1yIHuFrIEkQXuk7rYrr2XJQU/vyj28evqgnyMf8Q0yuGwIK/b6vzgAOxm6lT8dFHHUWc9xur17V0nJl1vLMdVw3VmKGXxqKeqclak7jT+/fq97yV7GgcsmxZ4NhbM2WKGr9oEfti7vL+7e35MXmuLsn6sjcXEkPkLW5o66IanpkyjaeOvfnCDdsDJ6jVPGJlS/539encAbbtW5qQKITU5jBBz5RE6X3X3nb5ipeffL/HO++9f01OaWdnPVlCIO1CmccomRcLGfftP3zQ/DljDvjyxA9gY1X5S/EPly87yKXGOb6iPyi4vAqwtsWwNJTXEab4rYhJp593zJ7vTDrxRK/f+FsvyZHwRBvpgwUwWQizLYqWhrF4dGAq8vgItOyfNm1ogylTpnwpcjd52rvWqsLa4V9srLu+TaDRto6YAD4MYBTOkOkzFMJERA3SFLLkGybL33/C6OEf1Iwa5QLva/9Jvx2aVsmrcoqd4iBRjqmSYWZuitPIY4N7JP/0zOQfNkJ/1UydGnTmgqOOIk0vftHT1fSTPB+fbxf4/sIRekgzVDQa6qDE+WNFTH+6TzWv7Vtb+yXxFPpt8h1zzPVtjfvWt7eOp4zurbj9qMbw029Nv7ll2yF8QM3MUEzggzQj/OsIcvoY0p4Rj9A5lZMva3h98p0VupE4W9fYmRZVjSHizrz6pOELDuyKCG37W2NuvH1w2NTHGQyPlF5+3qH77/3/Lj7ttPqtr4Mq0wv/63cDslI/HRuho5gV3egU7NlM6brv2T/VLBrzvcKLFZHI3GOvH79523QhgBM/q+2RxXSSkSg9Ukq0kRfsFqezPSqcnGBIvhXS6fNP1kz+J1Xr4FD3uz/19TV6Lmb0BCzFZuKjhy8ae/kba+bORe9sWjlEhY1LsUEHCj+/0ML46QFi2OpvagdTjJxsGNDekT2fauY4S9d8L9vx+0gk/MzMa8/u1qduSzs9+OB8c3798jMVMS/TKSsJ6frT8YTxyO/GnfEVvanvNTiBZanmwWfja5vTx6xrSf/SVrDo4PmWZf2qDJUsmVMztlu29P9n7z3AparOtuHVd5ty5vQGSBFQerNgQ2MsKEQRUEFQEREFNSoqxhgPSUxijNiCCoo0QeXYG4IFUEFRiiKoSDuHzunT9uy21vr+NQcMILxqku/7o28G54LL2bNn773avZ7nfu77++ZZBXzWs5Z5O2viVzocj49FjQ1FeeHHooWhxY8NP/+ISLJi6lTzzVXV40hIH6MbupMbtWaVF+Q+n3PFJd/ZXX3fNfz38+8+AVUDvxo/ffT2xvgF9Rn/opQvu2Qk0d2sG/F+yfp9C5bSMhGKW6AiJ9mi4uxChvZFVrKmf9lVrfn/K8NAKAUIMSjzTVSTZ5LXmZ985Ia/XL/u0Eniv23z730CFU+/GXnhnY8vTgTaNT6zumSQxjyIucHY7iiDCww/Me13j4xf88+2w+hXPi5a+snaC2sa0yNdT/TAkOgWo14spFVh4Ezu1PKoV0BBuvbADY3S5phTtbp1bTIzxEN0dNzxW/nZgBwEEY1ssbB8Ilcjlcv+OmbroeBVRU5Ik37yV3vSk7bXxftkHM/UAQQGkNs1GTwfZt70O/9++8aF85aXvLvsg5tcbA5PeTBXSIwIQi7FcmFEI1N7tY2+X3lIqbKam1awY/O27tnW3wZkeNrjx3lcRpRZA5XcsSjcEKbwiYv6X/oM+Li8ad72P4+woXWdC/WudiB1RpmXF7XWacKZXhA2Zi+pOEwp9CHNO+G+hdYWZ8+J63Y0TtyRsk9zlI0V04GODG5AQ2qcIOgpYq2XYVawwYrAZ84/u+dc9t7rexXI6Xr1H3q6rHi8LfF5tnQKBHSliemuXGI9062k+KG5t/ffccgiDrvd+reCDGDneQEc5bqyT5DmGoVY5kSthEb8+8oKIs+U5aa2H5r+mDx/ubG5sbrr2vUbxxNN7wG5NxPqcM67fzq4FFX93pm3/yUqac4vaSj02wgMosRN3J+j4+en3Hrd3rOu/3uJy7RhuqYNCjG014Tu1F+ff9W7h0vrqDbZygt7ACyuQtDvCwN3QY/exzxy/SHgZPHirfrTy145LpnxLuWItMOULmxb3nZWKuVGtm/bdJUg8DRK4epIJPR0l1axtTcPzXJBvn0pPmQa1nWpT7o3mbkFbRFAC307s95rajjG9+3jBM/UEu49d9QvTnjvUH6kAifD77m/ZZqYwxHGZwHJt4OMN/vqYTe+//knb5irv956riv5CGbqtvT9ecxiS+fdMuZ7wcShM8HKlZLOXPV629176i/TrPAwSyOul2r8fUyXCx44ApfmwHPMX7+evfLikoEQa+MM3Sw0mfayyfxZfx5zyTcHHvefDk7A1NdWmut3beu5dtO225sc/5e6ztZFLWNiK1CyfFrFgH9JPn7I5PlGsrbh9NpEarJmap6lw5l5udaLg8qs7UfikKgO0O+Gu8/nGr0TM1pkmfqrhbHo0z1bn7z2SAJF/95p/ud7NvVsL5/yUu7n31T9wubokjQHJ6UDmO9IiHwV88Bq2VBT9H6KSTOLP6tzkuVANnO2FABRnBTF8levrFybAjaKTyA4wNwFEQbqCsPau4UR9Pch54xa8V9X4v+7/eqm+fONpYu+GrgnFYwLaKh3wEKGD5T4lkxENbQmSsH8zu1KFjKjdtfMK65wDw13f9/VDXxwXtEnX1cNSvtypACsBwJEMwkO8iPmNizth3of0/H5c0b9cu+B4Kdi8WLy3ptrW9fZwWAH0zFxh7fyFZlWAhA1tS1hKp8otkjl2K6xqsNV65A6/eSv6lIVO2qbjsu4vqlDDEzJtzHhVpooeHL81Ds2fzLvvdKlyz65MU1Dw5OOzJccIYaRrxGxIKKjx4/v1vb9OSPPTh96f0p59rNPKztvrm8cWZ/ODEx7wVESQcwwCDQAdhPhP3f1JSMebr+3dNcfF903NI3NcQ6gPW0fGIQxkRMxqynyn/f81MweZV23dkq4/orcL3ALrTVuTG+UnRIJpfKZjSKpl0pz16XlqZvq3Nt3pjN9XSYxMywZ1sO2hcwkFQy5KSeSdOOURmA91b0lpUXmI0dHW66ccUU/t9d19/fkNH9cKhDnJ4N0AUcuMBndHSPmcx0Kix6onDhw26HgpOf1k0p8MzYwkOSKTIb39FIBVUTeaMRIM+A8kJ9jzG5VwqsPBSdqTfhiR3WPz7788mZqGcfplDxFMZ76asX1Ks30jwibUvee9PcSSPXhmh4abwo3oXHn3jxG3nzg5tGNZ9w0uVQasWGmpg+O6KQ2l4hHrzxt6NuHBSdTXzO31uw+U3J+DUZBK+ilnj+5b7cpo/r3PyhaM/f1D2ILV356rsv5JRIi3Qv82b+6+uLnqxetC326ds0gLWpeznRWi2QwA2Tc9w9NqVwxY4ZuJEmfNCS32b4sxBA9B4VcbDfuaQ2C4EIh/DIk/MWREHtmzt0TNx9SNQWH3vtQC4CMYZCgXwIuqkXam33e5ed//M78ZfmNDTVXUJOdSwhaE7H0Oa2Mgi8qrvnxa6gCJ0+teKndnrrECC0cvRQDbksnfbeVZ7w9dcyQ7+WuKI2VFZ/v7o+JPl5ntFjH+BWLwZl/HjPopwVOFMr65KOt7b/aWn1D3OOXCABqQoZxpxkjC1++6crDhiu/byLb/3mvMVNpacxvX2Pbj2CdtjV09HpxXt7MM7uVfXHl6c1s+MO9zr7+rm5NUNwFNe140zDXxELWrBa0+N0Hb7rwX7qeH3rdP8fjFDA5fcL9eQkHnpAhbGDaB6fbgWjpCMQ8CZVeNVAiW8onR7FMmkP9+8BJM8lkH0CB2UjKgeBE7YUDIQDAOMtMISIAIQoSeSZbEYb+k31ad3zzSETon+Oz/v/jnhRJcPqnO/puqklcl+LklwEN5QVICepJPxbR67H0VoUM8Y6BgpXhsLGte6lRH9oyIvODbCqkhJ3H3VO+I+0NFkgfDrDeBQLMTEyC3LC5k6L0lB4dy59t1Tq6+0CpAAVO3n/zi1a1dmawi7SxTS5v5TQXgYGIoW2xMH+y2CSV1/Us2Hp4cEJUWmfSjrpEn4wXmDpAwBKimnJnfhQkpz8+/Q9bHlPg5OOV19vIHBG3eT7gEGkUBQYBb0U0+NgpHVotmXa4BUJKeGvlp0Xvrl47uDadGZEMgm4O5xqUUmoINGlcvNW7U6c/pOPWxqZdn16YEmy8C1hvF1ITaAzophZnRKzm3HtBAG8N95wA+ZxSEGg6EpK5maQRIrVl4Vh9ZcW41PUPPx3Z47N+X+9qnLgzYR/nAh/rlhlEjOh2E1vrGTRE2rY7NSQbjuLE8ZkhNzOamVEYzpk3oG/72mfmrzzW0IrGxm3nV6kgVQqZUOBkb5SZz7XPj95fOXHod8BJ74n3tgigdZHL0RWptNfZT/lII5rMybEyOnAeKY4ZM4oLu22Zdk0z8Xb/S4GTrxQ4+WbzrVZe3ikIgdkmwX8XR5lV+yNj/SoqiOGymCNQTy1WcEU0mnuqBf0VUYs9EM3BqyoGDLB/edsjpR4LDTeYdmlYow1hGky5Y0DvN48++lAVXAlH3/NkYSDkUADkFRBwDj37qV5n9Hp63On/KKBQkuxrama33bqn5mI3CPpLCPd4jjP11sl3v7P00Up99ddfncZ17cZITsRCgD/LpPfyU3fevONAgKHACWkEfRKB+A1iVh4CYDb2vTfsdEPYt90LA985PQicRoLl/F+edvaCmy48/aA155I/TmkhNDoMIfxLIEQVd72ZnQparl6+8es2WMM3MF3rAUXwRklB7jPdjztmy35S84+ZE5rByRvtdsYTI81Q5DJGoIs9+/eFzHjtz9ceudR5/2/ct/Bz69M1X1wIAL5GIzjX0tBL+SFt1h+vHPDTqdZRNzNfSvzhtMqyrVU1l9kCjXOFxDpF9+oQzH/9j2N3/dgd1oGNoEJ13ziF0Z1OaqIt/KG6xTZYBptZXmIufmL06Noj8RDOmlBRWJ+yxyPDHEo15oc1/cXiaO78K3pcvuHHegz8mE7xczxW5WgnzVzC3v7kk1Ye1fsmOTjT5rBPmoMyT0AjgChLnVeEEKkUQJEqtldYRLFhlUKsSto0b5ay6Rt5IDhpppEoU0BfWRkjAiDap3WCgJejoWpDeotiMvNiIUmvHtb32B8kEf1zbIf/F/c0/N6ny7+u3nFJbcofbkNybEB0pgAnIdCnVMSR9LeHLPo1AfArCoIvSSA2xqix85SzOsX/J8lvVYrV9tLflsc1NpRTc7hErDMUiOoI87youYsA9/FeHcrntmhr7jzwPGpumXrHg63qk85FDtbHNjmitaPCbBKAsIa3WIQ/GTNh5U09yw8LTrS98JQNDZnfb69P9M64gaFJCAzJqzTuPBsT9lNTZvyhatrsd0qWrlw5PolCI+O2yFdCLCbFgUnlwjATj/fonrt4zsiR34mcqPaoePrjyIL1X55V7wWj455/SjyTMbnS6aE0bWH0gcn5XXpJ+VqyY+vANEfjPaT18YhuBpQBSVFAqGwkFG10PXs3RVhJxWMU+BTaKRAmoCGMwfoQwR+c1aX9Z1/5DmpMeqdt3hOfuLMpcYLt29g0zYypWZ+YzFygYSuTymTOTNiJX2SArTMdJRgTS02Gp3Rsn79i+9p4mZNGV3m+uMjhbiuIBTR1tjei6fPb5uf99cXbL/pOWuf0Ox5slYBsqB2AK+MJt4ObdKHOdJmXH86YMPNwUcSceThwotI6O+J13dZurLqVhnPOMk19GeDBE6n6PV97iYYAG8wEPCgMJGpNwuGeodyCE3MLC7lFxDOFljW/sNTaoRblM+6cXMZhZCTFdITFUDpq0qkjBp5VuaxNLFuBU7JqFX7/9eWG9L2YZkW6aJp+ISGkF5RiDfbdaX0njPrkwEjc/OXbjYXvvnpaynNHuIF/DOfBR1j6T7z017vXTqqsJF4N7vzNnu0TsKF1AzJYAgSfKUTT55UVFd/SE/aDkwbb/Y0VzsnDEswkKHhVBo7dVFtzgud5gyUXHSFGK/Nj4We7tG+x5sDU0PCKh8t9UxtGMDkLC7Al8P0Z+aHQ+kPfw4AAACAASURBVE3bd/WQhnYjwqgEB/yZkrzYy2feOPI7nJcfMg8ocPL4mjfa7a1PjTSsyEgMhOGnE09Tzl/znNpdmbTjK70gg+oUEY1KjqDADgwww0YkD7hC5HouPJcg3N/UsB82yLMFIfb0X0ad/9MhxGYXFinh6AemxxrrvHNSAZzoBkFLSsFTUUubnlckv/lnZez3N4LaPS196YNBGSRvxzrDhMIX82OhF+44ddw3hwvvqe+pvOCH698dADTjGkJZh7BmfNoir2DWeef0f29op8L/Vu38gB6udtJfggLjsy+r8muamtrE0+7J0gidmvbhsU0ZJ8+HlEpCsuIS6r3PGrOZELs/SpJlmYhsake91Lqi/mSPyEZPmqPW2SQPUuqhqqQYACQE0KSQFgF2BMutYeh8EKOZ1/Nz9c+Le3ase/jcc71/pRLsB9z+/8pD1LhZt2VD713p9GUpgM9xMSvzASI+z/qaSYg4D5tGEnO4lyKxmUjwmUXQpzkh9nkN2LvrywMm8UMfYNnw28pdFh3CCbtMSNoZcsw0goOCnNAuDWQe63rMUXNbtWYHRU5UH3xq9eYWu5NyUAbq1yZ82VZJoCn02wxOxPTCMK4c/4cbthxO54TulqdubHQqdjSkettOYGoASJ37WzWReSYH8qf+Ov3ubbOfXVTy4bJV49M4qsBJAVLghClRM7EgqvPH+rRvt/SwkRMFTmZs1RdtXty30UfXNDruOU22HVFw29S0jI7xcuzYd3VlePWOwB+YcYFK6/RxMDVdQkCAlFK9FJqh+Z6b4UruDAkMTUwhT8RlhMB0noHXRHT4zHE9ury6w8nYNXubTqyubZhQl0r/Iu2miWkaCZ3QRbqmzwtp0drGeHKA7TuXeZCXACq4ztA24LtzLNN4xuQ6TiXdYUEAhvrcbwuhRCbT9oRMfV7H/Jz7Km8belBVi5rXT574UAuPmUNtH4yKx92OmWQGalSTsTwrw0T6obJYZEZpoVd1OM6JAieffVV9m0/pOdFYTiNDwSIn2bBZZCX7ea4UoMyXsBwZZnFuSalVUFSwVsdweklueMkt/Xo1qI1nv4qHywE3r0AAXKnE3vKjxvMGhC/W1e7coxT2bceJYYLLGNJaM8a6W1boaMs06xFEr5TkFL1689C+33pKqv54x8PzC7Y11A7xAbhUIqAJ7r8oofv0ixW371B9DZf1Ln/u7bfGBwSejxHcRqF4slA33n7wgAzAfnDS5Hp3GEaoiGE822LopU6gze6Pa5cWx1POuUHABwqAiWbgRYVYvlwETti2n9Q65I+PlRFTH0YhPgsIvtVPuzPM0twN1RurTxEUX0cpwczjs4rM0KLy34yu/aFGhAeON0WI/WjV7ra19akRWLdGuRk7X0NyPXZTHwWZ5O4gCBy1b0SIWEjTDIQJJgxhZaUEqAU8LmM+B5245x8V0smuPMuclR9l8+4ffV71gb/zH885URd70+T5RtwLetU2Je9KO+4JjKJ3IyHjkZYm/eRvB6gl/jMzvoqefFTPu7iWcScnqLsv5bJQKDTr5M4nflIxoPdhOS1qYJ3660ldGr3MWKob50QNqz7fijzbsqRo/v1X/uqgMN0/c00/6+/8f4IjFZVf0qqqT3Kr9ta3S3uwZzrgfWyBerqStnAhtTIBRwKRLKBQMuT7C4WzqRzYrFae5ZhAFSVpVor9VudkHzjJApR9RplZiIIpkCol1Kx0DogQgHJfWjBwDODuytXlckL4O0U5oVUlHTvsKC0g6Yp+/fYF+X/WLfL/9OYuHPenvG0QnBKXeFAG4JMcAIt8AfVAcCyFAIwqdVPMGcFpBsQOiuQaIoK3EXKX/r7vxO2Huv3uv/jykXeW2cQYEkD9MiFJF8QRMwgJ8nPCO3WS+XuPduXPnjX63N0HggwVtTt54r3l8bi4wCX6tfFAtnckQlBIGdXo1hAJnizMYZXXHUGETYGTTY1OxfaGdG/bDUwmpNS5t4kG9rwo9WZMfvKPOxU4+eDDlePSJHZ5IqPACcQWhYGF+Osxgz96yvGlHz5wCCnyHxsnSV55Y2ofG9BrEx4fEHecqIAA6oxlCJDLLcHvOhaJLDixfXK9w3GvFICmSyEQyl0H+kAzNcB5ALjLldIJiDATiGQSRCkI8i32ea6FZ3Xv3eW56qqdyVo73a26pmFCKhC/soMM0RiN65QujFmhGWVFpRs2bazulw7ca30Kuzm+RzVKMjplH0Y07VHkwe1p4Z/v+f4lgeN3IBIig2k7TJ3NPLYs94HKm4cetJCrOfSE2/9aBrTcwRmOr4onvU6ZpAOVTH0kV89ovv1gy0JzRnHudzkn2chJXV23z77ZcmsGkHMKSoqkTuUKN920w88kAeB+DEhYxAXO5ZiGYsWFUIETQ9PmlFvGO2Vn96pR/eCsO6e0CAC9nAfBKIJkLGoan2Phf5horKsiDDFGaQsJYFsJZAvLNAui4fCusGW9xgPx2vGxizYe2BfV/Yy466H2Qo+MBpQMQJTUAyxnCTteOe+O6xrV5y9/VhV96qU3LwaUjmIMmQyCOSZynps+Yfy3i7Iq6cZR3isViDs1ZpVRIOdGKHz+xHxa/SUA+OvVmzulfH8QR+xkXcN1FnDmnt7n9HdHDTwppRD+oIqHy7VQZBhF+GwkZJXjuTMNgL/e2lD/C5+B6yzDiGtcTi+MGO8f0a7le2aExYslmf7lq0fVNCSGI80ak04mi3MtYxdw4ut5JlnPA+FLCTHExACYmggjQnUlPURQACgKAIoGHJanU8lYRGdbCqOhGaVhMu/eaw7mJf0kwImKbjhbecuNG7dOSDv+YIBFdU5Ef6CkNPLWA6MP7vT/xEwL/zTrxdxFa9de6zEy1INoDyF4Vklh8Vsvjb+8/kjnu/6p+QXvrlg1gmnayLAVzolo5jsxBmcN/NVpKw5Xg/5PXNfP7ytSwpsqK/WtG/aU7t7b2D1ui1MDrJ3gQtJWMCunIe1jQQ2AmQZ8IYAfNCd0FAegGWw0lwurtI7MKsIqSXoFPfaDE0WYVZilWapNiXoql+Isx1FJomcJs81y2UrGHroOoF4G6CjgkRCsI9BbY2C81DS0T2O51qZjC1vUVetx518pWf/5NeK/dkdqkj7z138qrJOsry3BLx2JevgStRQQxxxf6ErEnksECMaAAB4Q4NdqSHwYYuC5ngXF782bOKzpcKncFqNuK03D6BAO9RFSkC5QQGYqcBKxdjBi/71Tp/Jnzx95/p6DCLEVEi2MP1DSlPEGukS/Lh7IY1xVEiY5yDW1zWEsnigywfNjuxYflhBLa+Wpm+u9Sdsb0r3Sjm9SIYUeuBspzzxdSFMz/zL83j2zty4qWbpq5bVpkntl0pHN4ITIwEL+a1FNPNrvxLJlRwYni8nzL609zsP6tTYH58cdNxoIARmjNpL8Qx0Hd8byy9eCPdUXuMK6PhOgXkkhDI8oOX8hA5nhTMMuw5gLR0AoCdIAAdT1YRgLx6J8ddjAs084vvOra/f4Trp217FVNfV3uAhfmOYuQRikTEbfa5Fb8OSZJ52w/NXX3+mYDIIxGSj7276fDziS+dGcPTEzNE0G/kdNyD3JcTJDuO21p56EGsVVpsaeaNVGTFlwww0HCaSpftD35ntKuVU4KMPx6ETS65xJukgZEEfyTFsX9uTiaHjW8Se3qj40pTdj8VZ93cYvuqz7uuqWgBjnl7YsrUFIvhA4yc1OukkZMYeBEHmOB4oFwi30nEirWF6+YzB9QSRE5xYK+rWSi+h328PlGJARnPOrMJQtopaxByPweWNjbRXFOBIKm604F228wMmPhEMiPzf37ZxYeCqC1rKKoQeLdSqgO2LS46cKLTIeW8YpRKebCILTU007X+3Qq33Trm/CsGMXjyx+94uzJcY3AiDbUyBeMyB/wm+b/9n+OUaBExi2e7rA+B1lWjnw/GcsHT/X77rLsirFwyb+OZYS6BQf4BEEg/ZhJhZ16dRham6bsmqVqhp07xPlWKBLGcb9KUS7/EDManTTa5MZ58yAwhstXdtrcTA1FjE/OJJK7feNcJUOffPxl1vsrU0Phbo11g+8Ah2DjwzhLYdeuj7wlQSyUnKQDKikrbJuxIqibighTeQFoMD1xXG+6x4TtvSa/LA1uzRE5tzzU4ycqOgGaHVaZO26DcN8hG/wuQMtkz5akGs8//jNl6s680M1EL7v+R70+ZsbN2r3PTbr7CSC10im5wMJXzMAmP/Bn+7YdCTeyeyFn1sPvPLsuRyR0SEr3CNqmhvDmDx9XJuy5ycMG/BfzZPDtICqjvISDa131dSepESmXMh6+5CW+kjToRmGKVcATwEIQlQ+D0ixD3js89ZAWYE12Aw2AFZxQyCzqRuV+Nnn/JcFJurNAYDKsUUJ3DeDEwCUTgpt5qVwDrAfAE0GwNTU+RwJhJ3EUmzREViVF7I+yQ/Tzy2BtxaU9Gk8lJT3ozrYfw8+6Ako4uAnzqK8L6p2ddhZ29Aj48uePiCdXUla+ZRGbI/TrH1j4AENCx7VcVWYgVdDMpjTc9hp66YdRociGzmh5mChwImkXbAETEckKIiYOzBKPdT9mBbzzwkP3Hvobve42+4rSqTheQ7SxycD2cXhqiyMyzxL2ximclq+IV4c37XosN46inOyscn9/Y5Gu1cqE5iYC6FzbwML0nNiODnrjun37l00d0HJ4uWfj02SnFEpVxaiAGIDS99C/us5mv/YcceGlx3J4bZi/nr2yorFJ6QlG+v4on/S9SMqBaZpLIWwXBwzyV3hRvhlhiYudHjoxgynPVOc6wEOAFJhQWnXY+Bt1glNUAEJEhpFXoCUH7Ah/ZQGvVWEiTc6dT9/lebWoA1NNZ237Wq4s4nDAQnpEYmEHSbk/aOKCqfdMGzku3+8/8HcDBeDHUpGAsw6J+M2zA3neEU5sQWYoaVxlOmUcFJn+gm7Jc14kkG4xdDJ4y1b5j6+6JAIdzatc/1fS1wzMigjyVWJtNfVSbqI0GZwYkD7b2VmeHaf01p/x+9MgZMNVV90Wf9l9S3IzDk3lBNaxgh8qLRF7MvS0ny/cfMOumH9plBjyi4iltlZMv0cPRzuoiG8nUI+NRaLLgyNOKvuo5seLAK6PkxyMJpiWJSXG1nlZpwldia1EwgRAQgcpVPaRUC/vaFTyzT1JWHLmFqs5S2/9ZAKK1W4seDlFUObAnQdNMxuLKRtxJBXeomGt6nw6pTlYsblLAnZLwTBV7i+11En4OOIjqd0CJcu2l81c9PkyUaSho+3AzIJI1wMAz4vZpBnLzimfPPpp58eqPL3JbtXtW1IJ4dKGQyKGKKpuDDnQasof7ExZEhyzW8nl1EzMpQiMoBA3CghnLUrkfrUA94ZnMIbDYKbIr6cVhjOfa80dWnDDyKcHzJ/KcfGax98ucWuVPoiaIRHYw3RIB2f1ra8xYL2JdEGpvyYsAMxsiBGCAIHAM6E9DwX7mrIgC+2bCtotJ0hjGqDLMNAUZPNLdThrD9ePXDrTy6toy5YNcoWuffELTv2/r6usaElJMHcWIzMvfjYlhv/Vel4NVDumPdi62VfrBttc3QGxGRD2GCzL+wz8MMjlQcrlbw7J/yuhx3gKwBhA5XzZ66pv1ZKyZQnJo5Z/9/16OAn0GvqVMq2eB2TyeTZtifOciTqmuEw35UIA80EnkCAcwmgbmSJryrEr3awzZGTf0RPVAwlULbEWc0T9bfIRkf2v7K+f9mkD88CFHWoyDJoMQCIZt9SxcaVAQtXQm0+0CgCHrcB92xpMuKHDK0xTPBmIvyVFgHLykparHK31+x48+Hr/8tF+Td1bDXmJi1Zom1a/k3sm12JoxykdfexfoJH2YlNjldue1yXgkONQKBDbjPhrszR0YyTOrR+8/FrB9UceBnqXB2uvae0xgFDBGaXSUC7IImYgVhQGDG3U5h6qFf7tvPPjCVqDporpIRdb/1bgZPB5zpIvz7uw26+gETwQOZaaGOE8CfyI/jFG+6+tvpwnBNcD0/5psGdtLve6Z1yApPwQGjc+4pwe3aY2nMmTb2nZtHcJSVLP/r0mrg0rrIDWAiFxBoUgYn4G/k6eqz3sW0/OCLn5LVd5gsfvn5a0hVjMp48M+P5IVWtYxq4kSKx4KQTuvyxQwnYNO+FTy9yROTGjE962ELokEpgGbDRgO5HItP4inTtKgYkxsTQkAcQ811kajCda+o7ysuLtk2beE1ccR0S20GXrTXp39bYon+TMkvG0LGg+KBlLDZ18C9OeWfatGmA58T6cqqNcQE527GlEdJM0KIgfwcxyOcJ7Bc22vH2TlM6iu2A65BvNJh8rCuDT1Q+cLCLfDY1ftOfij1WcGEGktHxTNAtk8xkbRwjMc3Wg8zfikORWX1Ju+2HioSptE5tqrHr2q8238LM6BlGyHgZE3H/9vjXG5fsK49W51+wALBF1W+VVO3eNQDo+uVUihLhp58tjkSeOq2828ZHVyyI6HpkqIbpKI1ijUI5l0in8qx+5zRw5NPXXn8z3wvSXRCj/RjDxzGN1uu6URkLm2/89apLDxJfu33q/OiuWvvGvanM5T7CrZih1WsUrAVueg1wk3tBRhlQghA3Qt2RafVJ2JlCSsCWmKlP7ZAfnvenq4ft3U9hSKL4yWmB/gQgzCdSPB21zLkXtb900/5ii+EVD0fijnOChPIqRnhXn/tv0BCd1q1du6oVK7cWmpHcQQTiCyDACSjEzIaMt8Lm6dM4xbdZGvXCEjxZGit789Sig8H6Dx3aSrl9zlcNLevq7YuwFh4hoJdy7MZ7NJ28/+rtV32vz5xybP5k06YLTTM63tRwgaXjyqKoPqNixDk/Hfn6Ax+WEj3qkDbabNq6Z1JtPH48ZOidcCw6s9uJbdZU/A9lvz/0gavytDkLXz2PG/pIiZFOMHmpJGq8WHnbuO/IE+8/563z3yheuHLtoIwXjNQN8+iorq8qD2n3PnvL6Hd/6O/+7zhOwr63PtJmR0Pj0IwkF/qIdvQAsQRgCGAGIFbARADf9wCkBBBKAOfK7l5FP5qf0H6RZwUsFGcxS3vNklyzDNd9sbNmxVgFZpS8vSK+qhkhW3Scja01p3WyYEUCgCHKvtXnGAoguHJCBYBAJHUMfB3DuEbAOg2BhWGC3ml/bNk3T21fkwYVFf9Vk/03dVy1iChe86QFm6yPVr7fOu7DAQ0+GNSUCTq4vjCEH0BlxKcjvi3MwMt9jmn15DPjBx8E/veDkzpPDPEQGSGy4IRQHZl+oWVu06H94LEdW70w8FBwAiTsOvZvBWmEznGwOb4uJXsAahAhfJlrgU1h7E0vj8AX7j7t2Cq1az10PgIp/eT1O5sm1TR4fVK2ZzIguQG99YynZ0WlPfd3T9xTp8DJ8mWrrq1xxShAjQLOPazSVRaGCwpM89EeHVu+fyRwMvqVd4qWf7z5grjPRqZc2dPJ2DqVHteRv9simflXX3nZg+2r2u664/37BtsidJPNSXeXS83QKciz6JawSM8I+XD6A5eNqQO9ADAAgNWbVHffBFKeJ8H6Y/l+kzcFTtLVqOv2uuSdtR7qX6uceAh1LOgvL42FHx/0ixMWxWJt7BkvP9lud2PjMM5ClyeSvIX0BTiqqICbIT0VhwFrythaqimDkCOCKIEbQig15cxj9aceueEG91BAefq4+4rsUN4FGUivbnLc7vGmOMJYyrLCqM289H2FkZxZJ4CjdhwKTtRcvWlvTY/VX22awHTjZJ2S5wkg93cCl205NBKgvGqEbh+NqDnWTzYMlIG3GgA+JS8cWbGlJtD0CL3IYGy4QYhLpfP4eSf/4s2hfVtkhdFUquaRFStCHy5c2gsAcjEluCeGcJ0U/lMD2rf86ECgO/bPM45q4vKORtv9lcdFDiQoDgHfxe2mPZrkcejZSnk4R7diRT7VSmtsJ2KEQ01Ry5iXg+ATs28b/bXijIyZOtVknnFKk+/dKyDIldydG2HGnJ59u27cX/aryLXv7GwsrKnde7YHxGhPSCwpfojg0CIJDGIxch4DdBCQwPV9b3acwhUglToFYPJbk2lUA2hWi/zi5wdee962I5kI/k/DW23MX5r6eusddY0XA6oNA0A28HTjHxgSy1RZ+vdNDUpo8+P0k+fk5hfcrCHY0iTyxQKLPlUx5ryfls7J/htVE9DEae9EqnduGtVoOyOpoW2P5ebO7HlUh/duurDHv0NfBE6c80rbhe9/cjnQ6ClmyPjCMvHMhXfdsvpIlRszFi/Wn/5oQ49dTfHLAiHOtxhLtI7mTCE0Pqvy5oN3Ct/XYD/nz4dUTCn+bGfjBU2BHJkBrLsnia78VpFmAiFRsz8O9wHRmtM5KloiRLMzgeKZKPn5/Zr12ZLifdU5CpxkS4qzUrDNAKVZpL65gkdFRiQPgEoHSWVLD1TZKgOENLsU+1yCwFcgSACNkiwYyn5/H8cFAyAZ5h6DYIeO+DKdZ941APho1Pln7Nx9fi/nn2G6/5zb+V+6NynhkMpKFN/gtNyVdgdxol+adoNjUknb9O2MpFDU54S0d2IhMmWAcd3yAxchNTe0u/SWcq+odHCGw8tsX3SGkjENGl5hKFxl+MkHOrZp81JQ2lB3KH+o15iK/Eagn+XS0PjaJO/NkU51nYAcE24zUWZOSYQ8N/6ikzccyiNTPLiPvqjptzMFKmrrnZ7JRMagMPB14HxGpP1Uy1Bo/k2Tb4p/MHdJyZIVn41PAnql7Qf5jptGSkgtTNBbecx8rF/vjkv/dhgRNiVU9eiiz3o2+PTypK/1B9gow5IjYDdminLYl2HiT734wv7Pu+++GH+uITa0wcM32Rx39yRkBiM8VydfxYT7aPiz3U8sWfIPsbUjtZGSr6+zq3ptrqu7a2cqOKORawRh5scI+DgsM48ht2HBmhl3x39577TI3lq7rzJM9aF+uuRUx54LzYglk8KHCc8HgY+AJokfQsGXhqj7e48zj55dOfRgNe+srtG34IRd3eh43eOJRkQQkGV5YZt59n2FOYcHJ2dNuM8SQdAHUONWIeHxSPrzCMWTF/z519WHztXK06n2pXdjuzfu7W8hfq1txwPfc6drUWNhrc0I9PlQhshQg6CEibzHx19x3oK+LZrBSfYlJfzNM88Ubtq0+zzueRdThEIWpc8f0/boOQem70f8ccrJgIUmQMI6OJ742vXcZZoGNxmAJyG3PZ5sQrrOzIwnc21IWjpauK/tBR0JEOvzrNCMU9u0fnfc0NNTqvjDIZmTUoH7N4lRHpLB3DwzMmd4z/bfHCirr/pH9bY9bddu3Hg5CUfOSWaCFcTQ5xk4sp1JcLxO2UAkEXKcdKXP4XJPuD08Ln5TWljUAkjwcll+wfTTT279Vf/vaLp8/yhWpcRPr3mjXU19/DKgGcMAF01+uuH3TDrvzq04mFt0uLOpyMvfFm3pb4ViN1sUlUc1/EKhgab/5qcKTtRNZnVJ/OKTU8K/CxCshaPWs2XFBa/eO/zcnf+O0s97X3kl/NLCVf0DBIcQiqGu0fkt8speP9Ae/FD0P2rGK+VfbKv6VTyRGqEhXFRkmW+0ygnfP/3XV1b9168FgIrXXjNfeOH9fh6NXdkQyNNsQPN9osMAaUCqd3bjLAEIfEB0CoTrZoEKQDCr6KqARTNAabZSyZYRZ52IFXDB335/X/3Ot7onWbEKpW2iqn0UZ2VflU8gFJdF6aU0+/So4IrirECsvqFItM1RFaWhoiqBCFSiV8I3kGyg0v86hMXHJgiWkYCv731Wh9p+AGT+1bTi908H/3uOqFi8VX914Vt9A8hGN6UyZ3i+KFCaV0j4jQyL9w1NTjml8y+XHsgBUgvd0ZfdXtZghZUM/fBA4C4AMGZA3cs3Q1tMkXrw2NbFLwel7nfAyckT/xxLOuj0Jh9dnxZ634TDmcK7uWGtQeOp13MtMGtgz1afVAz9hwS8+r1r7n0n8mnDpoFpZNzaEA86+D5nliYzISY+MhmffumAHq+1PukkW3FO3v9w9TibGKMcLvOF8JCOYGAC+VaIoMf7dmyz9NFD5OvVjv2WZxeVvbRszQVprl/sAaM7kMQi3BM0SDaEiFhSlqdNGXTVrz+6vh3w2ox9aATHxq9tATo7glMMAbcQ+Doi3KldSsqm/hCbjzFTXzOb6hqO397U8NttjanT0iikqi2CsPQ/CQXeY5g2vfHFY39pVDyYT7euart9b/3FaV+7zPNRSxFwKjAGNgQgkx2kFBhQgRPvS+bWPdL7nHZzDgdOVFrHZgUXOkgbHXeDbolUClEkZWksZOtu6q9lUW12d7B3x4FKtmokKHACPe84F6JbMdGOMxichRF78JV7xm0/dKSotrr91WWhqq+q+zLo/NpONeVJCWblxPRX6+ww4b53CcNksE5wI84kHh93zcA3DgInWUrBVLp0r9PVC4IrdUb75uaEPywvLnvktsFnZUXDVNSpaUPtJWY4dxiirAkR+jKWxgeBSDQ4WBdWIi0BqAYsq7RUgOKA59iaflrGB8OIlJGYbrzc49h2z948oO9OdS7LZcc1ZTL3ASiLAQ+ezTOtOSP7HLvhQHCiQJczb1706/WbTkgF8nLA9CJI6EeGbn2p03BbJMHxkMskwqBSEPSBRlHLRFPqdinlaRijT0sKcx8szy/4SJk+/tjZZaWU9NnHX+qwuzFxFQ1HhguJGr2mxkl6GLz5Q0i2D7+5UXvno48uhJjdGDX0opjB5ueH+fS7fmoibIc+uDF/mdqyLulUZIKgM0FoaU5O5LkB549aO7QT/Kd9dvb/hmrwlRMnd6lJxIcTSrqFQsansZAx+5g7xm060i75tlc+DC9d9fEJiWRmOILwtAhj24tD4akndeu4MLVqaUPF/+IUQNbr4bf3t/y8umZkI6cXZ4jeLmCm5mMduIBkwUmza7AEUMnKY2Xs7mX5JlkLv/0pnSx+UeDh26Lif+ieyH3Ca/uIOJx2FwAAIABJREFUsErfZB+EOSDVoyImNEukVf46ytsNKBNBVaqswJHirGTf+yIw2R9WwEaxIyVgSAINiYAJnmbQ2xPW0HrK3bUMeOtMqn3TrXWbPUef2yNxQ7t23r8iCvhjJ4mf2vFq0X20stKEpkmlZfm1ADh39+vHD9xY3P72yuibC5f3cSEdlXa8MxzHK+CuBzUkGiMmW5Kjg0dHD7vt/QPtBrKRk1G3lKe0vMEZiIc7HHUBUmMG0BQ4qTZl5qFeHUpf6F+Qrj0USF43ZX7oqz17eu1qylztAG1AfdoLKzc8DAM3wtAnMYrmlhlk4Qlnd9+hqkbUHJGpfCe8YWuqw6Y9e4bHXTQkmQkKlR0lRUGNQZxFsbA2Z8SgwcvKTyz3Fjy7qPSTFV+MTwByZdLx8qTwkY5BYEKwIMrw1L592yx99FvgI+GMGUu0T2W8YOmaDcfX++gigaxTXA8WIyGxCQKHeomNsTCZ37PX0XNa7Bi0fQmYhLbtLhzhQHCjzXmnAEKihMwiDFdZgfO0riUf/eSvt2b5DJOWLMGgthaBggKUm8lIrbBQ7O7Vi6u5Te3YqwO7Z1Xt3t/uTKTPTAGdGMzkYShWGn56qubUvL5mxiO16v63T6/M2VpV23tvk39FykFnCUhzUh7HDqVAadACJfIhRRCB/lemaPh7Wak7e0lFxUGK298SYkN5gzKAKnDSJZlOIQKBLI2Fbd1N3F9sWTN7HYZzctaECRYKon0kMSZgwo6XvjOLSfzQK5NvOSw4GVe5xNq2bsPxYQ3chCVvKRGaR0JGZe3uFJaIXaIRcoFFcQ110o9fftW5b53euvV31MHHPDi1ZTLpDEcA/yoasjbl5UQe+v0Vg1aq53rZH6Z1loJfAzHpSnT2YcjQn+/QJrL+hv79D0pl7R+viqKAdjrtGxuaxhCATswxzNXtWxbPPn/4uav+PmkmNgtIzybH+bPPg3LoB8/FNPp0z3DvjdccopSrondN33xTsG1n40BX4IGBxAbVjAZNN3MZZiUI4k0y8Gczar5dWJATqt5VdVkQ8BGcBz6R/tO5OnuptE/771RDfd+8oiInlatfa1/bGB8lGRvJkRZ34g0VeVR749GJw5q+L1AweflyY/m72y4JBByXY+qFUYO+YBLviT9d8ytlwPptcctPopT4wIeljPe+2cOvd3hwgQCiOqJrT592apelV5384xHg4Rph5J9m5W3fW32egPhXTCOeTuizHTp0eudwoVf1fdXR6r+pKa+tbxjgB8FIjbDiktzcJce0Kp/erkV41XX9+qW/r7G+rzP8VD9XudFZH27uXt2QHNvgg3M9ZpYEmoVcREEAle4IBnIfJwSrYpvAB8ppWPFFRBAAnFUPzaZ6ssESAYRK1qitmVLsanavlSgbVVFgJgtfspERASUUSC0xii6u4iYqYqKAiVDbYqyIsST7b5UyUhwXP1DYlu8npzRHc7LREwGUYD6RAYCBJ4lw/ByLJZh0axkQ1RbD63JM7fMcS19XZppVOfErEv8MA/6n2sY/9LpVi51326SibTX1XSVHxYjSOKR0j64ZTqtWbfzSlqXcN6Po3aUftnI46eNK2N92nE48ECEKlZM02JVr4Ndb5JhT37xr7OcHRiWzkZOrJ5U1IDTYBeQyH5IuKq2jA83PN61tIWE/1KXTUc9/l3MCwJipK2n17hWtttfUD0744Kq0wG04pEhCIaKmvtOE4F0j8N4qz89d377lUfaOPQ36xp27j4J66JRkIM9uTKQ7BgHQdYoyiNvrdOw9f1TrvFd/d/K1m2trgZy2ZVrZVxu23yDDeSNTPs+TkiOGsuBkcZig2S1joQ/LylsnNKyxRCYR/WztlyVAD3Wps52+AdT6eAKXwQBoBpQijPw9hsy8VxAzZp83aPCym/u2yCgLjt1BemTAyA0ZIY8NACJM00CIkgade0uBm5zDgLcxmUwo4REGGdYo5tQAABgCeDmRaGOLgpY1sfyou752T/sddXt+szuZviAtKDE1k4el/Mz0Mk8YQebVlVPv2dPMi1hJg6adBZsba86vT3rXxD1wTJJj3cEUBkglQ4EiMQcR5H0Thekp7QrDM1+ruOYgzahsWueGR8oyIWNwGpBRjY7fOZFKQyKlLI1GbJMnJ7fIic7sephqHQVOoBc+DurWLQix4zWC5xDsP1g56dcKnBxUuZlN60x5KbZt765f6JhfxzDORxTNxwLPd1EYJ1Op4ViIARYlu2KUPj78jDPe6ruPc3Jg3x7zl6nRhOsMxJSONE3Lo5Q+XmiWvJ3C23H1xuQQDMEohCWyLGteWbTo1btH/8/R/OEPPx2p21U30tDopWGNOSHGnmlbmvtyyg2ldqd392hMJ+8JAq8cBcGzEV2bO+K4Y7LVOoeONyWI9vGS5UfXN3qXegE4D+t6AUDExFhJi2hrMcLTNWK8dGK7Ft5nu7f1qampuSaVSfW0GFlnYvCMqQdLp02Y8KOqS1euXElfXrOt3e76xBUBoZe7kqS8dNPvIlH2gyIn9y1caK1e03hZwNHYsK6XmAS8QoQ9tW8Z+vzAzcNPDpyoTj3yj49e6As51peBKo6bV5Kf/+b91wz7UQ/4SJOqsqyu2ZrsmvS8YX4gOiMAFvc4pv2cB64duvNI3xkyebKxqzbobTve1VzKcy3T3NO2qGxGx1YllUFUHKRK+UMn85/DcSq3eN/z7/Xaa8trE5yc5VKjKIMo8hQoUbojzZwSQRASSMqAe25AIOQUgkDyIFAWqBghDwDhCiFdLkQgFDEEwUBCJCBA2TocAHBW9kQBFC4E5EFAAJQUYqxBQiyESNjnwgqk1LJFlgDBbDnyPjNAhFV6SAApeBbc7A/aNPsL8ixYwjIASASASA9YBErEM4FFkR212J6Qpm0wNfxhDMPFbQvYlxXXHDwR/xza8l+9h4r589kri9ec2Bi3BwFEjqEs5GKm1wGI00Y44lJDDxyAcCLjlyZtt43AuE3A/Zj0XaIj4YQ18nmOBuZ2Kcp9cfbNlx80FpsJsb8treNssIvIZYEkXaGkTIfMz7fC1SHuPNi9Q/lhIyfquxdOejC6oyHVt8kRo2ygn5NwpankGXRG1aJRpSO4ToNyi0a0BIdAb0w7bQKIuniBbJ1KpU2qCs4w2KNJd2HUkPNP6txyxaPXDmsaWlmJGtc3ln1dte16P5Q3MhmAfC5VeZoQFsEbLAKWUi7WYChThmZFXA+0aEykWwpNa+sB2NIVIE9yqekAKEviujDyVoSh+3x5Semi+XdfsVcBhX4Vi8mGqo9Hu5iO8zDuGEBCAMKAIehZCO4MMbRKuOmdqkTNJ5hJEGhEcga5BxjnKQvRjVY49FFRh6M31tbtLatLJCfuTiYGZTikBOEgJPlnFhdPFjP06vsP/CYLTlRfuP7NN7WaDYlOG6tqx9ZmwIAEpwU+1TCHylxTAA14QQQF38RI+rHuGpgx52+3HiTRr5772bdMLo9roYsSEl7ZZHudU+kMogLKEgVORHpyWYE5q/vJ393Zq7QOFd5xLqATENVOyI/FntM1/LeW8Y1Vh0aqB1RMNbGf7swxGoQDd6BlGE0AwWekj99wqRXy7PQIIOT5FsG7ck02bdTl57zWu7T0O+KbFRXz2RfettOZoY+2wuFSjVnzEmm7EgDX4i4cD7g/AEu+JWoaT7Q9us27h3reHDp+1KY2WLf7fJ3pV1uUtdQwXqSD4KniwrLqzemGPvVN8UmB7xViEcyNRrRnz77puqzOyeHG4eT5843lq3ecYnP/+gwXJ3EAoxrTpWWZX2hMm25y/ty57UINGyPFhZ9+uGqwB/whOZYZZSJYDvzMc/kW+fS+CRPsH7qJVpGTZ5ZXHl3T1Hi5ZPrIDIeJwE7+LkbNhTPuviL+fedR3jqfrf5iRCDpNSZlZQyJV5GXfOz0tuZnP2lwohrn8rse6uUh+WsvCMokBG9ELOuFo9y92/5dKZRLK/6Wv7PeHhhwORBRVFeQY8zsNvTcTyo6dTps6kgNtAEVD7Vo8JzBaYdfi6mWU5xXuKAoZDx+bDjy+YQRZ/3ghv9XF4H/pO+rMP7w2+5ruyvtDmv0xDk+0ctdzKgnkRQIBgghD0GYYQilg8BvQhKksBA2BiCDgcgIIWwZcFsCYAspFDjxhMr/AOQDiYUaBDybx8EK5KjwCuRSwAAEGAaAQYINgFGMMa3YC4JSDmCRgKhA2c8HUjKJMIGYIM45oojCbMQlS6qFKrKvkjsCISXdJiWGQih9WQq4UOXHDHJgMQRMDXsRy9xrEPixJjOvtCDesj9PnPi9oc3/pHb6f3Ett02fHn7n06qLGpPuqADQLkQLI8xMlwPkE8oCQBl3hUSQMDPtuJbnexpBAiHuBDoMduQY+K2Ygeb27lG2+nCiZR1G3VYaJ9qgjCAjAkC7AUA0DVIvPxTaEgm8B7u3LX/5rFK37nD8ILUhqdqYKK/LeP3jnF2f8MlRaY4YphToDLsMwSSBMoERyAQAYIfzWMb3cwCXGvd9YBHiaYB/HqbymZZR8/VBrY+vViF4FTms3AGKV32xfkwTtK6ykVYsCcVCCKljkbIw2k2A3Isl8BHEpufDPAFxjh34IYEg5UJghqAwJG8IgeDTKAle0YH9zplFp30rV64M7jbvJGNSHrqWU62jpAZRpfbSD6SBgB8xWZJ7tq0ikD5CJBA+xiDAWPrAgigVpnStrpEXWTTv/YwMipIZd+LuRLx/ygsU3coLA7kqBMUTxRZ/Y9l9dyu/sSw4Ufw/5+je0Y/WbbtgTwZdtzvpdVZ6RYAwgCQHmnSDEAy+jkFnSvuj6XcKBJojJ38tsw3tgqRAVzRl/G5OxicMYFkcCdsGdx4oi+qz81rA78jXT7hvtrVXBr131zbeBoh2cklxyZsaJX9GuOwrxUXKcoKmTSOprQ0hB+HWAUT9Pe6fE2a0lFL8AQDoOcn1TxyAiz3HVvL15xsU74oQMHXs1RceAZxUoPW+0ZswY7RhhnpHYnlv+Q6c6wWZcu571/uZdCfgu4tMQ5vZoV3uZwf63RxpfF1c8feeBmVXaISeQhD4GgbBE/kd263eu2PnibXJxN2+64eJ8OdETTz/nLZl1f8Tt230PU8U7a6vG+MBMNR2/aMJpSQajayPWOZT0HaemXP32NqHFyxgqz/f2jXpO5cYhPYDni8wRG+bhrUQWnRDt+O71B/OCDDrfzapktTn7oF5DV147nEZvGlj4uiGZOpyjskwxwsahefcFaLiBxFi75u90Fq5ZedwAMlYjWnFDMqXKXcff/Q3I7/4Sad1VEOP/ePksibHv8YXsi/C8PNIyHju5vN/8VmnI4CHHzv5jhkzla4jO7oDiC+BVO3yxKLjju/0/F8vOti86sDzKjSfFt5xKS7HSaqdbunhbfmG9lSn0uLXWncp2PnPuD/+2Ov+Tzy+Ysri0LqqNT22J5I9BdWKJTOZB6DwuO/pjKWhFCmEZNxPphvDYSvpe56DeeAQIF3MoedB7kMY+DKwAibSwqZMmtTgxHYliAEAGrP/HfTipgOZ72KbhAjiwgRSi6Udt5BDUQKI3hIgWKIAigTQkAjrvutTiiiBWSFaBCFEyitQ5ZAChGFAEAgoAgFB0NMpVJfEwwZVFSSIIsFDpp7UMdhIA2+FFuAvH/0B5XT/iW31f/OalA7E4lXrLmnK8FGZAHeBLKIjFgZKDRYQLFWarVnVRlV/Cxh4tmTSd3Xk1RhYLI/p8IWiInPJS78Zf1jV5r4T7ivc1tAwICPxCIFIHwCooSHq5FuhL8PSmXx00VEL23gXNh4h5Qb7XTFDc0N7j27yyViXRM5ocHgZx9iQQih+KWAaFpgA6XEPulJAIThkCEkmhWcAuF0X/tt5Jnn+tE7tVv71ql9lSYYqpbD58ZfyP3x/5cUNyBonjFhraJjMV+lCHkglMKdBKLASHOQAqqppSBjwhK84UAElIGMQWGcI/3Nd+m/GLPAe0OM79mt5qN8YMmQIXhk7+sq0r4/l0OgkiaUpz4XAC4ByktI1LKXgUil0Zs8KVczRBxrkIEyhG6ZknaFrz1KmLXAELkoKMaEumfplk52mCIGMBeWyKMFPHl0WWvTGHdcdNNSym49H53XdsDMzbmdD+pw0R0VCIqLSoAYKPBP466LQebhPz6JnDueBpgxUU8Tsn/Dhlf+nvfsAj6u688Z/2m1zp0ujLluWKzY2uAGGgO3Qe4sclgQSyK69C0sgfpNsknffv8fPs5uQJ1nIwsIbOwUWQrIrhxCagYCxqQbccBOukpu6NKPpt57zf68IWQKWEVgyI/k3Dw+JH2bunPv5nfF8595TUnnnDNtyVRlLvFz3pzXX+ll5qfxYpJId/Ohr4yue9h3I9c1u60r8Lwux8ysrKrdTjH9mm6lNufYjhsuE6lMDpTJhYx0sZjjcmm+ahfKw39fiCv64iuU1wdCEIwcS+8eZeeNmhvDlmsRadRmvuOXmq1442pgTz/rm+L9NEki6SVLUK0PR2H5FDT4nhDM20dt7bSGddLFtrQz4+FMLJtW2DWaQvDeL0Y/FtRjh67EQtsTwb4KV0bW9SeOMRC77f7hteYsqPFTilx9f8U93etuiDLiEgVeL67/94y9wRm9OFwrnI0pKgn59RzAQ+HVlKLjqx0sWpbxzuO+tt4LvvvrOWbZpX2XbYrZENZNK8g6EyUbM8Ht5w+7hmBsolXGZZAtdDkiuaQVVRQ4qsoxtRHptWSQEl2tMQW6wXd5gWWYXN/LLmaq8PpipxN46NW9s3LAIS/Jin6LFVJk9oani1/9+1027P/x30Ii7reM1/iePPKJv2n3kOk7olyRKc7rmazzznBlrhmrcifceF3/rnmjGzl7mIH4DU1Gifmz5r8+dN/eNgUKG90vixR6tIi+Mqw1MbyNUra6Ohl+uLQ3+csLYyrfNjWtSQ3VlZzi/RIbj2Hfcd5/Sm2M+wSU5Z3s3pZG3vLaraNg2bWyP1SqtjoqsM5zLxMfja9mb2Y2K8KshwzTDRj6vJ9MFn4MklWGiYJdJxNuRxFvRsP92DnER4jYRxKaM2iojtq4yMxQIGIpOvWXVObIsFPT5BCXccrCbC5ZoaX9zc+FkrfOx+s63H3lEX79+z/l9eXFDnrMzsRyMCeZXLO6tVEO9H7sC9UNaLsau5WM0R5xsp4842yIqfV7F0itr/v2u/oGdR3vEV78VfOyJJ89Lm/bfEFmdjxCLaExJRzTf+iAy/31i6JQNK5ddURhwwLJ39XP5Sq2jNTW3oISvSLnkrLzDax3uhLmwVcwE9SZ4udhBNne5rim2hHBWI6RdQ+6rMrdeCAfR5tum1v1l0K13Ut+8/7HAy2/uXNCFfLejYMnpWNX9DhKEc1d4twqpl0q4K7yVBF2HuJy7hk/X8hi7SUVCRzQi3vNRtD6oSRteXHZr+0fb773HlG/8rytNHPyGKeTZDvMFsDeqpX86PBKUeHvCeoHPS9qECCwItk0sEwepyMkrWOwI6L7HI5Hoi6kcj1qIfCOVy13dl8v6ERZ9ErfWxEKBR6654sL18YXTPraGxeIVjaFNe49cnnPYjTlbTDcNJ0gQxwpxs6pwNodIfsVlVfJzR/tMeIuJtVn5c/tM/pWc4c53bRGWBeVhyXdYEdZ9sWjw6YbTSjo++kXv3UZHaTa9J2vcbgt6WaSkxJIJed4yclvNbDqHsBtRZXWsoii1FKMyxC0JCXs/5nxtIKi/oo8pP3hvQ4PREP/32nQmfx1G/EJFYp1Bjf7mew2XvT7Qj9y/j/+kzMT0ciKpN/mDJRF/INKCKdE629rHGum+LbLMHgz6Szbfu3TR/0xFPsaHIv7QQ+revV3nII6+RBGulDXpRSxJL1qITEnljTuwtzmpwn6jUvTCL35wZ9cn3S656957w3ta+i5ChFxDJKleZrTJpyq/u+pLd77y4Qkjdze+GDpycN/sVMFeyAWbKRANCYITAotDruV0EIJSioQNK5PljDIfRbxckeQIkyRDIPwu4tIGS5Uk03Yvchz7Ku5a7cIq3FcTo+/eO4glNLzZT2t2py5ETPqqqmglfl1ZHQmof/jX2//mrwY0j8hw0r/x0Ms/mccU+Wsud8sRws9OmTD+if9949UD/uX1ab90vS+zlxKvnVZwrJuwJE7V/dJTC8+a/1t0jBk43q6r77Xtm9qWTHzTJfLV4YC/qyIo/7ayJPyHCrV8X/yWhR8bBf5p2wXPHzqB/m0R5s8nO7u7iZ6LkUiyGycjsf7L1oFMQZRUZEVbMimSkQif1tQkli1b5t3uOa6tEoau9SPrSJ71W33GmC6LnmMJ9Rwk+acJrJXZCMne3TjDckyMvYsSlkEZ6tUYbpW4sSeo8Hdj5eGmJ779993HmgnlTXFd9dyvJxgCnY+o/EVKpWpd1XtDmromrPHfS1OrDw8i/OL4iqe17Qlz8r7O9NyCw0+zuTPZdq0KFzmaIC71dvolEilIhCYkIVr8lGwv8fvW1dbG9uZ0O/PR9/DGKuzM94x7vfnQdSxUNg9rgVIXI4ax4NhbfMe1EfX26UPEFC7JcdfqCQS1Dsytwz5d2VMZCR6K+Us6qxZfkBloxuBZd333lL6CcqlD9NmcaeWYqt48eRcLb2lDbhFvHweChUOIbNumzLhLJWEi4uRTkuDbykLBNaWV0e3ZtPClCmhBwTS/lM7mqxxhdTHM/xSLBl685GsX7R/otvZ53/7JuKyNLuKCzXFdUcWFtwKR1Su79rsRDT/70s/+z3tH663eku//+djqSb2F/IUcsXOFiyqJSxzJQdtCivzY2Ki67YFlt31sQoE3CHTXu81jd+zaf72J6JWqTy9hhPQ5ltXNrULBW0NRliWfJMmuQkSvX6G7rXRy45iJk7eeE/P3XPrnXcfveuiJ8KHd++ZYRmEWIzgjKfSVxh9+fzceYGyHFyY6WpMzbEdco+ihU4ORMgthlOns6ODcyL+iuOLFFf9611/G5XzSJ9S7snZg+c/GOLn8eZSI8Uxmux2ZvI2ZHi3kzUuFa+Nx1VUvjonVbPPWQPmk43lXT779b7+qPdDZ6tWh1qcprX6mvV0Vv/PIR/tO49qd/hfefLXOcukch4vTOOG1iJAot23Fu5Ud0HQ7n0nb2HWYTAmjlFmY4FbCpFepyl7JOzRr5QunIizmuVaht9Kvr85HSevRrpB9tN1eoP7HHz0wMdGXu0CTFd2vaRurKyo2/tOfrzh+8PwRGU68k7vjX/6jrjufucnl/AxC0JagT//tL/75Lq9jDdnqnecu/kGlpdIriUy+IoTTMqFmzH0TqiM74h9ZUOgDTK9d1/3gR9HDaedqU0hLMcGV1aXBt0v8vkf9enDN//37a/9yz/aTOhr8dxAYbQLeIMAahEJ7dvWMy2TNKTaXxgiJ+Wj/Ho9OulDIZxWZZlzX6vb71PbxNdU9MyfMTN9x6YRP3Dagf6D8T3/q29nSPcZ10Sk+PRBTEO6LBUu3z5s6o+VbDfOMwQZL78fP7zY9E25J9NT05VKTbeGMJUwKUiaYLRyXC7uPEbXNtXN7zz11+pHpp1V3D3RF9f1l1PfJP3/z1bqWtu56m8kRzgjDwuWyjDklFDm26RKM8zrT04w43dMmjEuFStRssj6SXzl7tvNJ09O9L82X3jlYlWdytRBKBBNGvRHlgnIHO8JEWNjercqcZTPGsEI5kqmbR36J58rLS9pPmz25ddmll2a8AbwTnWjpq69vmJkt5GsQ4t2RWHBXzamVRx696ab8QO3wprT27Ogoa2ntqsxmjKjlWN7+ROmgX+maN+XUtg/2jTnal9TyB1fpm7r31aTSVj3hpIya3NEE2jNn8ml70F3XpI8WyDzT5atW6UcOpSa39iTmUUUr96bm2bZtO7bpMMI5YcyQMO5VsTisu/a+f7j2ku45c+Z4VzT+8uOifyzFr1aFu7q7o31d3XzShKld8Y+sOfPRNq9obAy1tKcmJJPZsSwYFKbBe5xc2q6rrzpUedrEAfvBgFf8Hlqr9hzZUZnNJUs55qn6mqltlbEIfaepqVaWJDJxYv2RmoaLUwMNhj2KKbn/uef83Ja1PjNho1gs/dGNEz94Tf+Ps0mzox3tnbXJTH4cxmQixmKMbRhBnywRmTLbNU3DdZw+THgnwvSQ5lN2z5xxTnO7P2PJSTfUeai9NKAL6+zqeW2XDuJz+sF7r127Vn3h3ZaqTCrJZIR7Qijd99GrayMynHgn6F2aam5uurxg2te4rkgTwn5zVcNFbw7ljsDffuQFffeBnXPau7u+kSsUxjLOV1525rnP3L24IT3QX3T9o9g3tk/Z395+p6Tpl0VLAoZfl38f9PkeWvl313vzuIcsPI22Ly84n5NDwPvlqzshLZPKq0TYlDCFYydju1R2NS45ag2zG6ZOtQcbJj7842DdOkSbutep2Mckh0judK2QP9oUzMFIe7PN3pEkTeM+FRtIsqmB7Sz3drewItwwD295ybuF97HpnUe97SQE6X3uOanELaO6LP35711vZ4wKFLRsIfdk+PTpAffDC20Npo0fPvflq1ZJU2tqKEK1KGc6orzgiLKyFG9ubuZNTQ0CzV9HKgMBbHaFCEJ7kXL4MG9vb3c/+qXgbYSa6EVKrnuXE7niCnOwX4zeAGA0bRrtOHgQK4fLeHv7Mx879lGvoAhBk888oyC10lu6GaEIyi+ZM8dzHfAqZX/o27dP7tjbHqThoOzalndPTDicC1lRBWeWyxkz5EzGvGUQ25t4xxtMf/Oet2nTJtac0RTDckShxLYmZTJiwUfW6xls7bzjrVu3jnaXlZGmri7+QZDwLGOxGP6sxx3s+3vP897LmDxZdRNmIJ0tBA7uec+X7e2lelCzTz3ldCvsDxtyiOdkSSrIiYT54c/TYN2OWvfGRtrQ0ODBH/U7ccSGE2+Vua2bnz3TtAtfdlxRKhz8VElt8MkHb//ktf0HWzhva+hXalBuAAAgAElEQVTfLr+7tr295+oCd6/w+wLvVIdLVnTjvrYPD0r78PG8NNo3dmxw46bWC3uz+X/0h0OnhMLBzdFg6IGpNaetjS/6+H3bwbYHngcCo0Wg/9fv8uV/+fvHu2X2wbkN5kvimA79A1jefxzvsf6nncv+fMTl6IO2fqZjv78k8scf3po9x7m7+vsH7V+t0Dvxv+SWz9BnvKlv76+BeKJuY37GmvX/+kfL+v/pfyz/y7/66+TNuhsa179W9PrFUPSvz1CbYXnJB/186tSp/ef1UjJJvNvZDe8Pun5/Zcsh+Dx9msaP2HDiYd7z5J9qWlr2X5NJZ8+1LWsv4+Q/H/nRD/5q86BPg3G053rT1vamj5za0Zu+UQg8RsZ0RXRs4I2nvvvd7LEuc3bs6qjZsn33EkOw68ORKParSqNPJv81rV7fPdBtoeNtK7weBEAABEAABEaDwIgNJx7+I1u36m++8NrCTCZzvWOZsoTpo4/+6J9f+Ey/aAaopjdoaevyn5amejPnZwpOg6rI24O69l8+37j9A+9ZIfBDaw8ojzz+2/m9Fl/sC0Zma7J0MKhJv60fE3vmnpuvaBvKNo6GjgjnAAIgAAIgAAIfCIzocOLddln3s19MTycSDVbBnC5J9OXTTxnzi+/cfPNfrUZ4vOX2psJ2JND47q70TUT2pmiRpwN+30vT0G1dAy1V7l3ZWfSvj1TtO9R2A1a1LysSLfWr7JVoSPtdXV3123c3XDDguJXjbS+8HgRAAARAAARGssCIDifelrTx/3qqsvPAgSsymdzlyBWtNeXhe+5eevu+oSzK++sVPBfoSh5a2JvK3MQo6fCr2n9jKrYca9EZb3rjaxteObMnnbuFUTE/FNRSsRJ9dSTif2rm6fU7lsyZ87Flkoey3XAsEAABEAABEBiJAiM7nCCEHmhc6993ZPcX0n3ZG03LDoU1/8/v///+8fmhvm0Sj8dZrnLK2I279n1TUv2TmCQ9r2ra03S8/+Cx1k/4+//7QtnGrVuvcF3zZn/IPzES0fdGQvofxlVHn1p2zSWHYPbOSPzYQJtBAARAAASGU2DEhxNvjn1hy97JqUyhwbCseZi7L06uq//F95YsSg/lKO3+0cwPrtJf2/fe9bakNwhM2jTFtypW6n/7sW9+JYP6d8v9+MNbM+Gnzz04sbuv5++oKl3jC/qlQND/aqwk8pvxY/xv/tMFcHtnODs4HBsEQAAEQGDkCYz4cOKRx+9pjCbNvoU5I3dDLptLV1eU3OvPdTYN9TLi3qI9N939YP3u1t5vYKaM1zXl9bJA5Pkvlkxr8Tb6Gqj8l953n9L3Xs9ViMl/K5g0W9G19orS0mfCUf1xuVTafv9ll5kjr+tAi0EABEAABEBgeARGRTjx1urflURTcoXcDbl87lTM0K8mzJz8/HBM2Y3HBXml90fnIl1dJDNqB3zySxOry9f/8OZrE8e6lXTmkn+e6GL2FUugL0uar6K8LLY7HPL93m/jxqo7Gz62vPDwlBuOCgIgAAIgAALFLzAqwsn7V09+Ge3JFy7M5DJft1173anT6n5ptbQkh/rqifdei+9uDDUdbvqyoipnKjJtCers+YvPmbnjWCsRXnrHfUqP0XdWznG+Jph0iR7QlWg4sKkq6vv1rPrxqxPvPJ8djrYWfxeEFoIACIAACIDAXwuMmnDiTfctdBZmGmbhThuh1LwzZt6rJTualyxZMuDtls/aGbzbO1d+78fTXeE2YMqqAn79rZnTJz9vXHnBgFdA+vfdWf7zWHtv7sIC51/jhJyhqbIxtjK6pjyIHqyfWr956bx5xglbkfGznjy8DgRAAARAAASGWWDUhBNvGeMM89emDPOrqWxh+uRTJvx6XMWE9bdedU52qGfueDW5696HwntaD83HTLqAShJSNXXN1AkTX40vuiQxUM1WrNgoPbxn3fhCgV9lCfQ3XDiTymKR3vIg+6+YT3mIjittvv/SSy0IKMPc6+HwIAACIAACRS0wasJJ/+2Wf7o7hBT3CzaWbiQCbZwwbuITZ9Vdc2ThQjyozbk+TaW8zZLWt2bH7k90X5Q17TOwpHaXR0qfnTNm0oali872dr882gM3xBv1wz0HTuvLG4tcgq/1BdRYbUXJbgU7D1WUB5+bHAse/CYMkP00pYDnggAIgAAIjDKBURVO4o2NstmZrO/uTX2NC+Erj4R/q2hV2wfasvt4axl/+mnfxje3n5Y23cuxok4OBsJbwhL63aPf+buWgY7tLYe/+Ye/jPX29M1PZvO3comeFwj4bL9Peq3Er/1nXSz6iv+ma3uOtlX48bYXXg8CIAACIAACI0FgdIUTIQha+bvokc4jlyGBLlEVuroy4l8zMRLpWrRokTvUBfHGkdy8/OexTjN3no3xpYzKvoAkP11drz9z/1e/6q2zctSHF6Le2tg2riuTvN4U5FaX0jHBUKAz6Nf+GPAp/11TSrfd95WvZIbjdtRQG8DxQAAEQAAEQGCoBUZVOPFw7mls1FoPdc9O5/KLKRaHVdX3+BhW9t7SpYsGutVyXKaLV6yQUillTMrIn4+4WOCXlKQkzN/NnRTbtLShYaABrrgh/oDe05c6LWnZXzMQuZITFggG9KaQ7v99GNPnS2xj34pliwsQUI6rPPBiEAABEACBESgw6sKJt2Ksfri7tvnQkVuR44whBD8bCkqvyH13dg+0Sd/x1u2O+1YrCScxqWAUrhSWc6aE7A2TKqr+m0X5wYHWWvEG8O5RykKHO9NnJx331mzBPlsPBknQp28OyuyZKl1Ze97sc5pvWTjOON72wetBAARAAARAYCQJjLpw4t1qeeqN3f4NW9+8uC+RvBohtCuiB/549Xmz9syZM/AqrsdbtFt/9WSg0NU1N5fN3ahSGi4Lh/5Qqetr7UnR7vjChUcdkOuNP8ms/F30jfcOXpy10M2CKTMUSeYhn7olFtKfqQkGX75x1mUtc+bgIZ8OfbznC68HARAAARAAgeESGHXhxIMSQtAHHn9hyv69e25BnGuKJj2ploXeih9jHMjxAntBo/lff15p5I2LBRJX6D61M6Cwx6uqqjaZN16eGmiAq3cFJTVuduWGrXuuzzvkOoejU4O6aoX92oaoX3uydkzpGilKWgcKOMfbbng9CIAACIAACBSbwGgNJ/jZ118Pr9+w/cumZZ+DEXqLCv7s3d+76+BwriHijT8x2u1xtmU3uFjMIxi/XVkb+2NtRN63dNHAY168Rd0uvuNHkwpYXWRwfp0r0PhAQMtGo6E3wyF/49jq0Jr4lQt7iq3zQHtAAARAAARAYDgERmU48aDWrl3Lnt/UdBaj7CYukIUYaVQqQm8Px347Hy7MlfEVPt1MTw+UlN7ck+yLhAPa6lhJbJ1vQrTjWFc/Vu8Vyn33/9vctOXe7BJ2octwpRbUe2Nlpas1Wlg5cWr1Frh6MhwfATgmCIAACIBAsQmM2nDiQf/Hf/6hJJFNf8MR6CyE8QuKLP3xB3/7N13DOQPGu02DJpzh37Ov+Qt5FzUwmeUY4n/SqLP+19+/o+dY7/3QE1vCj7/62rm9lnFDjvMFFiUlul/dO6Yk8MhZNdHHvnvDVe3D2fZi65zQHhAAARAAgZNTYFSHEy8oSBV1C00Hfw1hkpck+fd6uPaNY6zgOiS9wBt/gla9EG5uOXKlg/GFiLs9hDuPx9TSjfd8q8EYKGB47TXHzYhsea/ji0mj8NUCFudiSpEP8801smi88sy5LxaqzjuyBAbIDkmd4CAgAAIgAALFKTCqw4lH/vPHnp7YkelbTGWlTpXUl3wKffL2RZd3DHc5+gPKw49PaulJX++4zgwqxEZVQc9XRSbtjd+ycMDpwQ2NjVTf79YeSrRdmrbtRS4iM5lAZpmqbyvRpOcwsV44u3xsy+LFV8AaKMNdRDg+CIAACIDA5yIw6sPJvU88ES6kjOsRVs4nlO53XbTKbtmyIx6P8+EWf+SRrfo7qW1ze1O5qxWCI36ZvVWqBV6aP7XhwLH2+7lj9Wql+c3d9Zm8ebnFyZdcV0zFjrCqy8ubVGw/pzLxghaO7HngtoYc3OYZ7irC8f8sgOPxOF62bJmAPgd9AgRAYLgFRn048QbGvrGvcw6R2PWW5agF01z9hXnTXrlyzpz8cON6a64s/90zJQebO85BwrlYoYQoEn01Eo68OvVvr2tfhPGAS+o33HOPlj1iTsm5+PK8y6/kiE3RVNXVZbxbp/Q5XaXPYFnb/eh3bsojhMVwnwsc/+QVaGxslDdtataSyWZUdcEFheEeVH7ySsOZgwAIfCAw6sOJd6I/+NkvyvVQ8HIzb0+1LHNHeWn4hbu+el3HifgF6O1evKEbxZK93RdhjL4gBM65mK8pL4m8cfdtX0keqys2xB/wJ5LpU9Iuv8Rh0pW260zRmSTCqrJbweIJXZaedYLG3lVLlw7L0vzwMQGBhoYGWY/Foo4hQth2CzNnTuleCv0NOgYIgMAwC5wU4cRbf6QGabOEoGcJ13Fd137jhvPn7Zw2bZo1zL79h/fWMbnt7ofqbCt/sS3QLI5Qm0Ps5wM8tXVlPD7gFRzvysuiBx/Uew4XJqdN53LDdS6XEZusUkY0Km33K/KTQZ/yUiQg7yu54ytZ2Mn4RFTz5HiP/k0tb77Zl7ZZVGU4ipCgAdXfNXfuqZ1LliyBFYtPjm4AZwkCn5vASRFOPN07f/aL8lLVN5tiNFYg+1AoFnzr9muvTZyIqyfe+8fjcdbilk4WMruAYzTJdMz9xHXWXPLFWbtvWTjwAFnvS+L2B1fpu7pbJ6Wy1sVYkEtMw56mMU0K+nzvBTTthbDf//LY0vL3KqcqySXDuET/59ZL4Y1PqIA3a6ytDam9mQNjMEUVCCHXz5SOurrK9ng8nj2hjYE3AwEQOCkFTppwct99q5UU7alnSMwgkmCuZW2YN21i88IB9r0Zjt5wzz2N2k4zPSVnmQscIcYT7L43trz0T/rkqpZjLbDmBZTvPPon3/YDe+uSycxCk+NrbQfPVlWVRfz+/VF/4NWQzF6K+v0b5gQu7Fy0aOCxLMNxXnDM0SPg3YZ87bXX9K6UUeE49gSMkCqoe8ildN8TDz2UOlFhfvSIwpmAAAh8FoGTJpx4OA89sTac6OmcYtmFWoIKhyvHj99+88UX5z4L3Gd9TfyBRn9bPjstXchfyF17LBbOm6eMm/ocOujricePvkHgB+8Vj69lW1hLZVui+9q07X7N5HyK7gvQkkCwLaRIrwYIfmJSeel61HxRz3DtwPxZzxteV/wC/fs8BYPhg5t31RGM6zB2VNex2xHhux5/9NETMkar+JWghSAAAidC4KQKJ407d8rd27aV5/pyY7hlilQutfeH3//+MVdtHeoi9M/gefiPodb27tNS+dTFmqyWIGH9qbTC/8qZkUhy0aJFA87g8drS2CjorzbfO+5ANvF1GytXWBxN1GRVKtH9bWHKXgtJ9Penj5v46vdu/EIf/Mod6uqN3uM1NDTQaWefHdi1s3m6aRpTMOaivLxsd339KbvnTKlNnMgrjKNXGc4MBEBgsAInVTjxgsHD69YpyUOHStJdfRHbdFL/8r+XtmKMh33Nkw8X5P0F2v4Y7Gw/PD2fL1yKEAn7NPXpmnElm8+urOz9pC+C+Nq17JknXpzSY9rXCSZfSak6hSFZ0TDtDinq66Wy/NiCs+esv+PSmSc0eA2208HzikvAm27/4pvvxvYfbJ7ucHuKzV2rurpi5ynTp++qaGhIHGvKe3GdCbQGBEBgtAicVOHEK9oHAaV9e0sg096BfvjD7/ee6HDitaM/oNz/mL8v2zctlTNvEFgIXddfGVMWfvuM+oquTwooX48/pO5MNY8vuOICwxaXOQ45HXEaVKicrI5GN5YE9ed0ma6tK6k8sOzrC0y4ijJaPrJDex533Hefkt57uMYl7um2Zdc7XGRso9AUitXuGn/5/ARsNjm03nA0EACBwQmcdOHkg4CyfPly2h8S4nFncFRD/6z+TQJjMV9vL55pcOtyxmRqO87bCiMbZlxyVtuxZt54Ieuyb35TFiX1lX192Vl9WfOLho3OxVQaRxGxKsti+xQinvfL9I8T9LF7f/Lti/IQUIa+hiP1iF7f60LIl+nrq3Utd5bt8vEud1s0Vd9kmZnW7j1VuXXrPr/Pxkh1hXaDAAgMjcBJGU6Ghm6IjiIE/vGvn/K39bSfZXNxNncc6nJ7S8CvbLxy6W3tCzE+ZnjybvFsemVTuCdhTEpkjIWGKy4TiEyXZQWXlUT3qhg/5RTMl8dGortunX9T4ljL5g/RGcFhilzgvtWrlZbNm0u7elJ1rmONpQRHNH8g5Zr5zeHq6pZ7vvWtATenLPJTg+aBAAiMEgEIJ0VQSO8qyI8eeSLa3ZuYa9vmXCFcwbG7g1Bpy4wFx76C8uerP2Qnivk6U+a4lJFbkMkbV1lCnBbyBxXsoH0KY28FFPW1QEh6t26C3nZddXX+k24bFQELNGGIBbyxJY1vvRVw+vJVpmVNsLlTjbhwCRIt48bU741Su+NbEEyGWB0OBwIg8FkEIJx8FrVheI23iuxPHl5V1p3qnWNY5gwLIUYlqSkYjm6cdcaMtkWftJqtEPjrD69TEgf31xzubTsvlSlcTqgymzsopEhar6oqO4M6e7s04ttUW165+5TSWFf7FbMNWFV2GIpZhIf0rpZ0HjxY2tvZM9kyrEkudyNIoDST2C6ad5ouOPv0rk+aKVaEpwVNAgEQGKUCEE6KqLBCCPrD3/ymrLMrMdPFdA5iVMFMejek6m/9yy03HBnMmBHvNs/e7a0Vu/bsn5ctOBc5nJ2NiFrNmORoKj0UDitbS4L6OxHNt6WmoqIZRSwY9FhEfWCom9I/dX3lSi1ZKNS6BetUx3FP5bYTEK5oU1Tp3cpA6c6JVaEeCCZDLQ/HAwEQOB4BCCfHozcMr/WuoPz00UdLW7OFubYjzsCYYpnRd0qYu6F05szEYJan91b5fDvpRF7ZsufUjCNdxon6RctxxhPG5VBQ64sGffuDPmlzLBh4EwtnU5VcaI3fcovpTWYahlOCQ35OAt6WCUbZxEAqdageCzZLID5VOJw5tr0fSWxTfc2EXd+/pcHbwuGYa+t8Ts2HtwUBEDiJBSCcFGHxvV+7P3jgkaiJ7NMR4nMYZkzGfGepXra5r8XoWLaswf6kqyjeMZauWq++/PJLUxysXWSY1kKO3GlMpiV+nyrCYb03oMlNmkLXMErXWZncnmnGpFx82QIXYQwhpQj7xeCaJHA8vpzmNU3LcDlGMZpsWLmZsqRUEyTMQsHaihxnU2117MCy227zZnCd0DV+BncO8CwQAIGTXQDCSRH3gPiKFb6CaU7EXD2HYFblWs4OrogNuoLaly1eXPikgPLBqV37/f8oaUv0zkKyelnOtBdkjfx4pim+aGmE60GtQybkJQnZT0Qkbet4LdozNVIw4TJ/EXeMAZrmBdL7739ObnEOluYz6amI4jMRRxNdbgnh8h0+SX27qtS/43v/8A+wevDIKy+0GAROKgEIJ0Ve7ofWrlW73jsyNuXyuQLjOoZ4F3WdN5HqNscXLy4M9ipHPN4ob3e7JnbkChf2pjOX5VxnBtPUqEsJ9WlqX3VJ6Xqd4hdjura+NhRrrpwUSC2ZM8ebxgxXUYq8j3jNW7tWsHean9IO9hypMY3CGQKJ+TIjYxzLaHct8+VApOT1mbEZh78OC/KNgGpCE0EABCCcjIA+sGLFRqkv2BrLpdMzTdM5zbQKPTKVXvOFWUv8lluMwZ5CfK1ge995rOJIundubzp9cdq0vmALUqcG/BrjJBsNBpv9BL0TIPS1ipDv3bl1NQdvveqc7GCv0Ay2HfC8oRPwrpbcu2qV2nSws8I0rFMIxbMoodOxcIPENN9TGVtbUj12Q5uV7F25ZIk9dO8MRwIBEACB4ROAcDJ8tkN6ZG+Niu3dhUgqn56Zz2VnMAn3UCI2ZmW55ac33ZQf9BWUtWtZ885kKNHXOb6tN31GVzJ9ASdsFpXVmKZqwq9KiaAq7QvIZENY19bWxso3nc4SMJtjSKs5NAfrXx9nzZrowe27JmWz+VmO485ACJcyRnsZF1tCuvJOXbiyJX2kKf15roQ8NGcLRwEBEDiZBCCcjKBqNwpBk8+si3R1HDnVEtYURkgv5rhJoZFD3731qkFf4fD29Wlb+Yx6pPtgrPVIaorh8DNMQS50CZomsPCrPsXQNdYRUNjmgMpe9hO+oSYaOzTvGw0p2ASuODpMfO1a//5t2+oyffnprmPOkCmrJgK7wnL3y5Rtrqwo28mtdNc93/qWt68SDHotjrJBK0AABAYpAOFkkFDF8jRvmnCPzxfsaus6RWa0imDJpAQdZFw7lDp4TToeH/QXEY6vXUt3Pr9H7+RGWWdP6kwDi0vy3JpNFFZFJSoxhvo0me4PKvI2nUnbdEyaKsPRlprzZ3Ytmzr1E2cMFYvZaGiHtxdOcOpUZVdrMmw4hViBO5Ny+fxpVsGsZgS5KpOP+CS5ya/4dxkp3HbLRdNSsArwaKg8nAMInJwCEE5GYN29y/k/XrkqiJlZITMlKhByXcvoRgrqyjU3F+Lx+KB/Kfcv0rVuHX3ykfURkzpTDOrMcmUy13Cd6bbg1ZQySZOUtEylDoXI+/xM3RZm6jbG7WafzdumXTIpt2zBAhfGpQx9R/Jqs24dok+++7C/NdVeZWEyHkt0PCWk1nWcmGkUiGNYh1RK3/XJ0m6fFm679OrzUw0QHIe+GHBEEACBEyoA4eSEcg/tm61YsUJSY+ODeTMTyGYzGDm5HC0UMkuXLi18lndqiMflHIpFu1FhUk8mNzdnmGe5nE0lRCpnVNUYlkyFyG0Bpu7TKNqhqdJGheD9JRrvnDutNJV45x370wSjz9LGk+U13hij5/d06919PRUF25hkIn4aYuQUy7ZKkUAudt1WGZOtwjY3+rm894qZE/pg+vfJ0jvgPEFg9AtAOBnhNfZWlF23bp184ECf2msVmBZhxu2LFmWP57TuWL1a2fz2nvJEPn9qznTn2i6eTok62XFQtXCZpsqa6VOVLk0iOzWFbtcI3iFTsSek4/ZZ0ZLsnFrZhFsKn74C3pWSVU1NUtM7e3wt3V0lBTM9zuZiuiP4dEJJtawoxDatDpc7u5jtbK0ur9g5aXx12zcvu8xb3RceIAACIDBqBCCcjJJSeiGlqamJ7dy5Ey1atMg63tPyvii/8+iffBub91X2dqcm2Uiek86ZZ1icTHJltUzzBRRGkKHLcqdGyV6Gna06JU2RgHIwKMmtpSW+bn/z+k91i+l42zxSX//BdGAji/yH2tvL00hU9xVyE1xXTCEUj8FIyAihboUyb0zJttKQuqeiJtb53auuysFg15FadWg3CIDAsQQgnED/OKaA98W5ZOUzWmt7d0V7V9e0lOHOTQk2k0vKOMFRuUJlVZVkS6GkVybiMMVOs0+TtocDyruqwvc6lpWNlhG77mCdA0vj/w91PC4ImrqKdXV3y4VUSmPYV8cYndja3T3R4KjWwbiEMkaIwF2Iu7tCurKjzFeyZ/qUmZ2Lr5g96NWBoXuDAAiAwEgUgHAyEqv2ObTZuzJz76pVyua9yfCO9lR90uCnFwxnLqG+SY6Lq1yBg4QRJjFiqhrtUhXeFNTYmwGftNcn404kaA93aF+swirIluUmIxHe2NDAT5aBtF7IW7RqFYkkkwQhJJE093PqlLumXZ1I99UahjWLylI9x4gZDkoJgQ9IGO3UJLajrr7ywDnTpqUb5s0zThavz6GLw1uCAAgUkQCEkyIqxkhpirfeStOmTcrqh9eX92Xy9SZiMy1EzzAc91SXoGpFUzRMHJthnvSpqF1hok0l5GDEr+/VFNYiU9oa82ldM2u0ZLvfb6EFC3j8/c0GR+NS+TguBK585hl1f9OBsIWdsrTtVhq2Pd5x3WkFszC+t68vouq6pPl8HQXTeE1C7O2auoq98ydO7FFTKQMGuo6UTwa0EwRAYKgEIJwMleTJdhwhMFq+HM9ua6Nq+ExVCFqWzmdnZE1zQYHzOYKhOkmVQpRwJlxbKBItKBJLyRJLyIx2MEkc8im0RSLoCGWkOab7D33xvDlZWVXtppoaO47QiNsd2bs6ghAiz+3bx2ggwA6/+67y+usbSlyXVpmmNV7V1Ykc4Ql5o1CZK+R0zrmLGemlEj7guGJbtLR0k9+R9qRROjsNISe+bJkY7Mq/J1v3g/MFARAY3QIQTkZ3fU/M2f2/9TgWLF9HWWGPbklyWcExx1vCPb2zp2dOMpEcr4eCZYwRH0KuRCghTJJcxScVFN2XCgSDCSzcIxKh+zXGjlDstIkCPzgmUNI5Y/zEnFaDrUAi4cRM015QZOupeAvi1dfXk0xJCW3t7JRbOx3/wSMHy3oSySpuW+Wu45YWcrkazp1KyzAjSAiJu7YluJuWZdrp030tQb9vl+yjzW3d3R2VoVC+DiELpmOfmG4L7wICIFC8AhBOirc2I69lQuDFK1eyjj6mcsEifdl0fVdnYmLGtuoc26lyhVtJGKvEjMY4Rn6bEknRfIJhYhLMM9FQOIVc0WMX8i3IdQ7IjHQrmKQlRvuCfi1REyvrq6kZV4ipsqEoQQvznB0gutPRZ3ClLMXbZ89240O4VLs3zmZVUxNLFgpMd0Iskcgolij4LMSUbdt26Yme7kDGNDXkck3SpKCkaRVYImMty6pxLSvsWCahrltwLDMpbLuHCd4ZCodaQ3qwjXK7C1G3p6Q8mCxJJIx4PH7cM6xGXoeBFoMACIDA0QUgnEDPGBYBb/+e7KN/0rYfPhDs7u4Lc8eNIkJKs6ZRbVjmWIvzeoeyOiqpFVigAGNEIoQQzrmDBEq7jtOHMc4okpSTCE3LspLQVCkhyVqWEpyWMCmoipLVuMgTyzUoRwWfSgvl1ZW5cEAqmHnsMFkRtgSsGD0AAAlASURBVJsTQVkRjsuF5HKRRwj5NO+Ufci2DIw0hGyLYCTZxMg5RJF04gqXZvK9rLM7rZq2FUACh7jAQcuxg5lMJkol1Z9IJEMuxkHbtlXHdiVCsMIU5KOU+whGmBGcoggdII69W5bZfg3Tdqcgeiuqy/omzKzNoU7Nmqp32zCeZFi6HxwUBEBghAtAOBnhBSz65v+/cRjxdesoQnWs0L1P2bl1u789lYyaWK40HVFnI1HHbaeaSXKF4/JSy+Vhb8V8x+USR5hSQhHBhBNMTUqZITHJJIgZqqxYqiIbsuAF7+oE4dxAlORliWYRFinXRRYhiGOEuSRTgQnt//8CC0EQRS5GuH+MiOBYYIwd7jCBkUQEZgIhxgWXHMdRXdfxOw4Pcsf2u9zxcS504WJm2jZDGGGMiSsEyiPhJhAyuxHPJRlGCZ9Paw2Hgs3INo6UVVT01I+dVpjvn20tWIBgqf+i77TQQBAAgc9bAMLJ512Bk+z9398vZh199rCl7Nn1nv9IX0/UcEQJk9Wo44hSk7uliMhlDsJlHOFSIUgJ4igqBPYJhCWCKGVEopIkYUaJlyQ4Ri7HSDgcYQcLbnEsDCGE64UajJEghAlERP/gUuHNCMLebF4vmIj+XRK9/+B6f0aCEoSI96HAmAjEXSSE9z8OEa6LCBYuo8wUnCcZk3psx04qkpJiVOoVmLcTp9AmzGRSpk6mPBrMXDD7i+nIFbNN2Mn5JOvkcLogAALHLQDh5LgJ4QDHI+Dd/pm/DpHuMkR++dBPJSuNtR5UCFFFLuGYlbouqhAIV3GXl7pcBLmDAhgRP0ZYIwzrAmENESxjRChCgrw/H1l46YN4McO7uCH6g8f7D+H98f0/fTB12UstgiPBCcYuxchBQhSwwBmC3DQRIo0Qz2Lk5hmiWUZxilLSFg352mzLTgjbyal6IFehRXNnnl9tRGbP5k0IiWX9b9U/PRoeIAACIAACn1IAwsmnBIOnnzgB7yrLLcsfVlIy0XEu47eJ7C+YRqAvVQhwzv2yJIdsxkIupjomTBEIMxcJigSSMBZUiP5LJEQIThEW/SEFY8IFIdxLMBhhF3u3fgRyBXcd1eezKeaGa9kZ4dpJnZGegCb3EopTPmzkJYeYHNmGXqkUVi5Z4ozSdVlOXIHhnUAABEBgAAEIJ9A1RqRAQ0MjnTYN0bbKeqboXcxJc0p0leRdiwgsKMlKhIgMcSnFppAIFTmCkIqo4woXU84kRViyKxTD5iphPENMLks+h7ppt6AZTriv1Cm541J7KGf/jEhoaDQIgAAIfA4CEE4+B3R4SxAAARAAARAAgYEFIJxA7wABEAABEAABECgqAQgnRVUOaAwIgAAIgAAIgACEE+gDIAACIAACIAACRSUA4aSoygGNAQEQAAEQAAEQgHACfQAEQAAEQAAEQKCoBCCcFFU5oDEgAAIgAAIgAAIQTqAPgAAIgAAIgAAIFJUAhJOiKgc0BgRAAARAAARAAMIJ9AEQAAEQAAEQAIGiEoBwUlTlgMaAAAiAAAiAAAhAOIE+AAIgAAIgAAIgUFQCEE6KqhzQGBAAARAAARAAAQgn0AdAAARAAARAAASKSgDCSVGVAxoDAiAAAiAAAiAA4QT6AAiAAAiAAAiAQFEJQDgpqnJAY0AABEAABEAABCCcQB8AARAAARAAARAoKgEIJ0VVDmgMCIAACIAACIAAhBPoAyAAAiAAAiAAAkUlAOGkqMoBjQEBEAABEAABEIBwAn0ABEAABEAABECgqAQgnBRVOaAxIAACIAACIAACEE6gD4AACIAACIAACBSVAISToioHNAYEQAAEQAAEQADCCfQBEAABEAABEACBohKAcFJU5YDGgAAIgAAIgAAIQDiBPgACIAACIAACIFBUAhBOiqoc0BgQAAEQAAEQAAEIJ9AHQAAEQAAEQAAEikoAwklRlQMaAwIgAAIgAAIgAOEE+gAIgAAIgAAIgEBRCUA4KapyQGNAAARAAARAAAQgnEAfAAEQAAEQAAEQKCoBCCdFVQ5oDAiAAAiAAAiAAIQT6AMgAAIgAAIgAAJFJQDhpKjKAY0BARAAARAAARCAcAJ9AARAAARAAARAoKgEIJwUVTmgMSAAAiAAAiAAAhBOoA+AAAiAAAiAAAgUlQCEk6IqBzQGBEAABEAABEAAwgn0ARAAARAAARAAgaISgHBSVOWAxoAACIAACIAACEA4gT4AAiAAAiAAAiBQVAIQToqqHNAYEAABEAABEAABCCfQB0AABEAABEAABIpKAMJJUZUDGgMCIAACIAACIADhBPoACIAACIAACIBAUQlAOCmqckBjQAAEQAAEQAAEIJxAHwABEAABEAABECgqAQgnRVUOaAwIgAAIgAAIgACEE+gDIAACIAACIAACRSUA4aSoygGNAQEQAAEQAAEQgHACfQAEQAAEQAAEQKCoBCCcFFU5oDEgAAIgAAIgAAIQTqAPgAAIgAAIgAAIFJUAhJOiKgc0BgRAAARAAARAAMIJ9AEQAAEQAAEQAIGiEoBwUlTlgMaAAAiAAAiAAAhAOIE+AAIgAAIgAAIgUFQCEE6KqhzQGBAAARAAARAAAQgn0AdAAARAAARAAASKSgDCSVGVAxoDAiAAAiAAAiAA4QT6AAiAAAiAAAiAQFEJQDgpqnJAY0AABEAABEAABCCcQB8AARAAARAAARAoKgEIJ0VVDmgMCIAACIAACIAAhBPoAyAAAiAAAiAAAkUlAOGkqMoBjQEBEAABEAABEIBwAn0ABEAABEAABECgqAQgnBRVOaAxIAACIAACIAACEE6gD4AACIAACIAACBSVAISToioHNAYEQAAEQAAEQADCCfQBEAABEAABEACBohKAcFJU5YDGgAAIgAAIgAAIQDiBPgACIAACIAACIFBUAhBOiqoc0BgQAAEQAAEQAAEIJ9AHQAAEQAAEQAAEikoAwklRlQMaAwIgAAIgAAIgAOEE+gAIgAAIgAAIgEBRCUA4KapyQGNAAARAAARAAAQgnEAfAAEQAAEQAAEQKCoBCCdFVQ5oDAiAAAiAAAiAAIQT6AMgAAIgAAIgAAJFJQDhpKjKAY0BARAAARAAARCAcAJ9AARAAARAAARAoKgEIJwUVTmgMSAAAiAAAiAAAhBOoA+AAAiAAAiAAAgUlcD/D5XrjuSlPdPjAAAAAElFTkSuQmCC"/>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png;base64,iVBORw0KGgoAAAANSUhEUgAAAicAAAInCAYAAABDUPndAAAAAXNSR0IArs4c6QAAIABJREFUeF7svVmwXdd55/d9a9jTme48YMbFQPCCEAdQlGRJNmip3JFb5eo8AJVUlyrufqAr6ShV7ockb7h8Sld1ql1lVTslpTqtiuMkBTyk0+02ZVk2wRYliiIhUgRxSRAzcHHn8Ux77zV98ToXtLrlISJFEgfAulUXuLg4Z++1f986Z//PNyKEr0AgEAgEAoFAIBAIBPqIAPbRWsJSAoFAIBAIBAKBQCAQgCBOwiY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AKBQCAQCAQCgSBOwh4IBAKBQCAQCAQCgb4iEMRJX5kjLCYQCAQCgUAgEAgEgjgJeyAQCAQCgUAgEAgE+opAECd9ZY6wmEAgEAgEAoFAIBAI4iTsgUAgEAgEAoFAIBDoKwJBnPSVOcJiAoFAIBAIBAKBQCCIk7AHAoFAIBAIBAKBQKCvCARx0lfmCIsJBH5GgIh6r8/nAXAaAEfPAdZqgNfSWTw6PQ03r1zBpTmBlVhgGnHcWFvpPb4Vid7fo/5nyf/aa7zQlmrK0OCwplyN0+ikoV3G0GUAGNs66FotoJUTQLMAdBqA3l8RIv7Vz8FOgUAgEAh8nASCOPk46YZjBwI/R2BmZoZNfvWrPGoNc66aXFdi1tQ5t20rRBpzh1a89dZ1ubi2EJc6TwxhLAilJiMBhCAOEq0R1nIBSMI6EpyhdA6EI8ets8xZ5ETEBUMkchyAA5FDzhkhomWcWf83AtPWGsO51IyDEcA1ImgGqAiwdMIpLJQGMqaS1cyO4XE1NbVf1YeEVVgzHLQRmJu6TK1LazbpaLe4Wbhj6UH70kvgZmbQhQ0QCAQCgcCHIRDEyYehFp4TCPz/EJiZIQbTs2IyzUXX8GhebyaLN2+ny8vNQYUwyDirOeSZdZggYkwMK5YwdWBTFkVpV5VVVaoKkEuQsYgxFAQovPAwznAyjhMCA0ROgAyAOBEwIu/eIPQ/M0RwjhiAf5kTCERAhoTIHEPmAMgB0V2xIp1EtMCYQXSaCBWQUwjWoLOGIShEXkrBckQoHGGO1nXBUS5RFolkBSLlzuk85tit1KrNI0cOb4LRRZRGZZqiNorpeCozEwcPmlMADoInJryOAoFA4G8hEMRJ2BqBwC9BwIdevvHCC9Gd2zKxqYu7Jom7nWZlbm1xIM9pkIMZLABrXMS1TqccsAhjnIthQla1yBJnITIEEtDFxlLknJWOkXRkpbVWOgLOGGOceVUB6AyhBYdknI+3eKXhv/8yAONDQKz3u/cvh8j/2vV+78UJRwbemYLvP4SAqKdi/JMFcSRAZAQIjsh7PaxDMATg/CMdABpGzHCGBhnTErlCIM39z4wpzrFkQKVgmAvBtipZsmat2nQO2giuy5jrCuItzmmjVquvj4w0Wg2koi6omIId+alTR9UvYYrw1EAgEHiACARx8gAZM1zKx04An/vmN8WGGYzTLRHbKqXzK2sN1DjOIzluhRx2KBva2oFmuzlsLQ0hYw1tXGoBU+soNUQVQkwJuXTAuCNA4z0eAGgdMecMOnDAGPiQDFrnIyPoFYpXDOD8vxGB3M/SP3ri5GeapAfBCxDsOVQIvNrwXwzZ9k/bjhSvTHrf2//wj99+3naayfbfyCx4OUS2tw56X+AAAQnGSHJOEeM98eIdNQLBP9BwDoojdIFDHjFeIIASgpcMsEPOrceSrWZxtAFGNwXZDUFufmRk7FYUqS0A243LxWJ4fV3PzMyE0NDHvq3DCQKB/iMQxEn/2SSs6F4T+EtHwsy5c3z+vXa0snYzRT6QFtZmuVE1cnxQaxo3yAcIqVGWetgYO0mI4w7lgAWeKevSUqmUiBLOubTkmLVegCAzZNG5be1A6D0dCOQ9G15wEIG1Xgy4bWeHVwC9yIuXCl5kEPiU1J7IYADOCwby3o67L+Oe0PCH2hYmAsVdkj76s/2Y3lG8Fun9467A8QfrCR5/Ln+y3vLAkgVg/tv0RJE/r3+ilzg96WIdSC6BM9577vui6O6aiMj5xBfnBYxgSIwx78Yx6KiUHLuSY8GcKQSHlkS2mKXJjSyKlgS4NafKlViIZSnFVkSs0y6KYjDVuRh4vPjWc8dNCAnd6xdJOH8g8PESCOLk4+Ubjt7nBHxY5iwAmz07y8/PviyWSp0y0jWZZEPg+CQwmDTGjRbKDiuCYedwxAKMWkd15yixDlJH3iOCsSYUhgQaR+icD7i8f5/3kREPwoditr0VPV8H4vYN/6448Z6JniBAR9aLEh+r8Td19N/O+zbIO1S8LvF6gIwl705hrBeecT760gvbeK1B/nHS55j4c/g8k54WceDQO138+raX0Ev8QEDuBQj6eA7rZasgameYQ43EjI8bIWccvUjpxZKQoVYaOPpMlp5Xp3fcbaeLP5eXU9tfngPf1j89WdO7BiR/TcARKeLoOAMVM9ZJI9mOGGujc2uSiwWGuExk1xmytUzKeQScK8Gt247qCqbyLxw5XE4eq9nBa8fdyZPgQkVRn7/gwvICgV+QQBAnvyCo8LAHg4AXI8+fO8fXLuR8kbdle6udKoQac1hf3dQN4/QuIdhuANjnCKccYzu1doN5qTPtKDKI0lni2lrsZWEw7l0Z4O/1hnxMQ/gc1d6NGNDfyHvxE597Sj7/1N+U/f95HwQiOgaMuP8lkQUCw5iP8lif6NGrnAGG2zkdgmmOTDHyyaqgEaxlSJYRGiRniJxljFnpQyzMH40coCTmhQGwbSniRYk/qXPM6xgHPozkuFLGV/cwX86DXvZwryWYcOCERSct6AiABEdfIQTcWSecdb5CSCITERFIB8CtQ7SWmPOK6O6312Re9DC/EJ+o6+NHvRQW2/MKeS+MYAi+4JmcBSl8ORKAYMJFgmskKgExjwXfiri8A85diSTOEdGydvnixNDgcsTjpoF2x2jTHpGie2DvcT0N0/bUKS8JQ/nzg/HKDVfxsBEI4uRhs/hDdr09z8hZYBtT59m715RYW17MlMZaXupas9MeKlSxs6PMPs2TnXmpdzDOdnMRjRln66U2qTFOeieIz/2w1nlF4b0P4Kz3fiBw7kMs73slvL9BeveF9wz0Yi7kjGP+TuysZQRWCDScMwNeZFinJGNlHEUlIuZAti2QdciZtuSsLQRvg4MO59gRnHV9UikolyNiaW2pOUdDzlhrtBcsppolNqtWqZZlDi0R44nXOCB6lTnbX44ZNCSYzxAplGLN1qZodztcW2KZ8MEXyUvUAgglRxnJKE6Js8xYmzprEnAYGWdTxlkmoqReKjNokWqELLXAImWdVNpKSxQBYzEBE4TgxY9wSD7HhpOx3BjDHFnWk2islx2DxloUQvRESi9X5m7YiXMOwldRI9mE824lSztAtkVGL0VS3Ik4LIHVixHC7SyL5+rVZLVO2JR6pLljXNz1rFxzp06eDBVCD9nrP1zu/UsgiJP713Zh5X8LAS9ITp09ywY3NhjAVMYSVmXK1QsmhucW5vc2O8VeZdyO0pgdxPku5XCio7HWNS5x1kpy1EtQ9QmoP2tBtp0d0ksS9QmrPjzRcxD4VBLytbuOgc8cBWOdKxhgN4p4Fxl1OFGHA3mR0UVHnYjzjoywjcY2EbCVpnHLkmu6QrW5Y63hoaw9MtLojmTDubVapVmsEjmk61C3zc4Vmq6MuY2NnBYOt2h6ZYVmZ2fpl0kc/atmb88DTk+fRTh5Er73rfNsxxdSrF/c4raosM5IzosNzRNMubJd6YyMS7SVy3NXB5tbrTqhyIiLtHA6K43LLEGdiA1qayvK2hRlnCKKFIAy61zmnEudo8w5SIls7AgiixQhE1wb47UVWnI9xxNjvQQcMFaD4AiJlKDKEqppxZLVqpqkZcxZM2Fs2QsUtPp2wmBuKEuvjo8PzmVZusld2ayMjDfhfEvNzJzwsbPQUC68gwQCfUwgiJM+Nk5Y2gcncPLMGf5M8UiyoluNxc7i+PpGcbhZqEMW5S6Kol2totjd6pYjykJmycXaUtQuDTMokAnZuxH6ypjtahbns06B9cIxPhTjPSbKuwF8+IEEB5/dWiK6nHPeioXYRKK1vNtZJGdvZ3G0mKbxMmdsS4DrZBLzRFa6A6ONYmznQDmMkQLM1NQU03a9bitjXQcXp+39lDvhw0HnzgFbGZtlneWMraom73TXJVAUbZbNbGFtK1pY34rzLZM4kcTIWVqoTrVb5AO6MEPG0QghGwMuxhkTO7rajFiGVR7FmWNMamOZ8XkuPYFCYIzp2SiWkc+b8XKwFzGLUfjsY5dKrlPOCkmmnUm2mAmci7hdiGN+aTCJL2RpfHW0MrQ084+eLe9myHzwTRaeEQgEAh87gSBOPnbE4QQfN4EzZ87w11txttx0w1ud5q5OW02zpPJYV9tdXUu7LLKxZkdVc2tjZSkqfVjBt/dgopehab0XhEswzoIztpe46nMg/Levp+FkfBqHFWALjtBKJDYlsnWOdsE5O48ES1EklhjACjq1IYXYrAwMbI4OVTrRULWsdKxRC1W3NJRTfiy1oysrdPTkSYLnn4fTp0/3PsFvF9P0/rhfP9H7rJG/KgB6/vnn8eL0dO+CVmZncXR6mlVmR1mnvoIQA6+oUbFlVKTtVrK6vlJZ2+zWUbJhBbQLmdhbAu3XALsM4JglGiTfK4az2FrHykIDMAFaGRA88rGqXtVQr4rIt8wFglhyV0ulkWhVxG0ZC7YumLsZS5iVTv+0FvEr1UZjcdAOr/3Wk3Hz2WefNR/3Pg3HDwQCgV+cQBAnvzir8Mg+IdD7tA7A/td/9r/U8lKMrnVoX1fbaWRs2hHubXbLnQb5qAEeW2SRBhCdQvm8il5lCuMcOJe9ahmf1+BDBcYon7BKEtEnqDokaxj5mxrvpJHYEEjzYPXlWMI1CWKBc1pFC2tMuq1KBXMX1ctIcS2gY8xQafP1Y/bE6RPu/dk0d8XH/So8PkLL97rXghcvcPo0XDwLOLjxLXbh3Y6IG7t4t8zjpGKzjVZnIFd6CAQbsw72IMIhhny/0XbEORjQlnzYqFIakESc+RZz9m7+cS/81ktG9h4vRz7H2FuYM1QCsSMAVlIhlmtZtpAl0dWU8wsM1HsM1PIz0yfWp09O29DB9iM0eThUIPAhCARx8iGghad88gTOnCE+m56Pb924PHD95tzuJKvt65Zmej23Ux1FOwzgpHM4XGqTlcZGDriQSYbK17f2anZ9WMDfonwBDEAkpfeS+HxSFwkwknRBxqxIyVYiKVYZ0CpHWEkjuZDF8bxkdkkptxLFuEHOFqJJOuVWV784YY7OztLPPCAhl+FD7w6funN30OHF58+Ka7AhLHQj7IoMuByIIhwibRvG0ahTbqextLt0bIdDNmGBj5baDpSGEmIoQDBWlqrXTaZXQO0MyEj6oibiDg0npiPOyiSOtiLBllLJ5lOOd5hTP6kn4saeodrtqUcPrk7tSPOT09M6lCh/aKuGJwYCH4pAECcfClt40idBwIdrZtOpeG7xvdrVW+0RY2kfIn90s6sei+Jkb1ep3c1cDxSGUosY+foU32/DWAfaNwiLI1+12kt9FJwB7zUOM9aX4wqGJTrXQaDNWMBqxt2c0+V7MpY3sihd4lxsSEktHvPmAIi2rFfKo81RHZIpPwnL/9w5iPDk2bNsYrEqFtevSxNV41x1a90CBh3wYcdwoqPc/kLr/crRDot8zHE2XBhTN0Q+r0haZzmyuxOaifs6q15bXl8BFDEwMccyFtjJBN6KwN2KmbkUcbokyVwfrg/cefKLh9b2f/7z3VN+/lD4CgQCgY+dQBAnHzvicIIPSmDmxRdFtynTK7M3Rzc73X0dcge7hTtggB02wPd1SjMJyGqldbEyltve9JdeP7JesqRvIeYVSa+zhrHEwNlEcCWIOszZVQ60JIBWGLklKcR8NZVztcjOW1XMJ6K+1tg/3J2wVT28nlqAl9wvUwnzQa89PP4XI+ArjH7nW98SlcFjYm35crawmA8VSGO5homCaIe2brcm9DkrE4WiMWXtoCOoGF8V5Jgkn8683RcXIg4Q+Vpm56gSMcWd7jLSK9zZuUTCjXqaXqpm8p2sEl8+Nv3oPKR5dybkqPxihgqPCgQ+JIEgTj4kuPC0j57AzL9+Mbm0tlBtGxhvd7v7uoqOdDU91rXukCKcVCSGtWNpaazU211YgTHfC367qsZX1/iEBs7RCQ4arcvB6E7McKOSREuc3B1BdLUaiRsx4gqzei2rxOtDI4ObjzxS60K1qmaeDWWmH71lP/4jei/b96tVsXi7naytrFU7XRq2go0DjyearXJXJy93E7KJvNTj2uGY8+MHHFUQIeK+/RwCWGMglb7PivIeFQPWqCyWrTSSiwh0lSP7aZKlPyXGbkwMjywefnRf++bWpeLsqVPBm/Lxmzic4SEjEMTJQ2bwfrtc/wn4v/vGC9Gq0wNLK0sHWnk5ZVE82jXuSEl8qiQ2WRhqGOSRcsi8HwQYB+OFiU94dAUI0sDBEWdgOFJBZLfI6gVJdk4izWdRPNeoprdijnMVZxcO7929vu/QgWLvltAAF+2pcHPpt23xy63n7mykehzLi7PN9OLc9Xp7y4wIkYxttpq7lYX9DmGfc+Q7AU8AwJBzLtPGySiSaKzZHrToHAguKIqEASA/sHCBCK5wIS5XsvQSCpiLBN0cbFSXjk0PtIZ//OMwqPCXs1x4diDwVwSCOAmb4RMnMDMzw2B6Wrw528maPsER2E5n7WNbrc7nWtoe1sB3aWCDGkSiiQnt25wxAd5HQr7g04/sZQwkWmKqbWIoleDQFIgrcSJ9E64rpszfqUTiahqJ5Zjxtaf3H2l98UtfKU5Og/Ed3D/xiw4nvGcEvAA+dw74G/GcfPPypezS21eGOq2NnRpgijH+CGPiUFepfaVxk8h4zQJGgJwr0xvBiOi7ACP3w4usNa4EJlpJzFcEw4VaJX47E+ytLE7eqzKcU2Z9A2ClePH0aRuSaO+ZycOJHwACQZw8AEa8Hy5hu438Wfb9xaromnZlud2dbJb2cK7N491CP9Up9RFNOGE5T7vKce0QQfjBdQJsbyyN89NvyfdBd9b5GTKagc4TytfqkW+0RZe0Li8kXMwO1xvX9xwWG/9Z7R93Z08CzQQxcj9skU9sje/PV7r40mzS7rYHipLtbBl11IroceNw2gDfXVocKrTLDPqW/MS1cciEQBHHPtmaOOcUCebSSLS404upoEs1yV6tcjgfOXdtaKyycujYzu7pEyeCSPnELBtO9CARCOLkQbJmP16Ld7E//zxuTU/HzgzV567c2bHZaT3SsfDpjmWfbZfmYG70UKFJAJdAjIMP3fi/e31InJ++q8mWymYRLytxnEuArSiSi1WJVyPTuRhT90I9q1wZGdy1tCf/rc7MTPCM9ONW6Nc1eU+e35+teVPfbJaHV0r15Ga7+FRXw+GuNjsKiwN+vhCgiKyfV4DMl6QjWAdJIiGNBEm0OpNsNZN4KSb9aiWWP/j0saMXpFVrF2ElP3PyZJiY3K8bIKyrLwkEcdKXZnkwFuU/oX773I34pdnXBq7fWDyEIj3eNfbpojRHc0c7m6UaUM5JEafQKRTkeQFptQ5JmoFWGlRROE6uTHwjNIS1BN2NRiIvR4xdbqTJe+OjjWvDjWy1Ud/dPn0y9KJ4MHbNvb2KXg7UH71a29jaHFvd2jo8v7J2dKNbPGKBHbJEe3NlGmlWSZVSknuh4qcrWwtRJEAIThytL1PfSKW4PFCJfyCd+uH+qT1vPzH9yOqxfK57InhS7q2Bw9nvGwJBnNw3prp/FnqGiF/99y/Xr81v7Lh4886RVrc8akA+riwd0RYmjaWKAhCaiJXagJQ+fMPAWusn0hIn33eCtxPJliTQFTTqvRrH65mUl3eMD98czCobpU7aBzpRebfUd3siX/gKBD4CAu8PjkxuNhKemdq1xeXRrU6xV1v9iNJmygJMAfD9WtOYJawxwYVSGgqtAP3MJcl9crYfRriexvLaUCV+A4r2xQM7J97dMz52a3hIrXReeSUPJeofgbHCIR5YAkGcPLCm/eQvzPcnmX+vPTDfzA8trG89kRN9qtVRRwoHvu/EiCaqAHJJiMxX21jfx9w6iASDLJFku12dRWIzk+x6QjQruXs7RvaOjOTNiUq6FRneqkweyTcGr7ngJv/k7fvQnfFu87f2YlVUu+2Ey6heQjHUaZc71ra2DllMjyrLn1TW7VHW1jtaxZocc0hgnM9LQeurx+qJ3EStlisMbw5Vs/citK9nsXxremrvnX/+td/ohsTZh25nhQv+BQgEcfILQAoP+bsJfPP11+W5l98b2izd/nZBT27m5WeahT1SOtiZW1d3yBNtjdDGMMY4CCF6PUmctdCbZQNGDWTJasbgCnfqQsrxQj0S76bVaE6WuC6h0j05DfZkiNuHrXiPCPQSugHY4gtXxJ3bN5KLG/MNXYiJpnJHlDKP58Y+WpKdKqyb6BpTVY64n5PgrCXJ0DmtVAyQD9cqm1kkriZCvJHG4tVajG81dtLC//61rwWRco9sG07bnwSCOOlPu/T9qnpv1rOz8t/+m5eHt6w8nKN4qlV6YaKOdJXbXRDWSwOxspYhY+jFCPn5Jpz7bxKMTMyoKxGWJcfLMRevNlL+DjK62tDl0p4dw1tj06NFqHbo+63w0C3w/cqzP+mMyqWFlZozZqytyr2lsY+Ujo6VFqdzbfa2SjXkCAX6F4CnZAxJRjaVohtLsZrE4motxgt1iW9E3L5VZfr2H/2P//VWKHV/6LZUuOC/gUAQJ2FbfCAC/o35W+dB/Omf/h8jXVIHWu3iicLgpwtix3IDu7uKaoXByPgpe7jdyIr7dJDexF9yaSx8guumQDtfifBKwtjblSS5YE33Yl1Ea95Lcub0yTBo7QNZJTz4XhLw3Wl/XDSSy7fuDHU031sSPtoq9BNt5Z5UhvaV2g4ZAmGtYc4ZjKQgIZiLOJZVCWsViVcrEXszlvy1+kDyZgQwd+jYP+zOnAALGAZJ3kvbhnPfOwJBnNw79vfVmWeIGHz7XDSv2tXrq81dW3nreKH0Z7TGxxXxfbmGgVw5aQDRWK9LmB8MC4ysi4AMA5Ongq3VsnguS+Ql4dTbdQnvTKTZ1aQul//lf3OyE2Lv99WWCIv9OQK9Sp8XXohuvrE5UBLt1U48tdEqP93K1aO5VuOaaNiSSwlJ+FaCvv1OzJyrRFimUqxGUlwaHqz/uMjzHwnJru5LqovP/OpU67njx33jwJDwHXbcQ0UgiJOHytwf/GJ7Dau+fS6+0e0ObDY7O1t5fnC5LJ7Krftst9SHrcNBA0IaC8xY6nVx9aOAIy5IAikJtpVJtpQwdysV+O5QrXJxoFp5d0jYG4d37Vpvzn6uDH1JPrhdfu4ZSETw/PO9WYfbX6f/hmM+//x/8svTp09TuOn90uz/2gF6r5mzs/LKndvDy6trhzqIj+a6fLSr3ZFc6b25LkcdQNWR1+0aBfp2+UhpmuX1WnWZjHmzEouf1pPsJzUwlyZSXPjiRNQJYxY+eluFI/YvgSBO+tc293xlZ84Q/zer/76eN9t7cuWObWx1n24Z81gT6VBu7YhylBjjmDUOGHI/hwTAOYo4M5xsOwa6U0vEeyO1yptVAe9kEt4bHhmaf2w3b339K19R4cb4MxP3bmjPn+MXYYVV9nYh6l34AAAgAElEQVTYYOURXC1arNbawiKJsey0EGAIVNzGSldihzRLI4ErzrDm+pIsciskxiyqVFBagznXGFk/zs6PIhIEZQkoJHFjSRlDgphzwlkhQVeizA6NpZQrTZpLF5WK4kqNWkVJSbegtD5IlcGcNjod6lQq7ujoqLu4skJnT53yYwDCJ/q/5ZXqbfqNF65E7chUby4s7Lp+c/XIcrN5rJ3nxxzgQYc0oXVZy4uO0OQwTatgrKNapdZp1CpLKeKFGOyrWYSvDddql2RtaPVf//aJMrxu7vlbY1jAJ0AgiJNPAPL9dortcfTnxUZnYazZaj+x1c5/tXD42U6uDzWNHiwkRB2tmIwiACJwSkPMOcWCO06mqCfxcoT2HWHMy8PV+I29O0bfe+RT4yu51vlDP2rel6eeOsuOHh3FV4cu8KqZYKVuic6Wy0YGRqoG84rllBCwGCyLiawAtNyAE76BPxgnHHLuwEWc8ahUOml22llZ6MSPG+JceEXSm4noy0UY+luZH+D8l616AZzvuUvgHDjQDl0pOXZrtUrO40gTgUZyfuCzFsIZAGkQySAwwwTTZEmR0YohFNjU3ahWbUIECppgV2DUjV5cobNnTrqQJ/HXX/G+98/1H1zKrl68NnZ7cf3wRrt53AA+rcEe2co7411tKqUmoQ1hXKlBxGNbiaJOFrG5FOnNWiy+v6NR+bEAdm3f1kB75vSJkI9yv72xhvV+IAJBnHwgXA/4g+/2dYgWqxWl1K6Vrfavbhbq73eUfSJXbqyjjFDgmGIEKBhYo4GTpVQySjmWMdJmRfArjZS/XAHz0pED+y8cn6qv//aJE95L8nAM27vbrv/i9DRe+94Gy3cs4N61IcyHawjQFTHEkRQyZcSqRKauHDUI+XC71T5YqdV3G2tGCmsrGiABwtiCk8457ggEOT9aCJgjEqrXiJRxByiJQAAiQ/DuEAJHhJxzYISAXpO8n6/gYz/+6y9DQIjkZ9o5P+CZMTC29+WMFMxyLozg3HDGDADXgEwDoCJrSslZVyJulp3maiXL3uGc5gXja5JjC5B1tdF5BLYwa6W9ObxOX5icpPcWFnrnHb04TWePzhLMnCaAhzOHwmvEF65A9H//u7MjKyuLB7eUeTpn/HMF4aeMhZ0b7SIhFiFygdY4koK7ahJ36qm8VY/ZD5nq/Nl4feCNRqOysGPhfDEzMxMaED7gb8sP6+UFcfKwWv7nrtu/af7hW0vZ//Pd7+5fadpfbZf2REfZJ5t5ubOV64THKYooBuMsKKPAOU3VWLpEQF4RsFSTbLYe8R81EvFKpeJmzY7G6sPi9t92SgA7Owt89uK56OJ7txrt9taYSNLBra4akJwPKnDj1rphx/gwMDlkHQ0oQzVtXYWIZZZsXVsTA3KmHG7n7gBDAoe+H4zvnov+dwhgnIFecWqvCOrur/GvClahp0H8fzD2n1qZ6OdjMOQf68iSFzX+ZwbYOzb3fhf/fOQEwHqn8qvxfpmIMcfRWY6sIxGaaSSaccS3yNgtsGpFMlxkDhadVqtpFne01S10up1GScuUtDV97GDrv/jab6hrAO6k9+Y8nMmeOPPii3z+vZXKndXm7s2cPlPk6u91ivK4FmKymauodMB8gjkXkqRAl3DsDGXJrXrEX2fd1ncns/gHR/cdXj4dQj3hXfwBJBDEyQNo1A9ySf7G+j9/963sh+ff3LmS66dzy55tluaZdqH2FNpV/URWS9QTJn4Qn9El1OLUcua6KYObqcC3azH/cT0T5xtZdhUA1o82Z8sHszU34YsvAl+J52TLdcTSMkVvX/tJdWVpedCgHLZMjBiR7BKRPKiVOdgtyiHtvSDOpnleZlGSSGWsd90zrxwskfdBISJH4xxzziLjAqxF2NY7PTdH78/ev5B8iYev0Abm1QL4qYjbH5y3pcy2ePEihtB50QHgZQ7yv74l7h7/ri9l+wzvZ4/cPYa3t/XN8vz/+vP6hzgLTpvtMQMIvlW789m4kjMn/DdyKxnTjLMi4rKIoqhEdIXg0LVObURRdCMR8oo1+hbl3eVaQ6wee+TRrUNPHcsrXW2q0ahuHwRzCtEv/oH/6rXKf/6sBIBq07Z2r2yuP4NR+mstbR8rEHe3SlsrHQpiHBkBcXK6wqE1kEbXM2fOZTF879iRqZ8+fmx87Xeeflo/8MDCBT40BII4eWhM/fMfogn/0be/HRd3aLTLxKfnO8Xntwr7dNfQAT8uXjuKjbXMGH8jciA5gzjiLgYsEuB3KrG8EHP2g3ot/ulIVr82mtVWVkZX8rOnTj04NxUi/Ob582LzTpHMLxfZVjevzy0vj683O2OWy4GsNjCUK71DG7uDOBtxgA0DUDfGDJRlUWFMiEJpn/bBnHPMeNXRExfCFzT1vCHeY9FTG73fIwghgSz1PBneo4EEJIVw/pOz7zZqfQYyh54Q8J3tvDhBJPK9ZBAcIUPHmHD+d8Cc84IGkfsQjo/83NU7Xpl4AeTFhvOSg5GXGtuqhjkgLw16XhvrPTdgkZzzT2a9x/p4kH8eej3EmdvWRoj+v/0hHPTcMDKKyTlLord+/zBjpBBd4fvcAK5LjmsxZ0uC0wJXZk2Q2Uy5XGtU4oWDeyaX9w9PtOrNrRxgTj3olSp+MvKrQ0PSrstGLGpT82urTxVMPFOSPNoy5JsaDljHIqcVZhFzGVJRkbAUg/lphvQXk43KywfH69f+2XMnWw9NCPUhfe9+WC47iJOHxdLvX6fPiZidlZsv3x5e7KwcXFztPtNx+KXFVucRxaKxwkBSasf9jclHDiQjEGgdWlumEa7UZfpOjPDqaGPktUacvhtV5HIlHsu/+dz934vB3yDg+FeTeq6SNasrt5bXGitrzfFcmx2FpbFcu3HH5B7HxFi7UBVivKKUrVnAKiHFDkAwjtwYw/3NWwoJRmvQVvfyPHyoZNsD0fNS9G7cROR7WBgi0s5azZAZKbhBLhSSVQBUSiELKVhhjSqdsUUay8I4W3IgA0CWExovRBig4xx8rohFhhaRfCyIkDHHfOjEh2j8yYmQ+VCNs73EWULg1iD3TyeH3PaESC+HhRunuCHNiZxAQAmMxYAQE4G/3pojrG4LWYqMJemdbARMABOScy4sEWeMMWcMcMGAM0acoWUAPtlWRYIVDKALVncy3zlVsC1bFgtZGt0SQAvg3PzI4OCdfXt2LI/XhrfKlbX8QQ5j9Pbg5PHk9fn5kZKn+9dzM92x9GQzd092SrXPOFtjAHEqgBJBlttyqyb51XokXh6sZf9h59jITyeOPLE4c2JfGRKTH7Y39wfreoM4ebDs+XdezcwMsc295+o3Fm8eaHbUU4WhZ9bz8oncwcGWhooGJnxRsLUGnFXAnaFMUFmJ2GrM2JVEwE9qcfTaSJrNHti1e+7IE3+v9dxxf5O5f5MbPZN25Q/Tphir31y8MYaCTRFLxiHio+1Cj3UKNVEYO9ZVtm6B1w1B3SBPS204Csl9oS4gR0feu2B62Rk+N0MKAc43f/E6hKyzShnOmSJyCp1TnGHunGsD2XUCWANHm4DYFowXgvOSR1HJGJS+MoYzyAUTuXWqBOTFQDUpDTHFwDrOwHJH1pfxMBm5nsIA5rjUTheOfBkxctv7+2ebIwbHDUrOkJWCWXCMrPVeEmY19dQD88m14JgDzazWzDHLt10+KHNtvFctNto2HEFNO0iNpUQ7l2htM0JRYVw0gGBERHHdaF211qWOKJFSJgQQARJn3IebenQIwTkvWpJYGrK2G0m+yRG2iGgtieRClsRzEen5KvC50UZ2cygdWrEV11mM2p0Hylt310i+jP8cnEtvXVsZ2uqY/Zt5cazZzZ8stTlqjJlyYAYjAYIBkWQuz0Q0V0/Tt7JYvpLE7NWB8fFLjzz31fWZhyUR/SF6H39YLjWIk4fE0idnzkSQwMRqN3+ymedf6BT66dK5gwr4cMe4RHlPvq9B9Z+pyQJ3pYnBbiZor2aMzg/WKq/VE3aBG7z1lS8ebN6vfUp6XTy/8UI0116pKmUbBvhIWao9wOS+rrJ7EPFgocxI6aiWG10z5CoGWJxry4EJrp1jXn74aIyviHk/PALOAgMLfqQhA2vTOCpNoYsoFp1IiI2yyJeB7Co4uwHgWhypTURb3Nk1RL5GiM1KInIZC00FM7LKjOTS3/KN63BTqQgD0DU6rdspJt3I5w+6RjlJADdgemzMzV7c3siTU3lPhBxuHaeX4Fzvd9MnTvy1XiSz587hr8EJeK92/j96DzgOC9dmcfoowOLNCOEQwPrcHO6FfbARL2BzLcLl/BrbWlTs5nyTa7YROUwisEySU1I5JpUysTOYIrBqR+mRLMsaRaeoE4iacW6YCz5GABOEMGwRq9bZ1BDFTIrIkWM+UNTL0gVwQjArGFcMKBcMtzLON1NgS4zsjVqS3UoryVLeal5L4mghi+TGrupW+/e//vUHqn+Ob41/bgXSGxt6eGOrs2+jUxzTxjxjgT5tyO7TzsXeyymZUJGUW1kUXcti9pOYs5d3TjRefXTi2O2ZU0fVQ/I2Fy7zASIQxMkDZMy/6VJOnjzDN6Y2qnHEDm45+fm1rjrRysvHlXXjCigFmaCy1scVfE6CnxBsE0bdBN2dqoQ3q4x+CKb7+kgcX/uVZ/Zunj55f829eX+a7J98+9vyxttr1ag2PKId7S0c+Df23aowu5WmPcSiCW3cAAHWc62lH1ioyTIfKwEfK/H5IT6Nww8t5LyXU+ETSQCcYYS+P0gpGOUSqIPObQgm7pDVS3EarWVRslSWnXmwZjUG3HKuyEGjAt5VI7tGyyenP1MemfqcWWido+mVFTp58iT5Xq6n/6MGZ/3onbpbpQTP383XnT57FkdPnsSV2Vn2yp9e5BeWrkVrXRc57SKneCxkVOuYYgQFnzQOJkpyww5hGJgY41E8bsEO5KVOjbOJ97IwziPJhFeAzGuWWAgC7bxbr53E0VYayQ0kc7NRq1yPOF5HU17VRT4ny+76jl272wee/lp5+kSvGui+L2P32+2f/t7Z+I3FxWEL7JHCihMtZb60War9Dvigdk76N/Mk4mXMaC1hdGm8UT3HTfHn05NTFxcnHkwP0wP+9v1QX14QJw+o+f2N4/fOvpL8xfkLo5rDsS1Dv76l2YmNwh3qaFuxAD4Rwdd7bJelAtiIYZeTWa5KvFwV9Fo9Yi/vGcreGmwcW/vW79w/lQB+DtDk+fN8YQHkT956o1aVWX2h1RzrljBVaDdtGX/MopgqtB4tlK1akpEPkFjnwDjnK2cA/C3RtzPziaW+ZsVno5IxElkpGXUQqCvJdaTkzVREm4LjqiBaFogrMRcLplDXs4pYzpJqO0kbeZyX5VE4aR7mVv29ypSzZxm8MhetEMYgo0QjNjTBmCXYXZAd75ZqmACHjaNxo/QwENQAsYKMVwzwrFA2Qc4EI8ekQMxibrJIdCKGSxzMFU7u3YjR1Uiw6wOD1TvC2uZIfWfrmUeP5vtO7DMvPf+8u58ryTzDf3r2bHLxjc7eDuMnllrl5wsHj3e0mXREdQZWMqegIkANZtFt1N0Xd44M/L/o4MLTO3aswnNfLUKo5wF903/ALiuIkwfMoD7O4PsnbG4OVG+/e3X/nZX5z7Io+dJ6Vx/fKGGySzLWvUoN2ytFBTIuiblmpFdrSXQtRft6zOwrg7F8+7HJ6dt/8E+ebd8PiN4XJJdn16LN22tVE8Ng4ezo0mZzvwWxfysvjpQWD7VLs9OAGCAexbkyqL0OEbHPeOjVm3iPiAVDiM4xhn5gYQlOdxhzLQFui3S5wqy5FUd8MeFsJYvYWqVaW2lU4pVGKjcGK2k7LqvF7389tOf/hfdNr3HdWbk8CtGcNpW4FAOr7fbE0sryeDcvh5HxYcdwsnRst+bRhEHRIK1rQlCVcxbpIhdpLDCV3EQcO7Fkq+js9SwW7wiGt+vVys36YOMWKL1BGjcm9ohOY3RUnz5xwvajR+oX4XaSiI/+wZ+Mvr2wNr3aKj/bdvBMofQ0gZtEdCkH3WvjJsmsDVbS1zma70wO1V+b3DV6fSJ5ZPP0yekw+fsXAR0ec88IBHFyz9B/LCfGk2fOyFprYKRV6E/duD3/5bV25wuOi0OFxUbXcF4YBF8ezBlRLMlKtJ1aKuYFla8MV8XLk43s/ES9cXPHcydb/f4JqxeyOQtsdvScnF+AqrDlQGe1Mz6/tHgoN/ZIadw+BfKgZjjZzPVAq1CxJeTIIz+LvpcdwrkA44AYj8loYyLJfV+OnJFuS6BNdGqRU3EjidgtSWYpS/n8ztHxG+PVdCOdGM35Yq6/ONE2D3qp68eyW/+Og24Pzzsr20VDNpfX0utLK4O3N5o7u4zvJRbvImR7CGjKWDPOkA1ywarWmsRaJ6VkGPlSa3B5NYuaAmGOM7jMGF5PmHhnbGDg6tj4wFJVRptTU4PdhT/+Y3u/elO++TrJN17747G3ry49tZarX9dIn1VG789NOWCJIoaWKknSFWivDyTRDyaGGn8xWK+8kYl0/pvPfTW/X8XZJ70fw/k+eQJBnHzyzD+eMxLh1194Ibrz042ddza2fq3j2H/e0vp4aWCoMCZ2KLBU/i4sIY4jx2xRcqdWhyrxRem65/aP189NHhy8vHt0tNn382/8J20AXD57Nkv18PDaVmdybbN1qJMX06VWh1oddUhZ2FFaV+lqG2smmK+xtY7A+t4evebpBIJJkjJy1hhVdstmLOWqlPxOJOF6KuimRHsnlWxueGz09vHp8dX1O5vlf/ncV9WziObjMWI46t9FwFewzKbn4/lWK1uYXxtZWFjcrZzZYwgPaLKHrYO92tCYcXbAgcuc8U1sAWSElEZxwQW2EyHnqkJcGUiSSyON2tujI8OzVRbPT05FrftVpHgh9z/8bz+o/vTGpan1zdYzTW2+WAAdLwn35KrMfItfAmd2DA9uREZdSNC9uGOw9me/8vjR2f/+tz7fDgIlvO76kUAQJ/1olQ+4Jt8bYXPv4/Vb6+WRlc3ub6x389/cUma6q2zmALlxBFJGPq0QVFk4AdQcaVQvVwW8HJF5cbzGfvL0ziNr90P/iJNnzvA9Jh0UVu58+/qt4x3DPlVYmCqU250XejwvVc0BS0pN3CH3vcTA+BYfQmx3We3lsFry3cwYuHYm5Yogdz1CfK2exu8Rg9uD1erCxMjk5ghTeauWqk5lRZ89GQbafcBt+fE9nAjPnD3Lvr+4KIYPHozX1qF+7fby+Nra+o5CuSnD+GOO8DFLZk+z0x1CxhIhBRjjm9qRradZWYmSZhbJO9UseidL5U8m6/XzdS5vyOrW0sypU77T6v02bRlnzpyRi2ti4Mb8xoH1TvNzbYNfyh17Ojd22PohSUq5wWpW1CJcqEX4/bFG9O8OjYz96CtT9eVnn302CO6Pb8eGI38IAkGcfAho/fSUb77+uvze9y5Orpfqcy1lvrLWKn+lVbqdijDlXPRKXrUpQSBAHAubRGwp4fDjiuDfqcTRKwcaI7c6O3Wrr2++2wMJJb/eGmk7dpgnlc+XCp9aa7aPbHaLYUfoB/9EqrSy2y0ZIWKpDDARgfVVSD6dxHdQJWsjgZ2U81VG5iY69VbC+ZsZ51d92GZwZLDJhurlJEzqHc8dt75aZrtt/P3bx6Wf9urHsBZfdgxne0KlKm7mOgKznG3maijvFju0hSkLcDypZE8Whdq53twaQsCYA/cW9aXKOkuTbqNWWR8ZqN2uxPKyybv/Nkrl5Ynd6UL2W7/V6ffQ5s8xxTNnzrDvbaTx6ubi0PIGHeko8+WWgb/fKtU+C5iBsxhxa2ox2xhM5VuDGf/T8UR+7ze/8NilU7/yK/nHYKNwyEDgQxEI4uRDYbv3T/Klhf/V//QvB++07ae0TH+9qeGLm4V6NLcw2CmMsL3kCl+DYymS3FYjvpVJuhRz83Ktkrw4UB+9YMXi6mfW13U/xtu9q/pbAOLHv/evandW27sgaUxrEX+6VfpumWqq1DBQGpNpa7nv4bXdUt07RcC3gCdA3y4dbF50lEDXjDiuSka3Y0Fvp1H0diLoBnflYgywrjqVorZjQb14+rRv9RLEyL3f3h9uBb3EWsD5yW/xH11uRolME+R2KIrSHaalDnTL/CgT8ohSdl+hzbgjqvjJzj7QJ4UwtWolr9WqN2tpctmU+esC9ZuTA4NXjh05vDp9Yro4AXBfJNC+XxVVvt7KmtzsbBn+hZYqf71j6CntzE4imwqwUI14pxGLW1XJfzQQR99xVL7yu6f/2+UQtvxw2y8866MlEMTJR8vzEznamYsXo//z//rz3R0nPrdu7Jdbhj7d1G53blkFhWRFoYADQirR+b4bMWe+Z8n5eoQvNVL2+qCs3/gHB2Sz35I4t8fJX4l+/PLb6ZtXbw/nFnZ0iT2iiD2hWPzYVq73G5AjObFEG2R+QjJaA0j+2+eR9D5Ia85YLgVf5YzPW6PmkcyNNOFXY8FuCmluZ5yWs7jSGb1Y0WfPPkCzgD6R3Xd/ncR3AD4H345qoKrdksZYJHd1y+JwXupHjHX7LMBO52hSOWoQYRRH0vnclFTKpSyJLmeCX4jQXRRIVydr6e3jj312/bdP7PON3u6H3il4cuaMLFM7srZVHG1a+4XS6i+UxjyqjRoGY2WMpFLBV3x32aoUf7Yj5i99/sknLj331eMhWfb+2uoP3GqDOLmPTNqbIPyH380uLs4fur3e+tJGQc82LTzeITaaOxYZZL27MxkDtSQyGYO1lNPFRMCPMslfGUvYhU/tPLAEN19S/eYt8YJr9uLy0NWbt/dudvIDLQWHusYd6Giayh3tyS16sRIjT3hh/VA81nOTSFdAzJyNOCokbCHBgkB+WUj+bhxF7wpkC2iLpagh1/ZBpX3010aLmRMnbAjV3Ecb/yNa6szMi+JqRcVFuTjQNMW4cnzSWL1flerRwrhDuTK7ifEJSzaTQjKO2I04W04kv1Ph0dU0kW/VkvTCyO7hm0eOHVsavXgu7zeB/zeh8mX2l7/xR9W1ku3r5PqZtlJeoHymm6s9RVEkXtRXorhZT+R7FWd+MNGofWc0rVwY2wfrMydP6vBa+Yg2YDjMByIQxMkHwnXvHjzz4oti/r2FgdUVNb3Vzb+8nusvNUv3SFPTgELOHZO9Ph2CgYvRlbWIL2bMvTZYjV6sxMlrw7X0xtTRwa1+qsTxYusbL1yJ1jfnahev3NzrpHh8Ky+f6Ch6pGPtnq6B4a6xVV9xU/ixNSiAcdnLI/HZrYKsTkh1KsKtxgzmGOB1gfzSQFK5wATdmBitLu6CXfncrjl19tQp/0n3fktyvHcb7gE+c69M+dw5vrwCydb1OwMb7c2dpcN9rUIfKC18ygBNWQe7rKMGOJKCc+MTaNMonoukeHd4cOBiGsu3aHPz8tSefYvwDz/Tvh9yU77++38St7kam+tsPtrJ7W9stcsvNAt1QFkaQGI8E6yoM1gYTZMfpin7zuBg5UdDhs3/i989WYSKngf4BdGnlxbESZ8a5v1l9d5Iv30ufndzc2Kt2XwyL/WXt7rF55u5nsotVhQxZnq3XIRIcJcJbNVTfj1F+8N6zP9i/87hNx4bmVz43ZOf65s3mO0eFrPy5uLFRqlgT271ka1OeVwR8/kk+zvaDXccJKUFrq1D7Rw456f6Mh++oUgKzRl1JNi5jNlrdQHvRgjvSnTXGml65zOfOrw0DSfyU6fQ9rl5w/LuMYHtXjmzclYuZ2+9e31oaaN5wBIeMcAe09oeLpXdYy0NSxmlkUh8tVerUW8sVKLoUkXyN9JU/rRWTS6MjjdW4KvH+7776vtelGaup5ea6lebpflCYejxwtA4GRtVgNxgGq81KsmPEoEvNJL4+zt3DN/451/7jW4QKPd4sz5kpw/ipI8N7t84/8kfnK2slLB/pas+v5XrL+d5+el2rsY6pYsdIUrhJ9gDCSCdSNyI0c6O1KI/H074iwcnR9+rHf7q5swJ33Ps3lecvN9Y6+Ziu1EW8c7Nwk53jHm61PapEtiBVmmHm4WJCuNn5vqUPX8vIGAAxNC6VKBiVrViKeYkoysJd29UOLswVo2uT+0fW3pk9Fh7/ccH9cPcIr6Pt3PfL83fuPeeOxf9yWuzA50u37Xeyh8pS3rMODpCKA84B5NFoatJUmF1X5KbxItxxN6tVSsv8pidL1Ff25UPrzd+93Nlv3tS/sUPb6evvvKD3bfWW8c3tXq2o+xn826xF5SuJjzCkYHGRhqxNyIG36nE6YvjO/e+96/+ceiJ0veb+AFaYBAnfWpM37vkYjJZK7DyaFvRb64W+iubpTmUd8qacwyt8dU4DCSgrUSyW434fMLs+aFUfndAupeOTD8z3y8tqn1S4sXps+L/Y+9NoOyozjzPu8X+4q25p1L7LmvfkNgksUrsmExjsxjsLsllN4xdXa6qqTMzpM/padtVHnsat10lTWFsQxmciUEIgYQQpAAhBGhBEtpTe+6Zb3+xx713KmRcXV3HdmHQy3yS4h3OEaAXd/l9X8T7x/3u/T6/09I5YU3UBzMNhy7KWXS+5fPxtucnHIBIyXYRhQT8NkQVFIP/lyUWyKgEgSVjnpUwPyd41lFF4O9pCtkXg/xs/aR4duxDD7mV/mNQoW4WDuv3EPhdschD7duUvftOJYaKhTEeB3N8QOa7Hptiu95oSRbjgiAIoiTQqK6fxQjsJhjv1FXtQ6ywU26xlJ7xreaKFilBUrv2rvZYd3ZgStZwrjEsb7nnsbmeS5OqqCBdVUwMwRFFwK8lo+qrMol8NNtN5FsfC/dshTdO+QmE4qT8jP/kHoKHxq+6f677NpljuLQl5/Fb+g2vsWC7GCEMuMcAYQBICPoKglldQEdjEunQMNiiJ/QD7X/Tkv+TOy3DBb9bMt/jZbTj5/obCrYx14dwmenRRXnTGWd6TDNsF9qeDwRFAUFlZA5RcOkF+20AACAASURBVPqZU+ZTESFHFYWMLpBOXcTvqch7J4HcA1NSNQNhHLwMBgub/IMEHmp9Ui4QsbZoFGc4tn+N7fuLfBGPzxqlOEREjepxlojG0rIoHMCUbosA/tbU0VXH6ot6fvXq+X4lh0TaOMftP25Pdvd0zXWY1FK0vZtsy69yHU9URYmpktSrSuTtqCa9WBWX3q2etmDg8ZUTgxNL4R6u8J4pG4FQnJQN7adreO3aXcJucKaqL+vOSxvOnVnTWVXwWH2JQZg3LCBABBSMQVQSvZgkBBWE34/KeHNtTHt7QjxxqvXh5fan6/mCXnU+GdSZ2BS5q6tn1PGu/nkGRVeXfLDY8PwJNuW65XioaJoAEQwgRoBxCjzXBQJBvkwEm0CUFhE/rQl4T0KW3po0uvaD8anxg60tM9wLOtKwsZDAJyUQ5FFpPyT0dB9JZQqD0/sdZ6nF+ALKyUxKQbXj+IoqKV5Kj/ZoGH4gcvpaYwTvmDd92tmT775gVdoJuX877eBF4sEfbFHPFI5OLpX8L/tcWGFYzljX45qqqFCVxYJE4J5kBL84qkZ7Y8nkhccfXj6uEp41n9R64fcuMgKhOKkgg7Ud5OL2t18bc3Sw/6r+orGq5LAlJdevN2wfcUyApCrANU2gEeRGZeF0XCIdSVV+tTGl7Jk9flbfo6smBT/cI/o2E4SjtPF3KWmtUHtg77HPcTVy5VDJXmr6fJLp87jh+KJDKTx/Epj5wLYtIGAAZAExWcAlgfm9KoGHFUw+jEUje2uqEkc0paZ39LmtRiU/3CvIjcKhlJlA4OOnwRiRTE7GBrp6JuYL7jWez6/wfDiV+rxWRKIUkRVHFvE5kfs7IgLfXF+t7546eeHAQ8vGOhW74hBkYv7OISHecGLSkeMnb3Qpvrng+LNN109yiLAiC0ZEETqjCtk6bXT9+pqItr+1eZlRCfvZymzysPkRIBCKkxGA/vu6bH2yQz5jZKaf6ivckDWdFQ6AM02fVRUtVwhyegQnVTilXFdFk3D/uC7jl1IRZWttPHF0SoOTrYR8BK1tbWJXH67pyxizDMqvNDy2wOZwouXS6pLjq7ZPEUNBndQgpX6wSgIBpw5XCHAVDLpF4L+viuj9VCxyoFZVT8WYOgQSWXPt6tUVvSxeIS4UDmN4CcDWf/kxP9jeLmlpWjvYPzixaNgzPIfN4kCYjhAZByHUFVHIx3TtiAzBjpguvVeTiB2uj1f1VHCSM9jadlA4eGZ3Yz5rLM55/kqDwisKpjvKo1TSNdmOKvI5ibk7kiraOKom9X7d1Or+SkpRMLxuEPZWLgKhOCkX2U/aLufwr362IXLkdHaWCcHKoaK1YrBoTLIYjHEsCMExYe5ToBDsqwLOE8T2qQJ6ta46vmVclXCqobfaaG0d2aJdbW0HxW2DB5NdaXNC0eOLbYquMV0+o+T61bbvq47HCENBgBoCyijgQZ0byBmG3JYENoSYczQmilsV4u+KRiInG5N65hppqlXpsfpPauLwe5c2gSAH0dn3TypF7ieYC+pLlj3ZtP1FPgBX+oxPkGUFYoz6NUXsVAjcG1HkDj0a/zD18Mp0pW7kXr12rZDNi6mBkjOz4LBrcpZ3reOzzwGEYgLjri6LgwkR7Yup5NWkJmwZ36Scbm1pCUOul7arD+vsQnEyrLj/187a2trw1rNK4mjfmas9JN2csZwrsoY1xgMo4gOAKYIAIcRExu0Ywd26LLyPgbc1GYm/N74pcWbt6ltHNMV0cAqnR27X++ziJIOiRSWPLy55dJbhstGWz3TbpQQTDF3PPb/yg1HgbpwJBFgChn0Y0sMCQbtEbn9YpcX3x3U0NG/ReOuxZcsuihomI+g6YdeVRwC2tXF0KLtROjrUpxdsb5RhmgtNz18OIJkLCU4F9wBi/lAypu/RFGULs+2dKRo799PWZiMovlBpUwoqgHvdhp4vsjFZy11UtP2Vrk+vdh0/KSJEIwIuxBXxmCaxDamk/uKVU6pOPrpqlVNp8wjHc3ESCMXJCNjt4wyVUu8HPU2nstbSAdO+O2N78yzGq1yERQYAYoABgiGVBZyTmX+kWhC3xVRlGyL80NRkffrxR1aO2G7580cQT7ZHslljNBXxTMPzl5Qcd4HFwDiHoYTh+YLrM0g5BYokAeo7wUOZKQK2RIL7BAQPayL5QERsN2HesaSW6o9MF432lrDOzQi4Y9jlBSYQ3N+P/niTeKbrRKpEnYke47OIIMzjgM91HadBkSSfYHwCQ7hLloT3IgLaO3P+4m7jxllWpa2knJ/Lpk3i0T19NYMFa7Hp+rfbPr/K8tx6hIkgYe7EVXwkFZWer47rW8ZW1x77XvP1xYuk9tAFtnzY3IUkEIqTC0nzE7R1vj7Olv3q8WNHx3f1F1ZkHbaqx3AWZh0/xkURQYIBYx6AzKOKiDIxVdivQf7quKiyZULDqM7IyXdHbNf/+SRVp0+Lb64/Und6IP05i9ErHcYXWD6bXPS8GstnkgsA9HiQKR4C6tlAlTBTBexxz0orGB9XJLJLwXhnrS4fqJaFrl/+5QNh5slP4DfhVy5KAnD12rUEFEGsYMPJtmsvKRr2YsrBNIhwFULIFhA8ohC8XdfVHS4wj95964qhlhkzvJHe2P7vaQerKPlD6VTB4vMNAFZmDfNqj+BxnuNEogrykpp0WBeFrTEFvZZUpANjp48dCvehXJQ+WzGDDsXJMJoiECY/bd+m7e/LTujO5K8bKjm3pR1/zoDhxaggQI4xwAhwAVFf4G5GIXxfSlc3NyTV16+/ZenRRydNGpEl09+lm8/mOxPZojMmY7JF/UX7StNl8w3PbzApVRzGkcM4YBCer3tz/nSwZ3ky5rmUrnQj3zogcP5uVFQ+SCUTpxZe0VAMH17D6HxhVyNK4JFXXpHMQz11uZI9wzCdhRzABR6lkyDnqqJIAwj4+xCEO5IJddfkpgmnF1cTY/ny5UGS5IoJ9wRh3P6al2OnMukZPbnCdQaj19q2MxUilpRExCIyPquLwptxTdxcF9c/QGxq/7o1CwKhFX5CAn8ygVCc/MnIPt0FHx8/jHoRYVLe8JYNFKyVaYfNDVZMTAogIAQEv+cRiTiaAPoU6H+oCey1UbXJjtlzmk61Lh+Z/CXBvpi3+yJaT6m/wfH47ILtLHWhfEXOdMeXbC9u+4y4HIBAmJyfhiBwjKBHoFdUCOpRkX9Ql+AuGXh7GmORI1VV84fCB9an86HwqoubwHmRv3G3cvrwrkbDdGcXC+Zij7HZkiSPZswjhMAuUcI7UnH9TUHwDtWo6uBjDz1UUUePf/uisk07fKZ/7Knu3isszlY41JtvufYoSRVJRJF7dBFvj8nSxlHx5PZ0CvSF4dqL229HavShOBkW8hyuXtsezfaX5mRc96acxZenbX9q2vaiUFaRSxng1OfJiGypiJ2LQH9HXCKvNVaJ79154+Kulhkjk3gs2LEPzKqqwZIxLV2yFlkevbbo05kOw9Ul2xU8BiAiAgiCOB6lACLIJEJMwLxeibDDcVl6N6GR3U211Ufqq2uGYoe2OGGukmFxuLCTCiYQCP5sYnzkwIEDo3uHMrMNx1vEIZ8DOGiSJOQB7u+WJeG1qlji3Roxdg4MHjIr677hcO3a3eQD61jyZPfQ7Lxjrsq77gqb0fGCKIq6LA1GRXF7XFHa63Tt7VG5Y4OVNf4Kdo5waP9KIBQnZXaG4E3jL37ULneWhhZZXPxC2vBu6C+6TSbDosEApBCDIN2HAHy7RiOdNbr8ekLEm+sEuu/LCx8aWr4c+mUe4u9rHi5rbcUNkUmNBQdcWzD9VTnTm1f0aKPhU9mjDAW5SnzqA8g5QBBxQYBUEUheRPAY9u1t1Qn5zRnjag7qM+rTP1xSORWRR4Bl2GVI4PcSCNLGd2/bph/ee7qpe3BgngDxMtM0FlLGtHhMOxVRlddVEb8uIeVId6NWrMQViI5Tp+Tv/eNLUzKuf8+gadzCMJ4sEUlWCE7rovBuUpV/Nb1Wf/V7q5sLFZt8LvTPiiQQipMym6W1rSPy0blTs3rT5oMZy1+V91CjyQmyGQSOS4MwCFAl5KYUdCSJ2cYYohsnaMlDDXZzcaSq6wbJ1E6f9sYMOP6qnMXvSRve7KzlaVnTQViUzqebD04Fc9/jsoC5JmAbUbuPO9YuXYKvTJ8yruPrs5t7RkhYldmiYfMhgQtLIAj5lsYvUfrPdI5GmC/Ll4w7IhFtIoLQpq67CyOwsS4e3bHgP3+lvwXCYB9KRX0452jpI9+dbAHh8y4mdzmUTWOMyhFRLOiEvFcbUf/H7Opx2x77+jIjFCgVZbqKHkwoTspknvOx2VffTby1Y++VQ5Z3j+Gx5UUHNJgMYx8GoRAERFFgqogtwTMPNCa09gmNNVsbJXTiBw/caI5ESuhdnAu//vkrqd1HT8+yGbnRcNn1WdufXPKhbHMIgSADnzKAIASQ+ZwAz9NFNBTBcJ+G+OsRCb0dTUSPL3S+lB8pYVUmc4bNhgTKSyCo2/Od72Crvl4rGOKsfCl/s0jEK6nv1QAA+wkAb4mAbh7fGP3or77yleBHPoimVsxn9dpdwmD64LjeofzNWcu+06V8LkZY1wShGNT/SmrSL6aNrdu2cnx0YPnykU0aWTHQwoH8UQKhOCmDg3DO8Q+27Ei9unP/1UM2vbvogivzplPv+FBkSAQc4vMF7nRFyamE7dUxe2F8Q/0bCVx9bu3q+SOSWO27G/cn3tmzY6rFhCXZkn1V0WazbB82GB6XbcohkmQAEAGM0iAMRQVAS5oATmoCeC8moo5ERNzdRFO9DWC3HcaXy+BUYZOXBYHfbprdqPQe7R7rOP4VHKAlgPHJCACEOD2CONg2ZdK43an6yOmHR2iT/B8yxOOPH5c6MjvG9JZK15Yc9zaXssWQ8YSAYVET0a6kFn1uXH1VR830aNdjy5ZV1Ebfy8K5LrJJhuLkAhssqCp8NJqu+/BE91U5x79zsGRfYVFQa1qeCCGGGAkcceZFRGEgFZF3KYitn1RX9daEiN772EPDf8MG4z1TBap2HT1yZbZorbB8uDBnmGNtj0cpRwLlHDIOAMQYCILIfddy45LUR7i/V5fI9nhEfb9Gl47PGDsj81jzdC9ctr3ADhU2d1kSeOTxxyVuaSmO+UTG4TzbdRYy3xtFCMpJItkDKHt96qhx+zP3rSxVSuK23yWfO5nJNmaM3FWO691JEVpilIwkQLAUVaU9MVV8oam+fuuC8TPPPLpqZFIjXJYOdRFOOhQnF9BowdIm9c40nMuXritSeFt/0ViYsZ1qx+UCowxKiHBNFGwV4x6NwPejGGyqqdHeumnZlJ41CxYEG1+HLadBkFDt7M82aNmMNcbHwjW9WfOmkkc/VzCcWsN1FepzxDkHBEEgCZhDQClBqCBweiKCwE5NRG8mVPWjVE197x11K42WlsqLhV9A04ZNhQSGnUBwqucQqFaM3tP1BceZx3x6FQN0GkIIcQgOcMS2puLJvRPY1P41FZRPpLntoFjav73JpPQan/PbCpa92HS9KkWWi5qEd8dk6cVUJPLGkunxU2G6+2F3q4umw1CcXCBTBcKkVDza0FMoLRsw7RaGlQUZ20uUXJ9Q34OYA65hbMQk4WxcFt6LSXiLjvHOlbfO7F6zYBgTFQWx7fZDwtliZ1UmZ04bLNrXljxwXcGhk00KY67HiOf7kFMfIOoDEXGmCNCSIO+RBLxfwWCHDsn7Tbp+bMJ0OfdYc3O4WnKBfChsJiTw7wkEqxHr1q0jvW60Ou9b04u2sRghMA9gVEUBPYMQ3qko0ltJRE+2rlljDecLzh+z1kNPdsjFrtNNOdtYWvS8VSWPXel4XkoV5WJCUz+MSeLGKlndOnd65EQoUEK//30EQnFyAfyi9ckO+bRTauoZHLimv2DembG8JQ7ACRdA5PsMAEq5wGk+KpLDCUncHpfxW41x/cNrrpvaP5zCJFgtOf7jf47YDh1r+WiRScFVQ6azMG/TsQXblynEKAjhIMaAADgXqesR7mY1AR1TCNgRi2g7dMn5aNr46f2RB26suDogF8CUYRMhgYokEKyinAQg0tNbaGK+P8cHbKnP6RSPUlcShZ2EgtclJB1aMiqab6mAGlW/q8lz4p2TdUXqLPCweFs6X7wGIlKny4odl+R9UVnYUKVEtjQmUidaHx6ZJJMVaexwUOcJhOLkszhCsAqxcbfS3dszrmuwsCJbMm/PWNaCgk1jFqUQEgIIwFyAzBC4ty8ukZcb9PhWGYPjX5quFYfzIRIU69vS80xVxuHTC5Z9reHSFRaH07OOFyu4DDuUQ4wFwIMNr5zxCAG2DFiXQN3dcU3YllDwjkUzP3fqsebwOOBncZnw2pDAZyHQ0cHJ7t6N8WM9Z6cCyK71KL2CIBJRiLBXRLhDwtqHV46LDaxaudIdiRN//35uQU0e0FWIuQwt7BsqthiWcy2lvEGXFTciCh/qkvBiXSL66oyJc0+Ee1A+i2dceteG4uTT2pRz+OS209KuM6cmnOruvzFdMm8r2O68kuNGDdc5z1UUBK4IxIwI+Jgm4BerdOGlSZOmHv5Ry9Jg+XVYPr9NN90u9KWV6p5sdnHe8W4q2v7VJdsZV3Rc2eIAeAABLIoAAwAkjBmmrqFBcDoqojd1wDeLIt2z5IY5g2EtnGExWdhJSOCPE+AcPr5pk3j2RHeDC+E1ru3coMhSA2TgDCHkrZqq+HtKdezs4LJlZiVslg2eQT9752hk49vbr+zPllryhnk156hRFkQnIku7k6r8Yn1M3zJtcuR0GOIJnf93BEJx8il9ofXgQTHz4dCYE2cHbkgX7TsLtr8gZxgxx3MQ5xSIAuGaLNgRgXTGFbI5qWovTBiV2v+DB28yPmWXf/JlwUPh209tUfOFbONAwb4y57BV6ZJ1RcHyah3GhJJtg2AXrqZHzh8RRoD6GiJFGfjHZU47YgraPHfOjD2P37cyKIE+bJt1/+SJhheEBC5TAj9s25zsTfcvdTz3ZoTwNIJwTpWknQld286BdfRbzc25SsmJ8r2212Jv7e+8erBkfN50vWs4wg2KLBmaSPboBL0weXTqtSVLZpwdqXIdl6kLVey0Q3HyKUwTxH93W4nGg2fSN+Y8cHfa9BbmTDvpUR+5tgFUEXFdEdyYJJyKymSTJqIXZTHyYfvftOQ/RXef6pJAmPxgyxb10PHSlN5M5kaTgZvzJp9ZcGm8ZDvIsiyARQEIsgh81wbMd924Kg/FFXm/AunrKV3a9rmZnzv6/duvLIXC5FOZILwoJDAsBJ54cbv+Uf/Jea7rrhAQmasIWMacH/Hs4mvTR9XvOLV/f7ZScg9980dPxvcNFJYWPXqPj/Byn7J6yGgpocofjorr6yc3NW65thafDBO1DYvrVHQnoTj5FOb5u5ffr3vng0M3ZhzY3F/yFhdcnvIBQr7nABFzrhHqapieq40rL2syeT7ZmNo/9qE7C8O1xHpemOzfrx544+Css/nCHR4Wbx7IlCbmDaZSSCAPUs9THzDuAoFAoMsipXapUxNRh4LBltE18b1zrpjaFyZK+hTOEV4SEhgBAm07dii7Dp8YDRlYzChdDqk/EUPQLVD/hQmNE7d++e7rMgBUxurn7d9/QjcM6wrD91psj1/PGG/QRMGqjqiHayPKbyaPm/ibMfais2F6ghFwpArqMhQnf6Ix/vY3b9UfOHDyNtOFdw8U3blZmyZNDxAPBPlAEIgp2NFFei4q0Y1xiT83XpcPDmfRrmADmjJA4pmCtbjfsO4yOL4mnTdGmS6TGSQIQQIgp0AAPgher7BvmfUp/YBv5Z+rSmhvj4rWdTbNrS60LltGK2FD3Z9onvDrIYHLksD5I8e7dxPzzFBVOtc307GcawHns5hPzagW26ppypbRAu0azk34f9AQnMO/bt8aPXSic37BMO90fXADBHisRGSvOll1XGLo6Sa96tk5ib6BihjvZelRIz/pUJx8QhsEP/pz8PiaHQcOrCw5/L7+bHG26aOYzwVCIQmSSwMRAycVFc/GJfqKLrrPRqPKoUmP3DdsGRyDgn0Hz9iNacO71mDkztODuQUuJFUuhaLjUSgIIhAxAcj3uAhcLyqioZqovFumVpsA/e2CrA7MB6vtsC7OJ3SK8GshgQojcD5xm+tqwAWjqEvn2Y69VBKluIDQbsjhVqk+etK6/XZjuFZx/xCeoNhhbsyY6Nlee4bheqscD64qGd5kWVRZTU3dIQmBf0xIytaa6WJvuBG/wpxsmIYTipNPADoobf7+U1tSH50+t8J04INDhdKivOHEfYYxQCKAUOCSQFxdk7qSKn5VV+izakzaO2PwkDkcsd7grekb7e1a7/HC2IzlLjc9fE/a9mYWXBAtOh7yIYQIESBACGQEuUKQoRF4MkLAWw26soXauZ2LpZnZ1tawINcncIfwKyGBiibwuxN6wABJZpgzAOZXiYIwFjDQBQHYEdX1feKkxsHhzLH0+4AFAiU9cVGkr7tnqmG5NxqWfxvnZDqEGERV5V1N5M+m9Mjrs4QxPZWUAbeijX8JDS4UJ/+BMVs7OkhXZyHV05deOFiyv+gCYcVQNlfluD6BAAMECZdFydFluUeThe3VuvRcU9Lf/g9//qXccIRFgnLl31m/LXrgwLEp/SVnmcnJypLL5+dsL+IABGyfAgaDhDYcyAgwXSBFXSRHdIm8URWNvNogJw888a2bssMx1kvovgmnEhKoeAJB0sXY+vVRK1OYZlveMgLhZAThEGP8A11T37965qTuBcOZnfr3EAsEitk0Vzs7NDSlWLJuNC1/lWV5s3Vds1URvi1j/kyqSnl7WbU2GIZ4Kt7lLugAQ3HyR3AGS6QvpUlqcKi0oL9o3GVxdIPheg2lkhEkUAXB7g1FEKyYopyLKtJOhaBXJjak3lmRsvqG40bq6Oggbw6Cqv0nej43mC9dk7W95QXbnWlzHPMhAiXbAUQUAEQ82Kjr6wJORwg8qCG0LR7R3pgxc8zB+L5lhTCMc0HvqbCxkEDFEAgEStOGDVpv79AUDMkVjmNPYow7hKA9RAR7Upx3rV69ekQqof8O0r8KlO6eielsYUXJ9loEkUxTZCmrKdKW6oTymzFNTR+4d12XHelwVMUY9jIYSChO/oCRg6XRu7/7y2TBZQuzlntn1vZucAAeXXIcQl0XSBhxBXMrKpFTCUV5J6mJr9XFYjsXSmOGpQhXa2sHOUZONOapuChdcpbnXH+x4fEJRceNng/jEAxs2wKKRACC1I3KQl9MQruiAnxDF+UdTbXRkw2rm4vhzX4Z3OXhFC9rAh9vllXIye6mrp7eOZTzaZR6wZm9k0gU91cn9ROZzs7ScISg/5Ahzoei1m1U9p3rHJMvFO6mEN0jispYURD6IhFpc3VCe3FUqm7v37TcMGzpGC5rp6mAyYfi5A8Y4YG//6XW48F5uZJ7b8Zwbi56rMlhUHBcBwiYg4iIrISET+kEbtMFtHlsVN79wKLxA8NxPj+4kVt+1N5QKBSvy5ToLVmXLig4rN5hSIaCAB3XBpCfL9oHJMwcAdKzEZlsj0v81WrC3p8/YUHvYw8tc8L8JRVwB4ZDCAkME4Fdu3YJuw+fqRoYGphScqzZCKEaLOA+EYrv1zYkjqxubi6M6DPh48y37+06Mjlveg9QIKyinDUIBHXpqvxKdVJ7ftKY6n1hFtlhcpgR7iYUJ7/HAI88/op0pJidVqSgOWt4XxjIF8d4ABOfcUAdi8cjsqMJ4FS1RjpSmvRytYB33TZGTg9HKCdYAt0N6pMeEG7Oe7AlbdJFGZumLB8QgAhAGAHPMYAIPBYVgaMQcEIh/A2NgE11NcqeL45JDcs4R9ivw+5DAiGB30Mg2KO2bt1G+Uy+cyom4lIIwFgOYY8kCTs0hxz55jcfCgQKG0F48PHjx8Xt//ziYpuSL1KAV/jUr5EIPKlr6nM1qXi7QbNn1q1Z443gGMOuh4FAKE7+LeSPlXvHKXt8X8a8M2PQe7OG/bmiYSOIMQAccVVEjibBk1WasCku4JeTurdvRqErNwxLorC1tQOfrMrG+obSy0seXj1oeIuGDD9qcwECIgHOKOC+yyXk0QhmpZSCO+My3iACtllLyEde/KuvhNleh+GmCrsICVQ6gUcef1yKuGCCgPASIpDJAIAsZ/57jfXV+6IAjHhl4698/wnd4fQqw6X32LazDAJeJUvi/ngs8nRDNPbKsYjb014B1Zcr3c4X8/hCcfJvrNd28KD4zp7+cQd6BlZ2Z43PZ0ruPNOlKoIIUNfnGFC/Jh49GRHQ+pjKN9TKkYMz7EPFcguT/1m8D1SfSWeuyjv4/r68c3W65EcdKEKOZcA4AIhRLnLXj0sgnZLw/gh2t9QmldfGNUkn/v6BB8wRXbK9mO+ScOwhgUuQQJAXKVYqjXIctsjz2Bwf+BRBun3apEnvgUJhRAVK8Mz7iyeeSJzoKl3lWN4XGAfLZElRonrkPVWSf1GlR1+XHl6ZDvfMXYKO+fGUQnHyMYhgufP/eH5H0zuHT942ZHl3Z0x/bsn2YxxwyD0PRCXZE6g3kNLU9TERPjUqST566i8fMMt9BDe4SX/c2Snue/NQU+fZcze4UGoxPTTv3EBBNyiEDEmAcQgQY0DBkEYwH0hJfFsU0+ea6rWdU8fpQ481N3uhMLl0b+JwZiGBT0tg7a5dAjvZW2MXcnNMx17CmKsyAF+b2Tj5fd/P5IYjVP3Hxv6tf/qnZF+ft7xg2F8CHF8jqxqXRPwO8b2fT588dlu4QfbTWr7yrwvFCQAgEADfe3l7fPO7R6/PAfLFIdNdWrDcKp9SjAEHKuZ+TBTSCULeiMjCU4peu3Ohc0t+OI7gtnZ0yF2HsuNO57M3DRScz1MozsoWrUjOcBDAIuAcg8CIuiR4cZn0Cp759uiU/uyo+uTObMLKtre0BPHjsKJw5d+Le8CN3wAAIABJREFU4QhDAiNCIBAo6Fh3MpcfmGG59gJNiUDK2V5d1g+iGeMHRjJZ2/lyHMfSdYZLr/cpuJdxuFgUpUJS17ZyWvrFjVfN2NW8ZIkdvnyNiOuUtdNQnAAAvvXDNuW4Ubz6VNr6Yo6hZQaFja5PBUBdIAFK4wLMVmvSe3GRPF1TXfPmxHxycDiyqX6rrU0p9LIJfbZ7fdYBd/dmi7PT2UIEYBEhQQKO4wJOKYipspvSlC6N8Ddl6ry4aNKMd/TVyzLhkmdZ752w8ZDAJUMgyJm098SJqGO44xhjcyEAEQzRSUzEfaNror0tLS3uSE02CD+dO1EYXSg5NzueH4R4psd0tV8S0YuNdbGnq2vUzkdXrnTLvYo9UvO/XPu97MVJaytH74P/b9aQx7+atdlNBQc02QxKjHkQUYdFoJ+r1cRdNar8m7pIYsuS5KTuNWsW+OVejWhtOygeOLNrat5hqwouuyVj+DMzRVMvFgwkygqQRDEoLQwUDLyoTM5GJfymLpENY5PazhsbyNBIL8derjdUOO+QwMVKIAht//SnP1X7isUJMSW6kHOQYL5/AjKwT5ZB16OPPuqMyNw4h60//7l08ow12XHpbQChOykA4zDmpxQBPRPXlOfjc8Z2hTV4RsQ6Zev0shYnQSKzM3pf/fF04StDDm3Ou3S86UHZ5xwSwLiGaDZO2J7GmLq+VtNfvX3CvLMtLTPK+gYRhJh+sGW/+s6+jyZlHHpLyWV3ZEv21JLpRxyfQQQh8D0PSASAqCrZURmf1ASwLSKiTQ2qsGvV2IcGw1LjZbtfwoZDApc0gfOb77/zHS1WVTWZ+3AuJFBHAJ1yubc/Kopda0bqCC/n8Os/bdesdHaGx+jtPgS3+D5tEAg5osnSk7KqvNpfi/vDEzyXjntetuIkqJnT+WFXdU/evWmg5Hw9bXkzTAoUgAUIGOAyZkZCQvtrZfKbSVXRTaMa0YnWMi9tnn8w/PMmfX93//S0A28cstiqnOXNMh2ucJ8He2OALBLgOzbQJGQmVOFoVMGvJ2S8ZYyufXh1HciEKyaXzs0ZziQkMBIEgufQT3/6U41SNAkJwhQGuehY9lnXpIf/9m//t4GR2t8RjGvN99dFHd+bzTi+3QPwJoSEWlUUdkLOfqEJeEc8P2pYQu4jYZfLrc/LUpwEwmTgkFl1Oju0uL9kPdxXdFYUPRphiEBRkLhMkB0h4GRSIhvHJvRf3zRv/uGHl4+zy+kc54XJpvf044c7p/cWnZsHLXrzoOnPyNs8ApEIMGUAcwYkAQEZczeq4I90Cb+S0IQtdTXSwX/6anNuhJMnlRNP2HZIICQwzAR+8pO2CCHGKJs7ja7lcd/2TztXzDk7kuGTYINszYAVt4rOXBeguyAiN2GEZcT5axEJtyero++DL94a7rcbZl8pR3eXnTgJ4qp/uW5j8mSmuGCwaDb3We6tGcurdiiDCJNgZcKLy2JXUkIdKRG014nsnZ/99VeL5YD/b9tc+9Iu9d0TnTP68sYtaZff1Ju3pg8Zru5jCRIsAuB6QBcJ0ETkaiI/rYv8uaSubJgwuupwqvP9Ea2LUW42YfshgZDA8BMIXpja29vlbDYbz5hUcbySWR+LpUcstPMxguDlMruvM1XwwBUew/dxjK4hEOVFBDdqCn6uUU3t//aDNxnDTyzs8UISuKzESXCz/d2GdyIHOntn9uSL9wyWnDsGHX+sRSFyXBcoksDiETmdkPH2pACfq8Nux1N/u7qv3MuYwebXvt5Tk08NDd4+5Hi3FT02fch09ILjQkAEIGIJEAZ4QpXchALOKdjfnFTAM7X1+MATXwmzvl7IGyJsKyQQEvhfCQTPTQAA2rZtG3zzzTdZuZNOfhL+gUAxO7vrBgrmSiCKX7Zdd5rAYacM4K8iKnppSVXkTBji/iQkK/c7l5U4CTLAbtl2dEJftnDboOF+YdCkM/IeF/OGCRHnvDqulaIS3JOSyfNjU7FXv3lV88kFC2BZazisXrtWwGZj09li9u6s5d3dky3MKPkswgQRBTtvXc8FMhF5VSTixEThbFwGm2XiPB9JeR+2rV49soW6Ktevw5GFBEIClziBID/LicMnxw/livc6HrsXcZAgjL8pAvT0uDFj3vrr5uvD5+NF7AOXjTgJ1P+f/fdnavry+evTNn0ga8OlOZdHCpYPfZ+BhlTciYjgSFyCL4yqSm64e8G8Iy1Lm6xy2va3e1/y9WcHs805i34pa9OpfdmCSjGBWJaAxxkAnPGYKlsxgk43xiIbfSf93NUzlx0Gh6abw5EErpzzD9sOCYQEQgKfhUAH5+Slnz09o2TQNYyymzAHHmR0I0Ho2VW3XXNg1aRJI3P8+bNMKrz2PIHLRpw0t/4kkmXelRaDD+YcflO6xJI2IxASGWDGaI0unUtK6PlxtbG2WZPGffTtm2aXNWYZrJgwNzGqezB/d9FBa/KOP2YobwmG70MiiYADCCCCXI8oZkzGh1OYtddgvD5264xT6+bP98OEQ+EdHBIICYQEAGhra8Nbz2QXICJ8mTN2HYSohCBcj6jb/vn5kzuXL18e5KUKPxcZgctCnATq+rv/1+Ozs57zxZzD7sg7fJzLJexSAggRWZWqpZsS6qZqCT2b1MkHDavLu9u7tYOTE/teauhJ999sUfzwQMGcVzCp4HgMQhKMCQGCAYjqqp2KRo4R31g/Wie/dkeLne0tLUGYKUxHf5HdaOFwQwIhgfIRaH386WgJweUO9b7EIJzDAOh2mfc8RHz9Pz36Z13l6zlsuVwELnlxEpzOefC//3JUj2E2DxlWy1DJ/lzB4arPRYCgzKviCaNaVd+u14Wnm+Li27NnpfrKWUuirY3jD/33qg6cOXPVuXT2gZxFlxsO110K4HnFwSjQJAIismDrqtSZjKubkxpaP10U97auuc0slyOE7YYEQgIhgYuVQLB6cqyARw0ZpRs8BO5gCE6gjB2F3HvquuuWbmyZUd7kmRcrt0oe9yUvTr72D8/XdBUKN3QXCvflbHdJ0fGjpssRQhLXlIid0iKHRsWjv2hI6ZvHjmXnHlu2zCnX6ZxAKH37qS1VR3r6F/fl7Dv7i84Nedtv5FBGQYQNcQoQ9UBCFUsxmRzTZOG1+qrYpgm11fu/+6Wrgjwm4YpJJd9N4dhCAiGBESPw5JMdcg/OTsya9o0lz7nZ9WmNQPA7osDWXX31FYdDgTJipvlUHV/S4uQnHQcjb+0+cHWPYd3Xk80tzzlOrccAZgABRZT8VDTeHSHkN2MSyV/MnFDd+dit861yCYBgQ+7f/vKF5L6ezML+vHNHxmLXFVw+2vSRBAABjFKgEQDismDGBHhYw2xzRCCbp04c/9GPHloW7DoPqguHn5BASCAkEBL4PQTO52XZdkg70n1kWqZor3IpvZ5DTjhzX9QF9TdaX8Op4SjYGhrnwhC4ZMVJkDvk1NCxmT1DhS8NGu6tA/nS2KLjiBABIEmCH1OVoVQs+rYK2M+rkvJb7V9vNsq5yfSRx5+OduaLC9Il986sy6/P2Xx8yUciEmRIvd+umNREZLsmqhyNALpZ5s4rNVW1+5/85p35cgmmC+NCYSshgZBASKAyCAQC5f9dvy2WzWTmmr57p8/5tZZjZoiAfjW2rnHD+34+HdbfqQxb/UejuCTFSVD+++cHzozpSrPPZ216T8Gk0wuWp3rUgwLmfkQhg9Vx7YOYIj8fI+Kr7eahAdDaWraVieYftimmmZubtezPZw1vZc5h40yGZMsHABMREM6BxH2nIaEfr1bFTTpmr6Q0bX/Tt5pzreGKyX/kw+HfhwRCAiGBfyUQ7D85nverLIaXuIDda/ruIp/7u6NEXJdM1r1vH3qnWAmJ5EKT/XECl5w4CRxzb6Qu+cHeAysHs/zhog3nlhyuMwaRAAFVMc/GNLS7LqG9MC5Rtbn6G6vOlVMAPPLKK9LR989MKrn+vabP78yYzqSCTUVGROD6DCAOQEIRPYG6p+tjyispTVzfRNR9tc6X8mEek/D2DQmEBEICfzqB4AX1nVP5eptaN1qc/5npmnGR8Q2aJD/rKvzo3z/wgBmuSP/pXIfziktKnARLet/eskXtO5uZd/DswNfyRXBDrkiTnodwkGU1gmEpKvCDdTHppSmjExse/NpdRxfA8mWADYTS+m5vzNlM6da8ad1bdPw5NuWKBxDwGQeM+kATBb9KFXs1Ab5SH408PyGZ2vOD1bdmwj0mw3kbhH2FBEIClxqBtraDYmfp4MQh03oQyeQ237KL3PV/hSB+JTYqerbcVeYvNZ7DPZ9LSpwEic0cJzb6yGDfg2kH3JcpeqMdCwgESECXZD8u4FNxQl8ZFSdt990668PbFiwo29Hc81WGN25LvfPB8ZUlJN3fm84tKpp2jCMIOYQAcgZEAnwNw3RShK81Vad+MaVh9N65SiYX1oQY7tsg7C8kEBK4FAn85S9/qYkWX8SI+KBjmosQh0e45z2LZfHtv/v6QwPhS2DlWv2SEif3Pf50dKhQWt5jun81ZNH5+RIVRUGF2Ac8Jgr5WkV6uzGCn5pYHdv63T+/pWxHcwNhsrG3V9mwfs/SE5niV86m88szhVI1ZRSfL6HFfaAKhCYVIV2f0HbUSHjtlLoJO8GZZYUwlFO5N0s4spBASODiIhCkb/h/ntmY7Brqu0Yk0n0A8PGcsp2iID7TkBT2fKOlpXRxzejyGe0lI07Wrt0lvFE4NKW7YP55n+N9qb/gxmwfwoiiARVimhCFjxqjctuElPbCsq/fcqwFQloOM59fMdm2TRo8WJx+tuh8+XTeuHUwb47yGBc48yGjLhAwYxERZmMC2lmjoqdXLL9mk339/GI5976UY65hmyGBkEBIoNIJBAUChS6j7sDpo7dpeuwLruuqpmm+zHz/1zXW14+GL4SVacFLQpy0co6O/N/PNvaZpduzPv3zs7nSVBNgjLAANEnhSUXsi0n4hfqI9Ot5dY0ftt5/RaFc5njk8VckC9vjiw6491hv9p4h2x9XdHw5EC0QMIC5zzWBl5KqtC8usF8rDKxf/P1HekJhUi6LhO2GBEIClzOB4Nm7aVOn+Fbnm9MNyu6PxGIrPN/NcZ8+I2H80n9b80Dv5cynUud+0YuTQJj0/eOWqt50Znlv0Xz4XDZ7bYFi2ccEiBjzmCpmayJKR3VEeapWiW4f/43rsuUSAq1tbeLhU/aEAkXNGYO1DBad8YNFU/YRhMD3gYQ4jyrYSMjkcELGL+qYrq8fJRxbt2ZNUC8n/IQEQgIhgZBAGQicX9H+5016Pt2/FBJ8PxDIHAjYfgLAU0pcfLs1DO+Ugfpna/KiFyd/3fZa7MS5oQV9efsLfXnntv6SVRckXQ0mlowIdlJCe1Oy8Gwipm3EjfRMuRLwBJtxS7SqKVeitw2W3AdzJTojXbRFgzoQYQgk4IMoAVZCxscSEtpcrSovjhkr7P/Bgw+WtfrxZ3OP8OqQQEggJHBpEAheZJVnN9QNFou3cCQ0AwijkPEtIqDPzVk6+0iY3r6y7HxRi5O2gwfFja/tm9pdsO/sLbh3D5S8aTYnos8giCqCn5LQuWoZvJhSpLYJQmr/D759U1mEQLDpas2652t7TLYiY9KH+zPWUtOGiuF5wIM+QNwFCnedlIxP1UeUrdUy3DCqMbn7h19tzoZn7SvrhghHExIICVy6BHbt2iU8f/D0NNOldxFCliMI8pD6G6vjkS3/5e5V58LTO5Vj+4tWnASC4DvPvlb34bm+G7sypS/0Fd0lWQdGg3TwgHHWmIplotB/uy4iPDOuquqtxH+6brAc4ZxgufBv2rdGT/YX5w+VnPsGS+7tfelSleshAAkCHPpAhD5VgXc2JQtvNCUjGyaPSexcJPvp8Mhw5dwI4UhCAiGBy4PAT9o6IofTpxfIotpMEJoJODuuIPj8qETDW1+946ri5UGh8md50YqT7z/xon7EdBaeyRTv7c4ZNw+WvAaHE0yIyHVJsOpj+r64BH89dlRy08zqMWceXTXJKYc5Vq99SS2UnClDJeeOrEfvGSxaU7NFA7suBaoiAUkATME8rYvo9WpF/s2Y2siOm//zvf3lOi1UjjmGbYYEQgIhgUuFQPBC+ZfrnkkBRm+CGN4pQJgQANhOCP/N1Q/dd3g5hP6lMteLeR4XpThZvXaXYGQPTM34/K7BknPnQNGZlg9OxGCZKyJx63T1jI7B81Ux+bmJNbEjf//AjWVJVRyczOlz3QlDBeumnO3dlXO8eSXHUV3qQsc0QFxXeUIRcoT5uzQC/7kpUb+1eXJzX0tLeY4xX8yOGI49JBASCAkMF4G2No7f6//5JMrorSLBywQB+xIiG6tFecPXHrhrMAy3D5cl/nA/F6U4uf9Hv6nvywx93mLwC4OGPTtjuBEXYIiwQBOaNDA6oWyq1yNPJOtj+3/SvMwoh6MFqelf6aZNAwV0S8YGzQOmPS9TMiMcMYgQBdA3QVITrRpV2q2L5NlEIvry3d+891y4YjLyTh+OICQQEggJHD/OpZ+//tRMx7HvJkS8UhbFU1a++E/Ny+a/t2DBgvAE5Qi7yEUnTlo7ONn91pO3FBhcnTGsK9OGHTN9DiAWuCpLpeqIvGdyXFt7xehprxYOTc+VKcEO/N+ffy95+NDpGwcNcH/WBUuHDCdeckwQlOoRoMer4yLVqHO8VhWfiWvKCzV6w/EfP7qqLKGlEfahsPuQQEggJHDREQjCO9/7h1/FDeQu5gzfhRAeZ1vW1oVTJj956P030mHl4pE16UUnTr71Dy81Hs0Uvt1btO7qyeQaHZ9hIkpAlgSvKhE7XSWTX4+W/CdH54+fLpdzBRkH33rjxKJBB3+5J+euHCj69QYNUtP7AAMHqILvj62JDkSh/cLoVOqZpoR+4LH7VhbLsYIzsu4T9h4SCAmEBC5eAkF45xTdUDs0lL7aMc1bOACSIJN1YyeN3v7oqvBlciQtezGJE/hkxylp057dtwwYzn/pzhbm5E1bYQACUcBUV6T+6oT+en1EemLVzMR7Dy9fbpcL7AM/bhvX3298ud+En8/aYFLBB5JFfcCZAxIaoTVRqZCU/Y6xce1nDaOqd871w2J+5bJF2G5IICQQEvgsBIKUFIfePTg6k8uuYJSugJAdj8mRn5OZY860Ll8ebo79LHA/w7UXjThp7egg5/b3Tz1X8L7elSneVfRojem4iGAEYppciKnSrmREfnpMXH9p7epb0+VapfjRC3vjbx8+/vmudPGhwZI/O+eCiIsQpIgDAn1erQtmY0LdG4H2E7Pqmrao44WB0ME/g4d+iktbW1tR/a23YsN1iTfIiJ7kxDCR4Li2ABAgmHMMqI8wUqB0vv3fRtsYdKnMuQM80bNU7hPGfIlSP2FZPgDNtLkZsHL51aeYZnhJSCAkcAEIBOGdH7W3y/392YmG5d9CCJ4vCfjFqlhqy5gw5cMFIPzpmrgoxElzWxuelJeqDvYN3dNT8r/anS1MtSlXIDovTJxkRDkak8iLEYG1i+O1Q2XJAss5fLyzU9yxfteSvpz3tbRBl6dNt6rkM+RDACCiQBO50xBXj9ZG5V+NjUnP1yennWltmRFsrOKfzjzhVf+eQGsrR2B6OwFZhQBsyZ4HFBcx2YdMBlhUfOQp+VwxIopEEyRNI0RUKeAa41wBlEscApFTTiDjiMPzUgNiTiGBgY2oAzgocc5MwIEFKDMZ5yXAmYk4sDFBlq6rtixKHqPAcbjjcg5cAdqeZclOo9NnP/LII24oYEK/DQlcXATO56taty4KmTIfA/AA58wQAXm6Hsf2r1lzm3lxzebSGG3Fi5PAaf76ZxsiXX1DC/pN+o1zOWO5wUA8OBODIKcJVeyriaodCVV4pqE2sf3H968qS1G/1tYOYkxlY/Yf6ftKd9poKdhstMW4aHpu8OsGtAjxIyLsrtOVl8bVx568bvK8Qw8vG+uA4Ocv/HwiAoGtP/4i/E57OzGLRSnn+xHfIlEk4ggEKGJbjuZYVgwBEsMYJQRZjFHGIwxwBREsAwQl1/MVhJAcbEaCGEkICyKCUIAAYggAOv/Px10hACECHGDocwSBBzmwIQQuYNwDHHoQcAcA7gIQ/B10OacOgNjDGFqCIBUA4HnAeZ55XsZzvLTgs5zPrRKzSkWJ6OaE+Gx79er5QQXsQAuFvvCJPCH8Ukhg+Am0trYS0Dixjnq0BWN4JYLodV1TNqulMefWrAlP7wy3RSpenATxwHd2do47eqrv3oxDH+gv2qMtygQOOIgqYqk6Ku+uikjtVTHp5Se/du/ZcqQfDmoy9KzbmOweyt+cLvlf6x4ozrYp1DjG0KMOEAXGkjFlKBERtsdk8rMJ48e8+dPmZUYoTP64O38sRtCmTkCeWf8U8d1MRJDVGMckQQlMcURqIUKNkPN6n7IYp0z1HVfyXFclEEsQAAFyRoKADEAQQICC2s8cQAggQlAQRAAQggQLEGPMMcIMIuxhiDwAYPDvNFh9IyD4L49DxBkCwAvWUCCECAaaJdAUnP+2Ucqh49oYQggEUWTnBQuANoDA4j41mO8XBQTyGMIc9b1Bz6X9dqk4yFyvUGClQq7YZwUxpMWpFAXgMVamk2TD/QwJ+wsJXCoE4A/b2uTskLFAFPAXOWWY++wVFZN3jf6TQ+U6YHGpwLvQ86hocRLsHXDGXZU4OzB4zamBzJ/3l5wrS5QrHmOQQO5X68rZ+pj6cmNS+nWyVtzzo5aW4OF/QT/BD+hXf7Yh0ts9OKs/7/ynkk9uGUgXkwAJGAU/bIQxVeSFuEY+bKiK/romQtf//BsP913QQVwijQUs2wFAkc5OcqqrSzh1JKtmCn5CjUpVPf3dKSCK9QzDRse164CAq6GAUhCiJEJI54wBwIALKTO579sIYgtSmue+WxAgLImiYAKIHJ8yDxPiYQgoEWVKEGaYEI5++yclGDkIYRdAxBDEDIsCg4xCyCnniHPMOIPBAkuwhQgyAiAgkALMAcDMp6LrunLw/0RREGzLETllhGOAEQuEDEMIgODL1OfUcWyzBCjP+a5dtEyr33LMDHKdnCCgYjJWZcRB3J4+/SEv3MtyiTh4OI2LnkDwmyOOHp3yHXgbBPx61/EPqZL08oTUpCMtLUsv+O/LRQ+sjBOoaHHy+CvHpUPHD0w6mc7c25217h8omU3Br4ooijyuCfmUIrxbF5PbZoxtfO2/Nq/oLcuqSUeHfPpYeuzRU313DZa8B0oemmBYVMCIQMw5VwVgxhR0VFfhxlG12nMz5o49HG6A/Z8eGwiSdbt3k2Bz6rlDhxTP4jEiygmHoqRh8DqHsvGm7TSZtlkNRJIEiEc9RhHAyAMIuBwAFyNoIQbysiQNypgMQsazENAipjQDPS+fUORiPBmzVEnxABV9VQB+kVKuYMJ8kXGBSlyUKPco5QlV94uWE6x6ADWic033eSYDgCkUz98LqqdzSSDQLBVh8CdzHWQLGIoYQ2oFQgUKWGYYcQF3njsmcZMLHAGBEEnCMlAwgwpjXGaMq4aRUxEAku8y4NiG6Xpu0besAqd+FiKY0SJqPqoCszufd9p++EM7DPuU8UkXNh0S+IQEggSbhwZzMyFE97ou02SBvBmJxt755v1395fjN+YTDuuy+1rFipNAwZbGL6k62Z1Z3p3JfXXQ9K8qOFTxOQeyRLzahHa0LiK90JCU18+cWX/4L5ZeeFUbnBDqO1Kq7ckPLj8zWHhoyKZLDQ/JGIoQcQgkDpyIiM6kdHHLmOrY87Mn1u7667BwFAgEyZp168iksWPF/pOGlrNLKazI8UKpUGvb9mjAUJMPQB1AQi3ApCabzcmcU8v1PQNhVJBkqYcIsAsiMIgYKDDuFRWMc02jmzJjGsbmEgSYwAeekXVdbbzo986fT8tR1PE/ehp8HJaC27ZtQwesUTiOTxIrj4hMoqTP6ZMOHzyqMd+OYI4UALHseS4mkHueY9rMZ6YPqVlyizYxDHv+lCm51tbW8NjifwQ9/PuQwDAQeLKjI96578h1jOOlEIAhEcMOLS4d+PaDD5alsv0wTOmi66JyxcmTT8oHu9GsIdN9cMBw78q6vM5wGRJFASRj2lBtVN5Sn5CfGV9b++5/u2tRphxvnau/1xYbdPKLBkzj/n7TW5n1eJVD0fnVfsIgjYnCQEqTttUn9fYF48e//dgX55ftCPPF4FmBoATTp5Nct6GaWEkBDEcXCuaYvGlMohA0Mg6qfcaTPmUKxJCKIrY93zUgB32KKh1jrt/DgTekI9xb31A9MGHUuOKopphrDAz4Y5ct85cBQMth53KxDfYq1e/ejZsGBlBJGSMA38JCqQi9iM77+gf48c5OcO70SSQY3cFG2VJ7e3uwcTb8hARCAiNMIKh6/3/+4H+MgXJkJaBgEgT+R4h7HdMbq86E1eSHxziVKk7gvd9/or5owztyFltzNmvOKHicIEEGqojZ+FE179Vo5KmE5G8eNVE/V44wSvDDcuA76yanHe++rOPf31+yRhsAI8AxYJYDopJgVkWUnSlNfaYulXz1mb+4o/uyXPL7lxM2rd/5DjwIABGkSRqE7igK/SmFojuDQjjHpazB8/yYYdkYBuEZhLMIw3OqhA6LhP3/7L0HgFbVmT5+6i1f/6bPMPQmoKBiN0bQRAV7YYwFFQskGt3EJLtr4m7G/acnG11NWYwltsQFFbuxooldlFgAEZA2vX719nPO//feAVM2mGTzDc37JaMy3O/ec55z7n2f+5bnXW9Q1ONa5Z4qM9b9qaPnOGObp/pzJiDwIHwiNEW2e18+kXtn5zzjoqtECPyfELh9+XLjw/c2zGSEzeGMUI2j5zWNvHLV+ecPS0Xo/2mQe/GXdktyAt1+tw60H97nykU9xeCk7oKXkFoMmbqBquJkcEJD1U9HZWP3T4jra68epiSlL12/LPNBvji3r2x/qcvyDuwplynCFFEhUIpKWRNOdLwbAAAgAElEQVTna7MJ7Z6RNcllp845dH3LtGlQbvqJ+oBhvWn9eu31R5+r6ukrjXU9NENidihm+oxAoYxt25A1XNQp7fAde52p8XcyydgHGqVba6qNnksOmVya+f9CMlGZ7Sdq20STjRDYYxD41fIVNZvXv/dZQuinKCPtgfIf+pcLL1y9J3lw9xiw/2ygux05AYO34IZ7R2/uz58zUBYLBl00wRIMuwKhprpaf0Jj5q00R9+t0/ELN1w0Kz8c5bqtS5Zob76bm9FnBRf328HZXbafFYwjxy6jDGdoTDZeSGlyWdbkd0xobljxg0tOLX1ShNaWL1/OvKoqvd8wzN/c92xTZy4/2ZZqulB0X1+Q0b6QSUy4ZZXLbTU1VesSprY6gck66dMt3Hf7kJm1e9FqOev/1d5EpXl76mMjGneEwCcDAXjevbZ582TOtNM410ZTwl50896jV1/aMvDJQGDXzXK3IyetS5YnXntv9eyy4JfkPXRM56CV9DFHmmYEzXU1WxtT+t0ZTb9zwlS0aTjCOdAI6qnupaM6+0tndg5a87tK7jSLMJBCRyalKGuyoDmhvVlt0p/U8fjTzf4HvXu7kQXCeN0vn9dLztZUR3exyZZsYs52xiJGJiGERotAZFzfg1LfnMZ5mxD+Gp3T9zKp1MZMOt3HdbPc1JnwWr85SwwHmdx1t0905QiBCIG9HYHbly3L9OZLx2JGj+eMl1NG7N6x6dibs6O+O8O69LsVOVmiFH3m5kcnbmjrPKevZJ89aMsJ5QBRzYjJqkw6NyKbWZ5m6BYNy5fvuWpOEaHKK25+7+kV6RW/Xzuru780f6DsHTtgB5mc5yOma0hXQtYljM6GGL+7PpW4a/I4tq61pWWvDufc+Pjj+urNpZpyf3FsOcBTXd+f4go10Rei3gs8nWBVJgS1KyHXmbq2NptJfahUuSNuxPq02H7lps5Hxd5O3ob1Do1OHiEQIbBLEQDvyZsb2ycpjZyuM31K3DRfqEuZy06ePbtvlw5sL7/4bkVOrl++MvPSq6s/u6U/N7/fco4qC5xGTEecUbuppnr1qNr03dU6f0h6yfabh0FOePGKFfyNle1TNrcPnN1TsM7I2f4Ey1fMFhJxTiX17eLoqtTy+qS+uC5NX739Sxfl99bY4+LFK/iLnW9kS25pvED6/mVXzEBEn8gNo9bzHNB/7/c9dyMmap2h87UxxjamsvGucc2j8kfXznJmz0KRl2Qvf3hE04sQ+KQgcOPdd6ccIT6tc2NO3Ii7jmMtnT1j2pvTPoG5hjtrzXcbcgLCN092sikb+wbP68qXTy+4/jgXEc50PcgmYt0jMsknGlOx2+rGNr3zw+OmWxUnBUrhS295uK67rzSnM2edO1B2Dyl7IuVJiYWSSqPISRG5pikdv62uKvXQdHtEV2vr3tdOG7Rd8is3pCwvGJlzvBllKzjYcoMpto9qNd1AXNN7sQrWMYJWaQy/T5Bqz8TMvtGNY4tT471+VGa3s27d6DoRAhECOwsBkEnQa2vHmZmquaZmHIiEWGEQfdkF807qqLgt2lmT2s2vs9uQkxsffzX1wsp1J3QU3Iu6i9bheddLI8ZRMhErNddVvT0yye8YkQgePmSYWlgvXrEi9punVx/W56rzuwv2Z3KW1+gGggkhEcFBkDG17vqE/uCI6vQtmdqm93+5YLazm6/t3zw8yClpue46jtyqNDFRU8lxpwSO3F8pNV0i3Oz7SvhCtcXiifcRkquTJn1f12Nt+2QTg0dPnefMmrVn6Y/8zcBEB0YIRAhECGxD4Id33hknSh2iM+00g+mma4v7ph590G9njRnjRgSl8ttktyAnIHjz1Zvvn7Sm01rQUXRO7ynZYy1fMN3U/eqqZPvo2vSjE2pjtx01vWlVy7RpfqUrY8Brs7wvOWFDXy+IrZ3RU3TGF11fl0Ii6LkS10mxPh1b2ZjUf3LEzKlPfXPOocW9YTOClkv/TTfxHM+ki1v7myQzprm+N912rH2FFzRBfxlKUA+j7G1D428k4/F3E4h3HNIoigsXLgz2Bgwqf0tFZ4wQiBDYGxGAl7jv33nnSFPiuaYZPxor9G7CTNxFvXxH5DGu/IrvFuTkzrffjj90/8sn9PrawvacfVgpQEmscWQatFSdNt+a2FR1+1GHTH348umjc5UmJtCQ9nuLn0690t1+ar+PL24r2Af2lb2ELwXmGKMYw24mxjbXJc1l05pStzZ2VW/c08M5oT7JE09o69aXUlvauxuUxqZ5UhwsEN3PdpwGIQJBkezmBK+PG/z3cY2/1dRct+nwS+blWzCOVEwrfx9GZ4wQiBDYAxBY/MgjMVW0ZyCETjdi8ZpSybpnYm3q1eOOO67yqQZ7AB7DOcTdgpz86+3Lxry9oevSrjKe11f2x3qIcCOmi3RSb6vPmI9OaKi6ff/Js99ZdBAGr0lFP/OWLKHy3f7pRRr/Ypfln9BV9uqLvqDQBdegWGQ00pfW8YsjqxK3tcyc8cL84ch3qeiMPv5kMN+xG4uxMhONOVtM6885BweEHkCM2OhcoSCFkG2GxlYbGn67yoy9N2GfEVsOmDY6/0kUmduJyxJdKkIgQmAPQAC87EVdr5eOf4xumscFQr7HqLbU7qxuWzQMRRp7ACTDNsRdTk6WK8W+/dXvH+vS1JfbB63DyoKnmK7jZFwvZ1P6itG1iV8eMa35sas+fWBvpVEI3XRLn0m99N7mi3scdFmX7Y8fdIXmY4w4IcrEopyk8p1xtel7Zuwz6oEftszuqvQYdub5INm19P7Wqq6Ovsk5yzlcYv6pADEoDeYBJpsDpN7SCXmjNpt5b8zYUR2HzqgrRKRkZ65QdK0IgQiB3R2BRx55JNaP8RTP9VtMPTbOc527kqnYC/M+85lCFOqu3OrtUnIC5OCaX72Yefall79YCtAFfXYwWhCNx00T1WUTW0Y3Zh8YVxO//cRzjl09G+OKd2xtbV2i9dTSGet7i9/aPGgf3lf2E7ZCWGGEdIJU1iBbmpLmsukjam5v+cIpwzKGyi3lx5+pdckqrTywZvTWru4jS5Z9jO+LGSXbrmYazyuFVlBEn62pza4cP35q29jJZmnhzJlRTsnOWpzoOhECEQJ7DAKQI3nLw8/WIr/8WcPQL7LK9ruxlPHfVm3th4sOOqji3v09BpgKD3SXkpNZrctZFf9g+uY+7z96C/anHEVTmq7j6nTcqoprL2YYumXGjPFPts49rOKNliAZtOu/n6rpynXP3zJQ/mpH3q21JaGSUkSUREmNlGoT+m8bTX7zIVNGPdvaMhsk6ve4T2urIsXGX1f1dOemuRJ9xg6CoxzLGRn4fsAYXcspfUYj9NXx4xs+9NxMsXpgjt/aiuUeN9FowBECEQIRAjsJAWgKyIruVCfwr0qnkk2e5d6ICuK3558/t+K2aidNabe7zC4jJ1A3vjU1NfNhX/+FbQPWF13ERwpCOZKBbEjHN49uqFpSa5I7Gxed+n4rrryxbF38SKwD+Qd2lYOvv7+155h+W+gCUaQUQkwJVRXjHzZnUvc01pi3Tep7d+uepnIK7P6m115LPPfYixN5PHu0XbaOshx7ogwkxUptwUq8nowbL6Zj8fdIYPSP+eZF3nDgvNvt+GhAEQIRAhEC/yAC8Hxd+sQT1TnHP7Ohtv7sYi73lhLy1hFp84NI1v4fBHfb13cdObl9ubGmp33/rX25f2vPe0fbksSIxlHCoIXauP7bkZnkHQeOHPPMv7YclK/MVP9wFlCCfe/NraM2Dw6e2VH2v7ixJzfCUxrBhCOGFUpqtFAdN15oSsV/MXZ68qmb5s51Kz2G4TofkD40c6ax/r0tTQWfHFR0vE+XPO+gwPEaGFL9BsErDM5+azD+VmpE3da7rzyvhIeB/A3X/KLzRghECEQI7A4IPP744/oA4gdwrn0BK5XFgfi5KpHfteyhXvbdAdM/HsMuIScQUln/nbvrB6z8vM0D1lf6fTbCR5RynfnVSWN9XVy7r9ngS07+6tlrKl26Cnku371zWdX6gntkW7502YaB0rFdRdcQWMOMMBTjzK+JGx80xPX7mqoTv777C6d8sKc0q4Omha8NPprd2Lt5am+ueKRgxpFl1x/jKqwTKbpiBL1cpbPna03t3YlTG3pa583z95S57W43TjSeCIEIgU82AmDHpr/8ck0pVz7DZPxTSKJHlbKfbZk7t+LFG59EpHcJOfnyj5eYfU5p+vqu/qt6LHFaQXITawaKm7yvOqk/35TS7x1ZW/PCTy/8TH+lF6X19uVGj9WxT0fBbuko2eduLjgjiwEmQYCQhpmoTphd9Yn4M/Up/X8ak5mXb1702Yp7bio+p9ZW0tHYaLh51Dho2wcO5Iuzy544mJmJ6qLjdQnG30+Yxsoqg6+oi+F1k2dOyg1HR+dKzys6X4RAhECEwO6MwIoVK/jbnX1TdYQOR4G3WdPZioicVGbFdjo5Ac/FZf/167quAWfuh129/1QI0L4B1Shl1KtKmO/UJfWlTdVVj4yfNXZDa4WbKkFyaEfjA/W5gn1sV9m5qC1XPGLAR4YnMFaBQCmNl6rj8VfrUrF7x1ZVPTX68uPad/c8DKi7f7nMkz39+fF5u3hEwXaPyZeK0xHGum7G1ntu8Bwi5LXGmvq1+45o6k3MP87e3edUma0dnSVCIEIgQmD4EbjzySfjfj7fLKRU1DQ7Lzn11OLwX3Xvv8JOJyeQ7/Gb5esnd3QPXNI5UDrf8kW1HjORyXB/fdJ4rDEd/1VzQ/z16y86reIdf3+85GXz9c2bp/fa/rl9jn9GR6Hc5EhMfM9HMYplTczcnNHY0qZMasmphx28asHssbt1/xxIyrrq9qXVXe35/XLCm1XyvGMc4U2yHcc3OX07btBnDaw9V19bv2HileeVIlKy99/Q0QwjBCIEdj4C4EF5s/NNPikxyYsSYiuD/04lJ+A1+fIND6bf7u0/sn2geEXB8Wb7UhkxU/OrE/qqEcnYHeOqMo+csd9pm2fPrqyuCVx70Q0PNHRY1ok9lr+gp+zOzHtCdwOBlO+halOzak3tdw3Z5O3TRtUuT3x4XN/uXFI7q7WVjakdXdPTWz6o5Hhzyn5wlCP8EVLKIuf41YTOHk1q2quNo7Ntt190UdSYqjL3S3SWCIEIgQiBv4gA2JhIhK1ym2OnkhPwmjzzxJpxG7r7zuotOxcFmI7DlGIzxvPVJn+kzjBuG1UbX/GzK1oqrikCImRrPnj9wB5bLuh1vDN7y16VTyiWUiAifdmUMDvrE7FfNdbU3HPKsSetaZmGvcrBXLkzwQ1w3XVL+Uq2tb7kqU8XPf/Eku0e7PsihRXqZEr+bmRT/ZLD99vv3W+eNqvi3qfKzSQ6U4RAhECEQIRAhMBfRmCnkpPWu19NvbV+3REducIleU8cnyuVkwgrWVedXluT0H8xpibx8BFHTNgyHCp7F3znjuqesn/SoCcv6bXcQ3tLtoYYQwbDyCTSaUwYL46sytzcWJ99/sYFc/p2RwYMxGTp0jbj4Y1Pjcoje05PoXDiQNHaxw+EMnV9bcYwnjUkeuL0o898/6q5E/eY8ufo5owQiBCIEIgQiBD4YwR2GjmBMtfftD8wekNn95l9lriw6IvJlmPTeNx0RzfVPjaiOvmzkU1Vb/zglCNLlS5vBaN+4rWLZ9oBu7jX9k/rKVmNHiZIIYWqk4bManRrU5r/YlRtZmltZvKm1pZpu53XBBJf22snJtf+ftW0D/p6TiiqYK4VuM2Ys7yp8bfiXH96VCr1u5NmH7Qp6ocT3eQRAhECEQIRAnsyAjuNnEAy6nNr1x7aW3AX9FvByQOlUlbTmKzJxNubssmfNSbiS4/QR24Zjs6OV974eGpjX/+ZHbnipQOumGkpotuei5AKUEPG9BuT5hNjsskbGjLGih9cckoJIax2p0UNReNe3ly/uXPgEJsEcwadwuElz67W4lp7zNBfSur68w01db8fP6G2s3XWLLfS5G53wiIaS4RAhECEQITA3o/ATiEn4Lk487pbRvTb4vSipBflfbXfYLHAk6bmNGbiL46oSf+oqSb2yo3nzSlWOpwCiqkb4vtMbc+5i7qL7hl9Za/RUQojEjb3E/Up3jO2On796JrYr49Ki86WlhaxOy37lTc+rveLwRHdffZRlgxOKpWLBwS+G+MaXh3T2fJswnyxfmTD2mR9YvDGOXO8SuO3O2ERjSVCIEIgQiBC4JOBwE4hJ0uUorde+98zcz65JOej03OuX+P6jszorHd0VeL2MTXVt+r6yC03L6p8R8fvLXk6/dqGnpO6i/7Czrx9aL/l6QITxBlB6Rh1G0y6YmJd5tpYzHj95kUnW7vTss9rXaK5qHdUwcOzckKcZrnBDCI8aiD0Vozjx0xDe6kqZW6eduikcuusWSLymOxOqxeNJUIgQiBCIELg/4rATiEnF12/LLOpf+DMPsu7dMAJZpal4BQLq9bkKydWJb9fx6uev/WfT4EeLxUNp4DXZFNqwrSuoryss+Ce1lVwmwu+wIQxFNOpyMZZZ1OC391cn7jRzYqepbuJ1wQ8TVdfv9R4t7t7QkmizzhIzCkG3n5IYT/FtNdSHD0cC/DLiSDoWPLjLzuVxu3/upmi70UIRAhECEQIRAhUAoFhJydgaD/3nbumbSkFi7rL7rwB26kPqPKzMa29Ps4eOKip/qb+an/rcBCDHz75dvyNt1ae0lbwFnUV3IP77SDmKYI0XVOZhF6uS2kr6uP4h4L3P/vEVVftFtUtgNfX7noq9v6mjRMGyuJ4S8hTPCQmSSzKGlGvNiSrHqwy0cuphN9186JFfiU2QXSOCIEIgQiBCIEIgd0JgWEnJ5AIu3zNB3PbSv7ne23vqILna1RD+bqk+XpTjCw+efK0J66ed7hT6ZAEGPlrf/X4qPc2di3cknPP7in5Y4q+ogJhZBqaqM/GOxqy5rImTd0wvn/15tbWVrmrFwbGfMXSpfHuDYWJfSX3s6UAnewKNRUTlU+Y+JWEwR8cXTPyFXJAXffNB1U+BLar5x9dP0IgQiBCIEIgQgAQGHZysuA/fz1yc965pKvsn9dv++NdFQhTI1vrEnzZaIPf/NC1F38wHGGJJatWaU88+/bhW3oLX+woBbMGLVFtATNBWCXjWnlkdfrtrCFvPmbGvvd/7bjpVqXJ0d+7vUJxtUcfNVet6ZzUl3ePK/nyRFfifTHndoLhl6q4un/KxPEvzmngPZE88t+LbnR8hECEQIRAhMCehMCwkpPW5cvZe79rO7zDDa7ssYLPDlhORkjPSRvsnckNVb84duKUpf/aclDFu/6Ghv7Xz1e/uW7dOV1ld0F3wZ2Sc4QRIIoMXRO16VjH2IbsE00x9osTFp2ysgXjXV6h07p8ubHqtQ8m9hXsE6xAnGS5wTREmEimUivq06klo2vZU0foZ/S0tOz6se5JGzwaa4RAhECEQITAnofAsJKT65etzDzz3upztuatS3Ou3K/sBUzDwWB9Un+hOcN+esFpl/xuOGTiQRfkpZfX7buxe/DKgbJ/woAt68qBpJQxlTT1ck3SWNmUNO48+eADHlw0e3Lfrl62xYtX8Kf63xzf0Zs7OUDoVIXwFISQbxj6ypps1cONidiT9V84Y1PUuG9Xr1R0/QiBCIEIgQiBnYHAsJKTa361fJ83NnRdtaF74NRB22/EmPhZna9tSvAlzUlyx73XXry10pNsVYqknlydeWHl22f0FazPb+nPTe23PFNiisyYFmQT5sb6pPHQ+IbU3ZdMPn1VpRsM/r3zaW1dzraYbeM35HMtlidO94NgAlaBbXD620zMuK+xtuZ3o774ua6ImPy9yEbH72EIYIS2Fev9pZq98EkV/qOiFX17GEbRcCMEPjEIDBs5gUTYFz9Yc8KmgvinPkcdZHnKjHF9sCZhvNDIg9s+f8qxy08+qKniuiKtrUu0t73+SZsKzlelkZg7aHvVZaGIUEgZnBSr4tpLzVXx2046+qCnrjpsYmGXrTR0aF661OjYOjBpII/OLrpBi6dQkxLBgEHVc9k4v786Rl8ZX+7u2x2SdXcZTtGF91oEIPy6ejXir65/Sf/N86/zeeddBBoDGGX+95QTUqlkRqm874tNbW3ecPTf2muBjiYWIbAHIjBs5OTnT75d9+hrv790U9E/vztnTVCY4JShb6g26H371qXunvuVM9dVOtcDHnZfvuHB9NrujuMHlfHPnfnStJzj6YhDjz8mkgbZXJs0l41rrPnlmZ8/cU2lr/+3rv/25NdNa/omdQ7kzioL2lJyxQhd13o1Rp9L6PjhRpO9PuqQcT2ts2cHf+t5o+MiBPYUBOAeOOq8yzOFoj9ZMmN/D5N6xWOBwJIjrPBQgrpESAYKhb3olcLS92jg9tXE+duXXvy59xb8Da0alFLkpifW8wkTh5DZms/LScXiR96XD5LJj56B8Hv4c9Y0w98lNO2jv+tuY+F/1zePUQit/1iYR0+YoFatXv0nx3RpGk62MVzfHITXHu15atUfHbH9Wn+4zv8+bhocP3UqevHNN1XnzJliV3hTYSn+0uSHo6ihknt5+fLlrJRMarZpEp3W4WIuh6uq4QpVqJTPYZRFKCGl8ruFSmXFR/ujMEj/dL41CBVzf/a7vzLQZCajUF8/KrI/fC8ZCOVmhUoHgcozhr2iRuL1jPz5qXK5HIqnUuF4YHwD/QjBd4mREn3FtfKiWbNAFXyXV5pWcq22n2tYyAkowr5w83MzNgyUr9zQ1Xt8X7FcZ3DiVZv8jbqYdvtJ+09++OqWIwYqPSFIwO16P9e8ZlP7ZZ1l/5J+K6jxEKYSYZSI6V5d0ljZkDJ+OX30iPv+89zZuyTXZDsx+fD9rgldXfm5th+0WJ7aJ6abXZzTZxKJ2KN1VZm3mhtET2tLy27XgLDSaxad75OJANyrz9/95JjufPkkhxmnedQYgXQTCSQpUhJjICZYKojiwEOKYAL/4anAazc86+F/vuy0X3W+8MLAx3kVFy5cyN+WmXpL8XHYiHGEAiQFEY5QKkAMMYqxkhIjSXBcj2FXSOV7DtGSCSoxIpRRopAiimBMpcSYEEXhVYEohQRCAtFw8YA4wZ/CDyEfGTaBpZIBlpppYNvOM03TCCNEyQAu6kqMhMQeHM+Q9BQRlCFN49gr+gpzqRgSUgklhHIkJr6iMATsCew4ZUrsnkuvuLjrr3mQoGHoapRKM58nqaHRwCRY+B4edBXdtKWDFiwLKynw5g83EIQ0BD8nnTYH/+aZF3C55GBODRyLxZAnnfA4k+oYcFSSfGQ7ABffRyggVGEiFRZSacRRmYaUOmzmQYpzjuJxDfllD1GlFLwsvvraq2jjxo0hZJlMFk2ePAmNax6HOEeoMDCgnnhxuSoV7PAaMCosqJo0fpScOmmyHOjtENZAr3vwoYflrpxzKIh37tA4w/O25errja3uwBjPF+MJ4UkWS2mCchIgQjAlBBaNEIKwlNKXjo+lEFIpZQcuprqGCcxVwmpT6HoCC44JwWELlPAjabhXJaJIBkOkkod7A34E/JWC3SECiQXykZAC6YgIpUTAsRJSSYoRNVjM0BXlBDGObBEoy/eRxjSJVKCk7yMmlQjBd52AC8/KaniwcUT9pqNPOKxj0cyZwa6uOK30k6zi5AQ2w13vdMeWPv7iKd1FeXlXvri/7bmxtEH7q+PsiXpD3Xr+vMNfHY7OuSe3Lo65tn9Qn+1eU0T86J6CbQSYYk1nKGXyXF3KeGpMNnlLw6TEb2+aO3eni65tJybrVnWM7xrIHVe2g9OUxNM1zCxTY48lzdhDtdVVbzU0T+ttbZnq724NCCu9+aLzfXIRgKT1u37x0NSunDXfovq5DovVIj2GAoUwhgc6/Ch4rVBgDBAmFGGChJJBl2YX7/+Pi8/58VO9azt3JN4YemYu/16mZ7BnVp7G57BEKsMoCzkPVO0JOB8CHqSwCAQh4UsrRVRjxBU+lYTiIcMF1ARj+Fv4MlVYIbkt74UwrAgGz0443j8WZhhy9QBpwcoXEjOMIGBFKAFL5UskPEmUkggOCsDO6VgRHWHGkQxg3kiqwJUKjkNAZgKFAg8h4XlUON2atN7cf/r4p6d5A/07ImigkP17lE5t2dp/WMkS+yPGTFsETBk68SjRrEBqlMeooZlMOh6hMB8scDwZR7mijRFhWCKCkcLhD8UIM0oRkQFYZwQkUgFpDE0wUQJTJYEmKFehwFKcE5lKxJQUAmmUIM/1EaVEgTl2HA8JESgpAmCBUEUJHAEBG4Mzl+1S4CuE/MDDBtURw0SZmMgYo0L6toMDqyebYK8vWtSycv706daOPDezWlvZYBer7+sdOIUY+tFYM+qwZmqCakSRkAgArSBKKKASMvAdgakUQIpDzsE0DGQCBRIRWJVwf5JwT35EThTZ5ulD4FaC/TGUGRVuCYw4Y+HW8GWAAiWxzqlCIhBUSaFcXyrhU24YGtMNbokAe4hgZpoK2qwAlwt8X6rAQzyk1oEAchJHskyFtbUmgZ4567PHPZd/+4XC3hb+rzg5WbJE0RftZ0as3tS/sDvvn9NbKo+kBJOapLa2NsV/NSqBf33rl87dWHE3oFL4uOv+u7ZctM8YtP2v2UQf01d0iCIUwQ1Sm4ltrk+a947KJu78xaUnvl/x6/8Ndmbh4sWxwUE0vuS4x5bK3smW7eyvcQ0nKX82xtk9zU01r+93+MTevZEF/w3wRId8ghAAcvKLWx7at7foLbCJeZ7LYlWCmwgMEhh6EpITeML/gZxQjBRBXp/hFh/49wvO/F5177qtO2rUOW/eErop8XZTn+1dOICM+TyVrmKEUTAw4dkVCYnJ9kuEfhqJEDcNZPsuBnICNicMMAE5AqcI/Eg15NAB2wNWdBtp+UOe7h/ydYGghC/WUiAOL+lU4cB1kEalAg8CRjLsQKrA7CiGAvgRwAl0RAkY8UDh0BEtg7YAACAASURBVFjDQAOEJfh7pM+k00OsgWdHJLWf6huMTc8/3/oXQ7+AwSpj1YiyH1xgB/wkqmtJy/eZ1DXiYcUCyinlJiWEEiIkoUhixiR2HFtxI4EVpqEtDs02mFmlMAW7LICKwNSAnACEQNsIkjDmoeMQRQECywqeBEoIZsBvpFDb/y0FnEAhcEBgDN9TCHwPUink+Z6iui58rOAMWCMMM4UV9j3ElJAGUw6Tdpuuyg8sOvu0JQNzjurfUYhr6rxWzTeC8WVBrlCMnYQ0vUoQxgTiOEQTFpeQcByMEBR4nkJkG0WGRacUSVhvqRAJI1p/MJnbVxr8WbDOYfxxCIGh/w1NMdw3ITmBL7Ahb5uGlGJSADNWWEoMLjWhELaFwECeqWkgWBHgQDAALHwENIoAnr6rYkg5xCtuTXP/3nPmzbljTLm3d3drWvuPPs4qSk5Cz8DNj5rvDPYfNBgYV3f0l4/uHSikU3HDrcvEXqiNsVv3nVT31PdbPltxbZOFixfzTZ1ycr5gX5VzxbmDrojbPuwFhrLJmN9UnXq9uSpz29i61CPfbfl07z8K3N/7/dbWVvZBrGFs2cXHFVz3tILl7O/7LsnGEu9kGbmtoTrz3AGfntbz19y0f+91o+MjBHZHBICc3HLbo9O6i97FNkmc72nxrIs1MGnbTV34cA9fQzFB8KbOsFKadPsNN7fs3y488zt/jZysTa8dZUnxxT6fXYLjiWToBggtChAC8NQrpIQE4xgaVw9c55qOJAHiQYZeg/9QJfRRrVAYRACHCUgOwR9CQz1knv78M/SCjZHwXaQzgoRrK50ppVHkIKVA/FEoTJkvqREg3fAUphhae4YXB+MNeCgFYQUiwWwFykRiEJf7nj582oRv7Scnrm1t/ct5aeA16N4UG+ti+uVyQM/BVIu5ShKfEuzIACnOMWI6lkKGZpqoAFHsISlcRLgJQSWEMEeYMCSlROAWgawJ8GgNIQbrA5lB4N/CYOhDbIFwhV4G+LtAQL5faNwZHC2EovD90LGEfEII2GwVgEeHEi4RJpbrIWYayIdrcIZwIBAFzwYOaRyKceVzUe7UZfnui84+8edjcx3dOzLMQE7sNN8nUPxfPClPRpQnPIUwBGngB2YR7ohtBAUcE0NuMvBVbXORAUkAlrp9Tn++zCFnARqHQ5yGPGk4JDzhrtj2Own7WONICAEhGsWVkDpBts5YQUphO75HhMKpAJNMQCgRGGFKGWLgmFGw/oBDgHgQIEMGgaHcziS275k/7+SfNNuHd+1tGliVJifk60t/V/3Ohg3zckK/or0nP6FQKGlVqXhXQ9JYUp+gv9zvsAvebZ2NK57kedH1t2c291vH9OWtawqBmtlXsjElHCWMmKpJx3sa0sn7m7Kpuw4cM3HlVXMn7tSQTmurIuvMW5osT3y24Pnz8rZzcNlxIZy5qsqM3d+QTS6bNHN8e5T8ujua0WhMw4HAkOfk8X27S+7FjpY6z+fJrB2+b8NjHR7uKjSCYP4UGDtCEMdC6dLuN+zBZV+/8Nxv1/W/17ZDz8mSJbTzlfbRHfni1/IkdqHQ4kbguRi8HgRjScDcgVUUChPCMKYU+UGAgK8QDUx1SIu2O1Y+4h9gdIeSDSTknoAbYVtWDIx36E35ow+QKyWRzhgKXEcR5AfYc22DqkFDY+spw5sRVXYgZcJFuNkXdGqAeZMiJgtCVjRkOMHggW8CPBbI91RKQwXm5J7+9Ix9rkun7LU76rE1c+Fi7iFvvIf4P+dcdb4kjGPOkIskcmUg/TAwM2R0IaBDlAdBKKVpFJVdMOFhXANMZDgvyDkBjzNGEHCAENfQZD8iKGCMwbIrEtpjrAhilIcHQGhHh9QNz4NVDgxG+xnBGxHCnUpJ4SmVEAQ3e0I1eRJXYV2nQE6oriHpeqHHSmMEaVgiHftCR3ZXTNm/vvxzZ/xXQ+/0zh0Z5glzrtRxc8MUG2nf8IWaKxA2fQlcA6bFAoSIr4ZyOWBJiZQIQnyYUIKElCiAkA5mChGqIM8Gvhd+AIahXbDNuxcGtISSSkolYUqIEhr+wB4IyR04YjhVKgiU8lzPoKQ3YRjrYrq2DiHVX3YCXWI1ueS6R/iENCtYL8Yh3yrcW+DaI0BOBJATIRLY746j4v+cc+KcG8bN+1T7rirwGI7nQwhxJU/cumSJtnlAm9CeL1zdWRBn9OaLaXBfZg3++7qUufiAhjHL/nNR5RNRIblu1ett4zsKxQs6BwpXDHpBuuz4SGcc1aUzblMm/VpdOvGLMYnMb4bj+h+HIeiuOD9/LL2ut+OYnGvPzzvuUSXX55jhtbXZxEPIyt9/TEys3dvihZXcV9G59j4EtpOTnrK3wOHJ8zyeqrJCcgIGeRs5geSO0N5TSF1EGgqUrkr9pj344L8tOOvbH+c5gaT8279185iV77dd68SrzvGooQnPxUQiwZDqI5gMUEwlIYQzqoUJkUAvHM8DV4oEmgJGRkCgYVt0CWGCaZiCAp4cCGqEaY5Dj9GQRYUHDrkTIBdDKCSEr0zOFGS3uOW8g1yrN67x1cmU+UpTfdWaeDJhF9yedGd/bp++gdIZvtLnYDOdxtwkirCQMAVCIAq5HnB+z1FpHRdoeeAZVepr7d5C16I3b/6LDUCHyElxfFnGvlpw8AWIMoY5VT4KhKI47/leyQuAjGiUEyiGchXXqRKBL2zPF3osgYXEVAhJwHMFBhs8TUiJMGEZEAvXCshHSEyGzAkG2gKOFkQUIRwJLwgpkKaUosAOPbukE7UyburPGRpfozTuuwGuKtnOjJxtfVoQ/hlqxuM+LDploeeBhXnIkIXsIAMHIq2Lbs0t3PuFs1puGHncvh07MswTrrxS962mqQFm1wpMTvCDwBxKacWCU9qlhOoQCpU4ZPJKzAm4iSgmBGKIikg/gARWYC9MKRym5oaRqNAtAh620DMSwKQD3wFGJ30FU4fwH4GoEAVipsI5cCo5QTKwy4oov1SVTLyXTadeSXD6AdWyxY7ioFEezO3XVcifi7hxKjUTVeGXgJzjodATEBQgJzGkREy5vYYYXHJxy0k/LsW8ve7ltqLk5OLv35rsEOSoMib/3jZoHVC0bC3FeanKYI9WG+TmSQePfHk4ElGvvPHu1KaiOLIzX/pit+WcMGh7JPADpGOsGjPpzhpDv7cqrt994txp7+3MsEkY5rrnteSqjasPypWtc/qK+eM9pKrMWHwj08hTSZ08sO8+9W9d39Ji733mJ5pRhMCOEQjDOosfmNZVUhc6PDnfM9LVNmLIDwMCQ2/kQ56TbeQEY8SxLw1p9ZvuwIP/cUnLd9Pda7fsyHMyRE7uGLNmc9c3cix2bjlAGgWT5AeDJsHPx3W2AilsQwyFMkaDILSmAnEmKJEygHddyAmAf4e5D2CPCWSOwFt16NLwIYsSPBpQ9BOEMRhgU5A8ARkSCiqMDF2X+cEeJH1HpHXdp743WF9TtWnElNqNSxe1hOFteLl65932hvfe3zCno7fwT0JPTkZGnCGqh2/uoYsHqkkg+0MEKkmDgij0PFODvG82T65d+3zrX845mblwIS8F48e5yrjaVcYFAinuepYXSL9fM/iblNJ1kHMaM3WuYQVOHQhVqaJVdjHXXU0zqFJEC8K4GsxShRGPodlv+2+wIGGiBVjOIVcK4AVeH4IYEgIrIDcG15FjWSrGiJB2YVAnaMWYbHz1UdmmQYRWB8+j0drGtr7GgVLxGCtA/6alq5sDwqlk2lCIKwyN+IhID5lMijQVPdQdvPdLnzvjhqbPzNyh12DClTfqyHWmOZhdGyB0gu/5hs4o1hgpUoyeIUIuF77s8D3X55Rx04hj13eJ57uKEQ18LMr2fUhOBaUsrCimhGL6UcwmnC9U6BAhAy+Qwg+TpaCyB/4PIRzh2SpbUyvHjxoj8r0dqKe9HY8d2WQ31tV0xTNm522XnFoE3OYtWUK7Vpaq3lm3ZlbBk1/Dsfg0GkuaCjx7mIXhR4CeI4Ug6JbAQa8RDCydf9ZJ/+kaTtve5nmvGDmBu/fc//p1XXepND+P+T+39ReqbcvGVRrb1JCM3dJUk773gS+du7HS5U5hqdj37xzZU3LO7C67X+i1vAkWPE6EQCmKvRHp1BuNycTi6hh68q6vXdCzMw3G7cs3Go++9Lt9ewcHPpe3yicJpUYwTjsNgz6bMmMPHDh5zIrvnntiblck5+5MHKJrRQj8OQKgO/GVex6b2l9GF1osOd/XM7UW+EZCF3ZYnjvkhFBDQR7IOeQ4kFpg9Zn+4IPfurTle38LOVm9se0bA9Q815JY0ynDQam4VhP+TybW1DzyqcMPGnQ1hrNgX/WElIYrXRGjbin/v56LcIzLKXatEk6n038yHWAYui+UKLtSaMnQ0x9LB6rg+Qp1dKKmpkZU0jh2e21ardkS1SLnzw0JVBr25rxD1re1f9Ph8SOkZmqKaghrWhhECUSAoGKDKk9lDFyIBaWnD5k8+pvTSmM/2GHOyaxWtqE+GO0R859crF+oMaIXcn25wCu/Z2rsrhlTp/3u8KMOtXDgEhZAQQjBnDrYizMhJQk8msaG8qgPdUbwKYNmZgyh+B+mrxEHe9JQmuuEx3i6oRCyEPYZwRolbsknPEy+MFD7+nWYMqGaq2NWQmiF1gWznT8G8vAv/9gcKAweuLGn90azunlfqSU1xWLIFxIFgReGtjhTSCOB0AKrx/RL/3P1eS3Xfzw5uVL3Sw3TfC1+ret4JyglDJNTbHLSYTJ6a30m8etJ0ydsrSujIB/XcRtKi2loFeoYHFRNnZNCsrVq6iyF0FKUHRxHdDdNqpNtGI7dPvZ02VX9RVt1NZTUZ8aNC7/T+eGHuL8rgasbRiuEViFUO0+2zkKi9brr8KqpU/G01avVX/KWT21t1YItYsrm3oHvKDN+uJGuSgvCiQ/3gQo5ImJKIk0FMsFkX0zmly445+QfuSgiJzt8ygL7X/P77olb8/lr+gJ5Tm/RYhQpr9bgv63W6c8aY/y5pf+6qOKJsNAw7+0VnQe09+cv7rX8eblApj01lHxVpbHB+ji/f0w2c8vxBx329oLZY//kZhhOkwFvbs8uvn/ch535ee093WdJEUzUOe03OHk2GTMemLHvhNd+dM5JA3urgM5wYhude89HAJ4Xj9zxmyl9dnChzVMXeFq61iE6CqCQFDJXt0Wch8I6YckMYiiQmrB6DW/gwdZL53+vuvfdHVbrhJ6Tf7t5zMpNW75h6clzBDN1qMh1+/s+0KT7g/GN1Q+8+/NrBuFtNbva1AcNg5divjJKGjeqKWbSI/E4glwRHDCGWaArVzcVKpeQow+JdAUuxaGhLiNkEE0G5V7pZ7nkXuJPUiZ9rYTrvAxzyr060ZHQ2GBh8cKF9h+/lAA56RlwDl2zqev/07N1hyg9wUuejwIIH0Fgi4MuC0LSLasE9grc6n/qqxef0zqTHvDBDltwzGplzc1ojODxK22lFhAlDDvfnxd2eQWW8qaRTHt2/RM3uVByvApNZaWqLlzjZlgulVVuYRCnU40QTUGa6ys97quiMyQGZiSrVDfqQobvkKTOcdH1VQ2qRq5eCA12WjNlb1uvyMYHg8FnshIdjrQSS/BixyYKtG5c0xjrxivngHjYn+A058Yb9S3v56a/v2HLj+rGTjrUkbruSII8Ad4aIKiQe+MhgwSSC6cnS9wli86e9+NRxxzQtuOwzo26Z3v7YjP9dcex5ygZGCpwMZN+e9LgP51Ul7nz0W99vmPe0qVc60oYFnF4RhpEEE3aRqBMx8K+42CURMgpGMTIUBx4DDMtULrHcLBNWE0QVwa2K800C8mp73AcuDZGiQQK+h0M8iYsHbiG5SinbGAHDcoimuQ93zo7jAwN3dEKT513XTyHiod35AvXGNnag7Rk9qMEXgJeJPAoygAZREkTuX2mP3DfBfPn/BAhFHlOdvRYXNi6OLaJ8sMG/OC7vY53SH+phFKGNlBr8HtGxBO3nXr8fquGI6TS+siKmt+v2nDCh/0Dl3YXncMtjDXbD1Da5GhkKr4pQ9TiplhsyWnjz928s7KZ4WbvqT24bkPHlrMGfP+ckmXtS4TvmAw/W5WIL5kyrv6VI9Osb28r/drzTWY0g52FwEeekyK60GHJC8o0XuNgHVEQYgMPAYZkSvAYCARpDqCFAeSE+sVew8nd/61Lz/t+dnBV+8eFde647vbR72xY/w1bS5zrUU1HvsB+Kb9RU+L7jfXp+6rj1GvbUppQ9OwDMdHrCdeGakaxJBrTKIU8XApVnlDmi5UTgDoXFgHGKoCyXnDrhImRUPg8lFO5LeYRhiEgxgNlxIwRzPyAmQyKbYM8Q/YHmVTqnYOnj+qAZNZZrctZsePtpq6SdWJHX/4rLFU7JlFTS0u2gwKshipWoDpIQimtp5LUK+j24FNfvqyldabYMTmBsM4AHT/OQcaXCo57EcNS98uFsl/sfwsL78dNjaOfbCyncL9sH+157j4eotUoljAl1pTOwzJbHSqbAwEKdBRCF8oVgeKEb1eeG0qECEXyoMxom6qvCiAO5gcYQ0qLYIRpjOrEt8o4joVfm471VCeT7+tJtOWR1kVhC5N5S5ZoA6v95nfXrv1sT1/u6uzYCeMCxFkgIcsUCFqYCoQoDpAW+mrc3oQq33fleaf9aMSsw7Z+HDkpF7x9USwzRE6wMnSqMPadzoRGfzKqtvaOvi09uYFCx7iC4x6AtdjIANEE03WFURDIwIHcGgx6WfATlh3DakDmEfwZYQq8aahsC6I4AuKBUCYKiSsh7wggOghyNpaDiO/7cYY9RlW+trpq04jRI1YfNfXQttZ5U/2pV1wX78mJyYWSfaZi2ueUkWjG3ODgQQNJDEQg9wqiRQJx5co49ftTsrT03FNP+CGKwjo7fnRd8uMlVW2l4kltpfK3+12/WXGGDCrXVzP005Gmdv+D37i8rdLhC3g7Wvrdeya358rndped8wb8YJRHGIE3jThX3oiY/vLIdPyno0ckl//kgtPBS/G/a/0q/DSGypx885OZ9es/OD7vq8tygX8AiBmYTL2YNfn/NDWklo+eOrZzb4sPVhjG6HR7OQLLlyv2L3f9+7QeO7jIZYn5FktU26CJikCwSkBlyFAZLQhRbfOccKIkCawew83f1/qFlh/Udq/p+Dhycu91t49+a93ab1hG4nM+0UzsSyzKhXYdyR+PHJH69UB3WfaXS7N9gVt4LDlVM0xNgMQrpItAZUqo6wGVKgSDufVAFoVoUmKuIDkUIRdszjad0PBbH5UYQIVRaLIgEZSBl8XC0rexTpXFsdjEsHzR0LU3Eka63yl5icGCmOJIMseSZBYxUiaJwXAlAnE4sIGgaUuUj3TlqzhxiijX/fRXLzv732fSQ3foOYEy2mJ1fJLHtX/NO16LQRVHbjnw87mVRLjfrc42PEEFShV6BmYpJU/n8eTEQE+kiGGCmi0KhE8U5K8GUGyMFHR1h9okASkWIScZKs8BnRIMpTlhMiw8YuEoKE8hUoYCu4yZhgFeKITskmtS1aMj781szHgxnYyt81QQ+BpvKvnkyAErOK6v5BzAzJQJdAfybSClZaikHBRqAqQhVxrK7o8r6/6vnH3mD/o1a+uOnqcT5tyol+u8fYWevMbzg7lSSYNjgWOcdGtE/VSX9h39m/qcQpA/0hP4DL2mYX9qJquYpiE/cBACchKWlBMkoKR6KCdqaGUh1gh5sdtCjzIAlRakCJROb1PQZJoRwlQeGETJdAq7pYJkWEqKhR039S2mrr1FGXpPSj/fN2BlJFbThdJmS8r2USB2QjUcirGFm2lI641hgQziAwYDCVm+74Kz5vxAfAwGe+qjpCI5J5D3Mee6/x5d8OSlfZb/T32OlTDjCRWn4uWaOLt+jEaf+9U1lw9WGqTFKzpiDz/2zFGdufLFvbZ//KDrpQWD8i0la+J6f3NSXzq+vvq2GTX1q69uOWLYk07BY2JPPTK5ce26g/sK3sVFxz/WJShmGGxNOqbdU5/UH4vFxeYdlf5VGp/ofBECuysCQ56TF6b2Fd0FDkvOt5hZ7RED+YFC8NYOpaqgHjr0AZc+QZxhICd9hp27/7orzv5etvPjPSf3Xvfz0Ss/WP9120ydE2DNBBGJoFRoj5HgJ+Oqs/dsbev1ejx3jiD8MpZIH4C5yRXlYcZjqOEBYmNhLih4RoaMU4CZcqE4A4PkKyjZbi/lCeXahszzNn2UsIAH9D1AfTbwkJQe0qmUGlE2J6hdY2wjkipfKjsJhfURLmKjMYtlBdWwD2XD28gOhqogEGETXkhO0kwUmNX39L8snP/vU2Vh3ewd9N8KyUmKT7J14+tF35+nM8yo56qgmFuDA/HtMeOaH+r4sD1lFeWJlPDLYtnqaYGZ0AWo4xKMAs8Nhckgw9f3g6FipFCYbjthhFXCkB06JOzxUfVOqCsLqr4K1hOSiUEBFkqhpVOWVLieyWR/QmcbTVPfihl1bV/UWwLvY0naWPRxDHEDlEPCnKPt54V8Y0YE4siRurL6E8q+/4vnzft+HuV2GNIIyUm2vK+nJa5BhMxVGIVhHZOjTp2onxLfvrNrS6/nC/czPuUX8drmg5EWSxLI9REeJGGH6xyuclhSDSselmN9FIwBXgaYQBuoMC8YkpeB1MLxUNjDQoSQkB7iBAquSkj6rjQ4cUyD5ykjfYEXlMplS/cEqtWNVK1U1JRExwpDgsJQXdQQ2YXKJQjr+FKX1mCauw9ccf7Z35sSTNyyw/De7voQ+Cvjqgg5gRLiV98vzszbzj/32v7JOcuimWzaqkloyxqz6Z+OqWv+/fXDQA6+/dCr9S+9s+m0rf25C3tL9sySUBrcFTojflPWXD0iaf5sSnPmscMvOKlrZ9SAf/XOO+Nbt7j7lWz7vN6cfbIrZX08aWwxNLwsY5pLpjdpq1sXLNhpeS976J6Mhv0JQAA8J1+5/bqp3ZZzkc0S8x1q1iAjgVzPQ4bGkfQ9JMA4MjYk4hWKsIGChjeo2YMPXXvJ+d+qGZi4w1AtKFXf9c5PRq3esPHrtpGY7xNNg5QFUS62x7D8yZjq9D1rO9vckkNOkEz/PE1kDxJU44iArgT0UFEycN2AEaoohTd4RAJMCVSPBJJipnGlAh8R9cdqKNs7ASEst9kuMPIhyVICtETCN3+sPKA6vsapTTGCqAlThBtWgDihMVCnVZ7nI8ZAiAGIiR/KhVEZKCocFUd+P3VyT1z9+XO/V6TBhzvyGkBYp9NrGm9pxtfKfnC+wbGGPReJYmEtCoL/mD5u3LJ31namhS9Pwky7wszW7BeYcWqHYmsKBa6NdE4Qp0NaHVB5EhYj/aFWZ8irtS0/aLvcbijSBlXAFBRvIZlVhv8N5yQCQlMBaNYIigKXU2pTTqUnkeZjnvAJo1YASipwzbBee5s6rwrbFjEcII5cwVW5N46cJV8469Qfj5p7xI5zTuZcqZerG6YFLPYNheiJhBEdBPFQ4GzmRN5UldTv6d3Ui4rKnytY7FKSqTvQJ7oOJcycYaURT0m/LKHkKFTgCeVshrw5QywllAkG9RxEFAj8g7I/DZVuQcSOUi0swQZD6/k2yKWAMh0GshmSLXC9waYART+FscSMS8kIyM0pBeEz8MCFSr3h9UApmEpXGciRGRP1J7Hz8KXnnPafU+h+ETn5S8/NK+9+PLW5vfszXbnStT0F+wA3UKomk+msSxi3jm7K3HPojBEfVjrfBB5ud721bNqHufL5nXnrzH7LHu2BBJ+UKhXj5TG1qWeaUvqNYzLGiu9ffAo0hxrWkM7CxSt4Kf/uGMtxTi/awYWDRXs857yUjNFnMnF+d9rgL9969aUVb3b4CbBj0RT3QgTAc/LVO56b0mP5F7rEvBDICTESqGzbCgeepFj6YAooBhvNGUT2wYGuMZyndv7R1oXzr0v1jt+4ozyy7eTkvfUbr3GM1IU+4RqF/AWr2B4j6KbGhHHPqvZ+N1DkeKWZn+fp6oMlMzR4OxaBLzlCg75l9VGkbI1BqBhpAbzGci3sIYMIk9DuBsgJhH/ClINQ3AsWC8RPhypg4S06kEBrQB4dfgnS7z74Yrb5H8D7AjkKHDkQO8JcKEUV9J3RGUVYAiGA46Erc6CQawuuvO64cp77yqJz7mwo9XbuMHdtViurbXbGeNS82lb4IpNjA/su9vO593EQXFdz8KEP9r6+OuMF6kTE+BV6pmaGp8UJdBs1NCKFaztUeg5FQsD4w1RlKUKPRij7/gc596E+AGHrgSHhPCi6ZpC1Axn/kHOxLdAR5kuESRsQpgLCNnQaT6hQrh28U6AhqyiFXyDQzwVQwXcQYo08SZHrMWW3GYG97NJzzr5trLtjhVgQYfOrq6f5PHmtG6ATMSMaXDuwi+sZkTc2jkj/T/v7HdxF6GSlJRaiRM2+kpvcFxIyE2yu7D7plQYVMJowajNUOR2qzIWV7hg0TUBWVmEcatMDhYYuStuE2rZrv4AUsMBQGs400D7xof48THIOQ5dhpAy8/joOQBVHQR8oPkR+hsJHoLojiQwUV46IIyeoMtFATFkvXNhyypJ698junZVTubMeR/+w5wRup0t+cm9jR7F0Vk+h/NWeAWukxvWgJpVZmeTqpyPrU0/efvm8nkpXpfzwybfjL76x6pjukregz/JmD1pOBkrOiJSiLmH0jqlN3jWpse62mmz+w+Hu7gvhnM1VU6sL5dynS5Z/ab7sHA2yz6bG3kow9avG2viTM4/Yd0ulCdrO2iTRdSIEKo0AdMv93iMrJuUcdYFDjYs9YtQJpis/8ErCcdo5Rb0cbKASaUJIoyK0SmHCDcPMYaf0+DcWnd1a9ekpH+7II7qdnLyzYfM1jpa8MMCaBoqmwiq1mVjdNLIqfs977YOu5YrjkW5+QcvUHoz1mEYoR55jWzqSb0nbfksFfq8xJLjFwUZixoUjZPCPmgAAIABJREFUifBcH3QwhvrthPXOoWMfLNWQsCtwiRC08M0XMw1UP8CgSYSpwowpjHwfy8CFN2nEOFe+IjKQFIRJQ3eMDv1yIX9DgKB+6H1RwrGVgVF/bZavufLzn3/z4iMn7/jFa9YsVt902ChH6V/xKFlgMGJQ4WIvn38fef51Bx526IOvv7Iu60v3RKRrV2ip6ukej4NyGorrrKQC533hlT5Unl3iBCkGDEWIoXrW7Uk1QxJsQ3wMvAAwRSxAtI1QAgoy0Ps5FPsPVVIJEUDSoF1Q2BUacApFzkIxszBkpCQmklENnE+QDRv2HIbzht2QJNTuOA6RVrcu3FfmX3bZb52XHi3uSMTyT8iJwCcqcIaoAEm3tFbD4qZxmezSTZ2dui3EqUpLXKbM7FQaTzHLtgIk/U0acl+KcbGGU1ykwCxB/BXcOUM1NjBGUISVCJxfoH8SgFIMxtCJmTGGXT/AvvChJTHWYzEE0uSO54VT830L6bqODG4gyyljy/IwwRqm1ESgxYukHu4g6HYcEiPQU1GBjCFP1GkiqIrhYoI4G0+bP+f9y2fNKg/3C3ilnwF/7Xz/MDlZvHgx/53LpnYMWpf0FN0LBwedZCqWKjdWVT9aFSc/q4s3rPzZ5bPKldQ3AUK06IYHGjYOllr6bH/+gOXvl7c8DSSSY4w5jQnjg8aUdsOMceMe/c6Co/orTYz+BFSl8Ffveiq2ua1tet51Ple2/bOKll2TzdZs0pFaUhUjDzSP0D740fz50EdjWL03f22xo7+PENhdEABC//CqnnElwc53sLbQJVqDh6mtadobjKDfEiU+xL4PEl4NEsnDlFRHCMobuJHMY99+/BsLzmnNHLvPho8nJ7eMemfDumtsLXWhh7kGRZ7SKrYZWN5Yn0zfs763x3NdcbzQjM+zZPYQ6FZrGAZSntOrKfErjvBjXLhthvKgLTDBgVCEI1mSSHqlQIFhCd+k5VCljgbu+j//wDFCYASHhk0z4B864hyEwATGAWSXemF+RsB16ZYChX0wdPD7oQgwB8fJ0KXCT1VM88ZNn1CcO+Ki4se+LQM5qTpslMONrwjGF2hEGlwFoedE+e51+0yZ9NC6DV3ZvOedRDTjciNdtR9isf+fve8AsKuquj71ltfmvek9k94TIAhSpKkQQhIpJvQ0IIGEooB+Im34sNGboKACSpOE0ESaYgIoSCD0hCQz6ZmS6a/fcsr/7fsmiP4GBCdqMBcy5c19t5x73jnr7L32WgQqc0Ict4RsthiJ/It+Lt2JXU+DRB6iCgNIASn3v7pVIQIDv6A9qAI4RsCMmXJETMjxQOk1fGGB1wz4F2NqAPz0A3BCmRn4oMHPSkglfaRYv0keiMzDFgjKQ/kWuN+pfN5wRMesw8d3Lliw4O8q5MJ7AJxkE2XjPB66TFFrCkLa0F4eIT+zzmLq1iFVNUva12yysih/nOShs5QVH8nsCHO9vCPyqVeLo9avhtUmXp0wZkTf0Npi5QWGQ1Hk5bPYkEpbdlinUCq4PgOSdMEWDb7CPvA9jTJo5YrX8GFHHKtRBKGXn3kZVQ6vRO3t7SgSiaBB8SL81poteH3Tuv73h5E2AcCEwSYZEw8cl6CSDCF4DtEiT48tH672O3iEiMcbnM0vNniNjf1Y+P/rgLvvC/80OLnmiSeibzZvP7Q1mT23oy9/RCrlk9JYSWdNaeLng8rLfrXPvsWbBjpiAKuipRvuH9eW8s7qzPnH9mS9aseHDwTWMc5SdUXhZYNKwtexitI37/0boZ+BflS3Pv20+af3Wob0pvNTc546Ke/LMQqhVGlx+TNhhu5tqIy8Hd/8zufOznqg23HP8f67WgDAyTPvtQ1N+/hUhxrzPWKUSco2RKNFtyGqfz+muqq9rpirV15/L573c0d4Es9xMf8SNuNpLN1n/nfeqVfa/wA4eWf9+u/mjNgs4JwwpZHOplssJG+uKg490Na22e+V9pGKWOeQSGw/jZkRDlmI+s62uIFuLguZSy44+IKW4MnMCP7XS5YgvHrG33H4+5SPb8ySv1iHfPR4V/4998D+Y1/VXwu0Y59PXCnPmEEr0Mh6RxsXK9Oay5GwTCSwl+pbo12ncUL1F554r+vdkoxC06hhnm1FouMpsYjFiLKZWjO0rvrm8cPqfjvzpIM6V65EaMQkpNetXIknfeK9TkJoEkL26tV4s2H89RwzbNiH796+aVPwt4qGhr8s2pqbg79nPE+PHTMGodWrEer/nh8zRiO4EIQQfG2bNEnuzI14x0lAITbb7Y3LGsblmplTtFZcezlE/WxTCMBJZcXitg3NtuPr4xSz5ms7NiJgyGCV93PdvxtUVfqT0aOqX3ng/NMKCGQXb4FZ9d9sn/icd/E1/bsO/0+Dk2/cubRqfU/3cduT2XO6UrkxWhBRW165NhExr61MRJ+tnj+155M60Ke9eVBeffK1V45qT3tnd2XcLyXzflhpMAYjMqxF2+CS6H2Hjh9+p2jyWnamnvhpz/n39gffnNQ9T9Rs3N711c5U5qS8K7/IGMfRkP1O2DLvGDOk4Xd7o/aePXomA9Hae47xeWoBkAG45ZRzR6VzYrZPzTk+scKGbT9TXh69rCxav2FJ40ygPkB+Hx+98KrxrcnkOUlXz9Z23CVKPHv5mac1bsVt63dGBi2kdSBysv67WSM228ecB+Akl26xkbypshg9uG5dly9MeqQ2QufwaOl+GlHD5gRRL711bH3VDUMryxbf9c0T2nbbdp8xgxY5I+u1aVysDGueQZQJ4MTt610rPKexfOTIx/o2ryvJecY0xM2Fhh0exzAjFkPS1Pl3x4xouH7c4Lrnfjj7K927axsAOHH7xPgcC1+Rw+poqQTj2kVM5JptjG4ZUlm2uG11s52m6HhshOfjUGx43vNpiCvHS3X8flRt5e37jpr4ym3nT/mXgJPdtZ13xXX/U+AEJueVV9w+utvBs1KuPN0RosJgJFtXnnixLGH8kIWcN+/dBdUpp1/3q/IOB8/tyorTu3LuyKzjM7C5MAlxykP8/UERfv3BI2ueuvj0I3O7EnU23rMs/taWtV/KIXJyOu99JZPLx4qLolsqiyIP7z1q5D1Dc/v+y4TfdkXn2HPMPS2wq1oACO1X/ezb43qzzlxfk9NB9owxdk/YNC9/7YHGv5oIjjjj0kEdeX9uxtcX+NTChhbPXrbgpCu34p5PBCermpovzZjRWR4iHIzztJNpMam4uSbGH1jX1uX7ghyFeHghj5Z/QUHJDNWae+nNExtKrx9aH1t6x6K57buqDXb5cQGcoEH1CEW+JZg9x6Da4trHIplc+38GgldWHlj6WMerfSWOINORYS8ywkVjCTcIB9dglX1j9LCq6/cbNvyFxrmH9+3ya91FJ4BSYlUkxmfN8BVpJY7WTDCqcoh46aYQVrdOqB60+P017VZGi+Olac/H0cgIIT1qE9fD+e4/jh1ce9uk0ZOW37wbt8Euatpdfth/Cpzc+MpW+4UX/nBQT9o9K5MTU3KeZ8civGtwdWLxyIaqOxoaousHOqUDLXLKTYv32p7xLtrWkzq6L+eXKBwYSSKb4FRNUegPe1WFvl/afcKbuzIP98Ybb/D/ffqVca6kJ2V9dGxOqAaCUU+IoOeGlcfunLz/EW/POKDW2ZXgaJf3jj0n2NMCu6gFILJx52OXju3KOWf6Es9SRPOwHX58/0njLyr/1oyOj0ZbDznzssHdae+MjNTnSWZpi5HnLpl3/BX/GDhpuhTSOg4GP16MtJNqtbB/S0U5vb/ILPfWbus4qjPtLqSR8i8ww+YWQ5rmuzfuPbj8ulGVZY/d8o1Ttu+iJtj1h+1P6+R9fLG07LkGwwHn5KPgpHNFR7Hn2tOVCeAkMVYbnHItREil/zyyvuq6L06YsLzxtC/utlEDACc6occ5xLoiifwpivmM6QzCXnqdTcStE6qqlry/JmMliTxO8NB8HbJHEqZoCOeF7WdWjh1adfOBY0Y+3zhz8p5Ky13fY//qDP8UOPnBo6+VvPrB2mkdfbkz03n/C54vdFlxpKm62L51nxGVTw53ewZcoh2iNauve+i4HsW+saWrb99k1rECQySFdIig7bUJ+8F9R5XfeOOsqa27Ehj85Lk/lT/+0qvHC2qdmhVon0wORHXo61XFsZ99deKY35539P7pXXn+f3E/2XO6PS0woC2gtSaHnvadscmMd6ar0BypcIhg0lRbVfTtURPHvnpoueiDdOivnnsn/NNfL9m/vbP3LJcaJ+Bw1OHKf+6KBXMu34xamz8+rfPj+tXNWy/J8djsPMagc4KQk24NUXlbTTR8/8FHHOo88/Jrk5u3dp5LYxWTqBViJkGaON2bJgwuvn5cfcnSW87a3cHJoHrNiy5yFZtLKLI5ElikkmuRW4icADhxJJ+meWQRj8THaSOgpfq2TP15VH3l9fs0DH/xmgVfHXBPtAHtTB9zsACcRLxxjhG9IkXEFE09RlQaYTe1JqT1LcMqBi1d395t5zx1rDLsBcLgATihXlKGdO6dCUMH3XzA2GHPNJ4yretfdc17zlNogc8MTmBwmf+zx4ZtbO0+pbM3e2o6JwbbppGtqyx9saEyfM2IWNmb35xxwIBHDhYuXhxZvy53YZ9PZrf0JBsyjhe4HViY+iVhe01dUejGkWMGP7wrRN92dBoQnVv51rYDUkrPywv0VV/jOKG0OczZ0grb+vXYy+Y1DTTPZk+H3dMCn6cWgMjJrU9+Z1w655+Z99EsoXA0EgplhNP70JhR9fc3lFe+ed3Fp+f2nb5gZFromRChlFZoFI8VZZCXe+6qRaddsUF1NX0iOFm39ZKcGZvt9IMT7WRaw0zdPrg4et8RR0/OP/L0sslrN7eeyxM1kxTljFOlmde3eZ8h5deNq0/s/uDEGVkvOL0YWeG5GkuLQlonlVyrHOeKmkTZ453ZjmJH82mahRbxcGIclBFRJHxLpl8dMbj6+kNG7/Xi7h05Oc9EsbqxLotcmSQyACdYZBBykmuAGD1mUN3SLVvSob68f5zk5gIVskYQoigTfb6lcq9PHDzoxxNH7/X87sy72V3Hjc8MThav0sYvl/5k/460Oy+dE9NcTyWKwqHtNSVFD+41ZOhtE3nLtl1BBD3zZ0/Xbujs/UF7OndMRzJT7PkFN44IpemaROLFqrD5/QlizYqd1b0PxIM64/qfD9ralZ2TVvrreU8OQQR1WqbxfJiTh/aODltx/beOyg7EefYcY08LfF5bAFyJl//yxXFdfZmzHIlOExrFCCZS5JPv7jV+0C11ZbGnyryu3odXbDw4k1PnaBqaQqPxmDSMNEfiuYMbyq/YGko2LW9s3KFx/1dNtYMQu7pp3XczQSkx4UHkJJ9uj1B5e2089KtjJp+Ufej5xyev3dx+rpGo3VdgAqKsyJSZLXsPKbtuRGXZI3csmrnbck7AcbnpD911W9tbvyW5PZcwZDHkYzfZtxZ53hXDhkx4bMu2d0ocTadpHlrEQ4lxmPAgcmKqzCujB1XfcOD4zwk44dEr01hMUQTASRqhfHJNiIibRw4atHTzxt5wEsAJ4wt0KDQCE0Es7Dgk3/fSuIb6n07ad/zyH506dcDtVz6vn+2Buq9/Apx0RO56+OGjOpPemTlfHoI15fFIuKkswm88ZK+DFn97+seIA/0TV3/ST57Ye1t35rqWVOaAvpwTAiIsl1JGGN3SUFr+6+EJ87ZdybBvvPM3oZfWvn9MDhkLHI32VYhIg5M/xyzj10OKi56v7Tu5c1dyXf6Jptvz1j0t8B/TAgBOnv/Zi+P6cpkzHIVPU4jGTYMrJ9XdNmZk9Y9KS0oWO2NKul+9dclXEbHPp1bRl3EoYniMpCzkP1dLvSvJ9njT8uUfB05+XL+6act3M0Z0tosIB4VY5GTaQ1jeXl4c+tUJk6dkFz/zh8nrtrYvZPHKLyjCOWcEWTK7dfyQ8uuHDaldfMfcY3ZbcAIA7e437617/YPmbykjDGkdiwI4SfWtRb5/+bDB4x8vgBMUpHUMu2gcwQBOhG9L55WRg2tvnDh08G6e1ilEThwWuSqLxeQAnPhphJ3kBxaWt4wcXAAnWcc9QTBzPgrZw4VwiEncvM70/H7c8Ia79tpr3B9vnnvcbksK/o/50H/KC/nM4OQHv3+t5IU/vf31zr7svLwn9zYo88riiRXVYX71sYNPeWlXSOk2Ll5lrFj/zrQtmfyV7ens6JwHzGuFQljnig3jzaGlpT/ddzRfsqsUYYHvsumGe0esaek+L5UX0zXjxabJ1oZN9lh5wnzs0ovPWLsvxjsVBPqUz2bP7p+yBaDs9Krly2mys5Ovf2MjMwdF9JcGH+n3HD3M35Nm+5SNuYt3B3DyzF2/G9OXdee5msxClCc4pdrN9HSOHV3/w5oy8yFSavc8dd8LkxmNnsdD8cO0HeKCoCTV7nPHH7DXldHMuubGj42c/Lh+9bot300b4TkuohAUCSInYeTfXh42fnXCccdnlz77+6PWbmxdSCJl+4Hxn8EZMlRu28ShVdePqEssvnnB7ltKDOXaD151b92f31l/saCheYgii+wAJ65/+bBh4x/f2r66OC/ENEWtc027aBzHlHJI6yg3ACfjhu7+nBOWyI7Lk9hVae0fpbAfpHWwk15tE3XL8MG1j25a3xXJeOJ4ze0FxLaHeSJPTOzntZv5w7hhg+86dPw+L+3OFUu7+KO8yw7/mcHJSTfcXbepKzc7mXVO94QaGrWt3urikqcbyot+dMdZUz8Y6CsG0abMkANKV2zuWripN3lmVzZf7UmBLYR0nNPO8pD1uyGJojseuez0Vwb63HA8mPi+c9eS2FtbOqe2p93zMq4YZ5pGX8RkvysOs4f3qip+9UfzZ6T2kGB3Ret//DED0HjvcqN11ZqYQ1SJNnF5Np+NgeRzyDQ6G8pLtgyrMbt3FWj919/x7n9GWNXftOQ7Yzpz3lwP09mEm8XSV4jqXOfYEdXXlBVFHkAo1LfspWVHI20vokb0EGWaDBm8jyPn2SsWnnyVefiE5k+Sr39/7cZLQefEQ5RBKTHKp1vDVNxeGQ3dd9y06blHn/7dkes2tSwidul+1AxzQkCM1WuZOLzm+uH1VQ/fvGDybqtzUgAnP63781tbLlY8coYmyCQFEba1ytsBTl4vzgtzmiLWIsOOjjcJoYaWwtAATupv+DyAE1qUH+/y0FVpKY5UyGdYZhFxsx+YRN0ypKbh0W0t20NpR5yAuLlAG+YwkN+3iPSIdFYMq6+/Y/SwYS8cUXLkh1ovq8uWfzhvjuk87C8CcjMQWr38L3+DT+mYww7TaMnOPq9/+cPqsrLgmIX9d/qGvzrQjBkzChZOn1Pl8c8ETmAyWP6t68f0Krog7fhfV0qXlcTCG6pi0V+Nqq+66/pZR3UM9PAJxnqOahm3ujN16Zae1FdSjhtTUuAIxX6JydZVhuzFZaZx/6ON8zYM9LnheBC12bD5jVFr2noWdmb9rzHDCIdN480iiz5cX2Q/O3Tfuq07I+ftiuvZc0yEwJ/lN5sdK5sliY5Mtibp5ob5SI5QhDY4vptASqoQo1vitvWn6qLInyeIWFtjv7jXnvb797YAgJNrl146uiebmysQn6OZUax9pTnxOkcNKb+2IhF5IBErSz7x9O+mKGUsRMT6ks8YoyGj1yLe05eeffLVds/E9R9n/PfLN38yaFVz86V5MzbL1SSInMhssjVC9a01JbEHjvjSwfnn/vDS5E0t3YuwXfYFZNgMTNgMKrePqC39WW1F4rGSRFGLop6KQPWAZZCcFAShLAqhcNCAwitIs4f6m9NnLv7Lb/CijXIoX/i7baNcdzeyI0XKF2ntew4WnoeZYWhuWMEkB6/B9x2/Bz+zgiy6L6TmIqkNhWQmJfKR7Ib8x3HrAJzcfdVP61auaL4Yh4rnIawtBKXEqXQT8v3LJhxa/OgHr7QX5xCdKik71wonJnBuUI60pMp9e0h97R1DGupfqkuYhZRG+kNl9r/pPAW59h2by3LB9ZoipF0nh1EEWi+DPBHShiW1B6/1H8pleQzvTmcQQhTuzCNmJC7dfA6bnGLXyWOfUQxHcIXUpmVr1+/VpsISobhz5ZzD3I+bnKFahxalxntGrDEjxFG+9BjTLiJedm2I4ltGV9c8snZjt53Veai8PFtyc7jCmlgMrKLFxuJo9D4D0T+4+dSH4IQxicGyAAuqBaEarAeQh8B8CMz8/mpOxYRpcNqGfTCRuvD3QF8Q2dxQOt+HQc7fMAzkIS9w5fY8hKxQWPmBtQEcV2EDGYFNAhzHEkJTZqgY1aK6oSJ57D5DU7uC3/nvHSE+Y7XOnW9ofveDNx6c0WRhzhVHIi15acR+o8Q0bx5eXv/b286fErhIDNQGUYv/efJPkTXr245p7st8q603PSbvCwtWQlGqUyUG/VN11Lr34AP2frZxysDX5Dc2atJZ+lhifVvn1M29mfNSnhwdDUe2JyLG0pIYX7JvvPj9xgXTcgN1v3uO8/EtAP3h/NueMTZu31zqsNDgbM4b05fJT8gpOdanZJCPdMLzBUfI02HK+sJYvVYSMh+sKyl6efElc7s+ryuN3anfALD83tIVo3M5PU9gPseTKMEwV8JLtY4fUXV9ccz6dWVpdeo3z/x+qhTGQsRCB0uDU2SSXuJln/r++Wd+j/eN3rBTcAJRg8tva3hnzcbLHSt+cl4gg2mE3HRvm03kTcPLSx4IG2GxvrX16GRenaOt4knKCDGEGQLGZGmM/TEeZq+aVLYK5fmwmubcMgyTcKwUwUproi2swRQQEUQUGP9BHXJg0AsushgM2yR43IF1m8aaMILA6I9qcOlxpRYCawb7C9AsVwhR5CufMcKV1EjAmhheo1pRg1FMtJTad3wivLThuU1zpx2/ZurUSfmd9Wdo43tf66hduWbjRZLHzsCM2FhLLDPp9Ur4l038UvEja17rTmR9MVVSfp4ZLZ5IeAguWBtEtFaUxJ8vjdlvGRj1KeFqisC4j2GiMJYULAnBhBfM+fq/0MLvYHwHrrwE9gErZ0qIq12NNVZgG4/Ao0cLDRZ/YAKIlSZagi0gFhIRRpjhQuNxAk6AgipoVQ2wESstfUW08jB2UobyNk2ZeuiGOYftHKCAtw4NVYz37WhjTqmj8q7DLCYR9XNNJlW3Dh80aPGGVRuNXoWO1dxciKzwSEf4xKQaGQxnTEre1EJ84Lt+SmkJjxs8gsGCGGOtA5NCBFgF2iZ45vDMClvBv7FgjKg1fJHwuLHWEhscWkMJ5eUxdI3A0hojBeaSgEE0o8IXgR8iIgHoUSQwmcRaF8CjLwyiU9Wl5e/NOmHKG/OmH7RzA8jdaWD4yLV+tsjJ4mWRx196Y7qDyAJP6y8aFGdKIuaz1WHjuiWXzn97oNsCVllv0OVVb6zdumhr2p/VlkxX+FJSrpWOc9xSbpAnK0P8nm995dy3Dz8c/132/j9xTfibNy62mlIdo7f3uOd05+XXJGGRRFFseUUi+oth1SXLb5/15Z49pn7/RAt/irdCBYK/Ohv1OGpo3963n4+NA3ICj88JXedqFJOMGLC+AGtXonzEkVJhLbeHkFwStun9eyVK3ru3cW7BUW3P9m9rAZAi2Ovr3xmddcQZgvA5rtCJYFL20pvHDa++vqa2bAn3/Ozyl9+Z5iu2EDH7QGVwqk3UQ/zMU1cvOut7ZmrMxk8EJx+sb3SN+Mw8sF0Rxn6mr90k6obhVWUPbGvfqDJJNEWxyNkoUjKJRYppzhdIKVdZxEsrN92lvFxSIeFLDSbEzLZM07QoJp7jIYItjHD/BA2RFQAlIPQWzEgUwa8wu3DOkOd5mjECExtAFiE8N8AfMONK5QNVF+Y7cOU1MGXScXyBCUUYUzCipZBusRgRKp/OE5FrixL1+9knTX1ocJRu39mqecaMGfQ9WlPXm6QXesyeS7kRtk2Knd7kRpH3Lh0ycvQjLVv/HJc6coxm5vmKhybmERj2aWQxLEpi4R6s/V4/l3GU70uGCZjzYcAJCgOmgIkWYfAKLhj0Elg3aAm3wijmhoF8oWC2ZkL72mQcJmgp3bzG2lUUKU0A3gGY0fBWqoQOzIx9gglANXAvphrACahewC4KbJE9h2O/xcTe7y9acNJjpx95JCw4CibQf7MBOCF2fIJrF13panKUFIJx5CHtZjfaDN82akjNQ2vXtfK+vHOsj/k5LBQdKREinGNEMdKMEFcJ6fhSCglxDLBYhkcdfAuuGtyUA19qsGvecfrg9cC4ONgJfgB8ohki2KQYmwbTTjatEIxRDGMlhQYIY4fChFCGs66vcq6rMKWIMwMXLJsB7mpNkVTYczwm3e3FUfPp2XNO/kVt/oD2XcHz/LcNEJ9V52R64y+qW3qT8/oc/3SB8TCLkZaEgR+qKw7duuSycwpGWQO4QUqlpa9lzPqenstXtXR8JeX5URgIDC28IizfLzfpgw3F5pLFjRdsHehV8bJly9j9q1prmjd2TO/MirMlNYZRxjrDDP+0rCS8uLZk7Ma7Fuy7hwQ7gM/77x0KOEevFRdzO19ctmVb+xc9TI/KSrJ/n6fqHE3DEnMmCAnmB3CpJwgjKhWi0keGckVZJPR21MD3M+I+bYdjWzvQ5sJgtgohO9Gqh/T2qiWLF8PyZY9z9C5+lnD4IHLy0IrROQAn1JztCZ2gmCnppDeOHVF9fbw4vHRsg5l9cPFb0z1hnKOZfSAIhKECOPnN1efN//4/BE5WN1/pmvGTHAh8IIxEOrXVIuiWhoroQ+nejGjrSk5xibWQF1ftndecSc4RobB8zWskskorX0FwhDCGMaUEg6OukhiMdhXEAfoH0f6ZKpiNNERQMEGAPIDDIsFIF0NWx0DSd1Eum9Lwqm0asNzWrudj1/MJrJrtcAQbdgRlco5WcBw4gcDYhEkKCa3zKWlpt4s6qadry6LX8c7/pAkkAAAgAElEQVSK9TurWAJw8q5TUZ/WxoU+i85BhIQxzKT5/AYt5WWHH7T/0tdXLC8WhE0lPLzIwXxCRiMSisbAURdRrTUNwhpg5wyLeoQICUAXLtwjADFYz+/YYI8Aq+AAdWEMqShEGYPoCYLAihaeVp6DbA4BI0cJz9WcMQSeZJ5C2JcaQ0SGMUMrJZFSMpj5ARXAmSiS4I4sTOJ3hKh87LyzTrx5mKG2Hn744X93UQppHRLrnJBV9hUZX03mjDIDCUT83JaISW8dM6zuwfebtpBUyjvWw2ghsaIjEaGUMIyUkEH7w0IHMYowJQHYCJ51/y0XwAf8DsGyj35wAMLA/4UXYR9oLVApLopEUD6TQm4upU2OhWVQT2skPSG4KxS3wlGadRzsCI0I5cgwTUQJQYAEIV5lYKVN5UuOvC6byqWzTzz++mTc2fZ5oxV86sgJgNcvnnX1PjnD+kbaF1MUpkVFtvFBWYj+YlhD5T13LZg5wGqCGs+75snI1vT2w3s0vrIt54zLeNIQrofCWGUqQtZLQysS93x5rwOfP3/K8AGVWYZ7nXvVzUUtWXVgTpFz25POYb4vaH1N1e8qiuO3DU1UvnLtGQdDJnbPtgtbACo7Ol7vLH1vy4aJ3Xl1ZGfOO9QqSgxPOiLsEk6EYWBFGNIKoqPBSBFMChRWGsJDhhaoOBLKR0y8KsTwMkrU+zKfSQslfFVYwaWKYrG2Q/Y/sO3KjwmT78Jb/K87NICTax9aMboviJwYsz1fJyhhSuaS68eOrruxtji8dFA/OHF8dg5ioQO1ySkyUA8W6ae+f96Cj42cwLw685I7Bq9cu7bRMeIzHYm4gQny08ltwDVoqCl54OjJx3u/ferJyWs2bVuEo6X7utjkyLJRNp+B1A4yGELCd4PphZtWfxRDIOlkkW1ZQVeDeAFMGgVUsmNCgkkM/hWGV88DOi5G2gdigq9tk3lR2+xgBm7VGmUIMy2hUVUmm6/uTiZNTU1MjBAyzBASCpJFUAPMEJUeIm5ah4mf5F7q2URIXG13Vq3bGThBM2bQQcmK+jwhFwkem22YVlh6Lqa+u8HC+rLRQ+se7WnZVtaa7vlaxkPnaDM8OqcJKa+uQflsBknfQwGogHyDkEgByCIAyCCKAaECWogkQPSIwDQcNEbQFgBMAMh4QgY/Q/RA+vkgyWVRpInyBMO6x7J4F8MU4ithX6GyZNaJZFxJiktKsRAICTBrhLQZwkGLUiwRx1KFiOiJcO+Jc047/kdDTXfTzsBJw2FzLFJcN15akStciSdDFEfm04j42c0Ri9y697DBD25a18rb8ulj8wqfbUYTIxGFhBRGEpI1ugBAfSmD3wtwIwiQQW4niOn8HSPh/naBb9AmkLQr0EewVMh3sohjpG2D9pocr2MErVIKdUukyxE393E8PdzH2NbMwgFABVACSR3oZ1IgqjxkEaXiFuq1KXpk9tePuWZcNLdTgLa7Di6fBZyQLy265pgUpt9IufIAzg1cFo++Xl3E7jhkQsVj508ZWL4JDGLPbjcr1ndsPSkpjQta0/kax5dUO64uYqS7LGL8dlA8cu8Fs7/y58MHDx7QcD1EbFY1vzVsW2vLaUnXneUIXZEoKmqKWfzHFZHi3xw/4qTWz1so7T+qI//fp77xqZX2H1esHLqto/OrruKTfWyMczUtzvraQIaJlcGRD599GMQk/BCs74LBjMFPAFBgUFdCR8Pcj0XsNNEq4+SzvhCeVNKXhsFyts1bZSb328qi6PMjBpOWuxYs+IejYZCieKa5mWc8j6d7KY6SsEDbar09fWPnvWkHOMm4/jxPm3N2gBOR71s/bkzNjdXFsQCcPPDg619zJD9H89AByDQoNkkP9pJPff+Ccz4xrXP/JTcNfn/tpkaXx090pGZcEyTSfa0mUjdWx0seOHnGkd7DTz57+Oq1G87QdtF+yIqGqB3GoUhY+25aK+UVogWYEEhACF9C71JcCQ0UVaE0RAn64/uFhE5hYV3og4UVtUKMwTJcYqQgFaTysYj9Vsg2n41EzbdDkVjadWUomUlP6urtPSnj+ntTI8o1s5EjCVKYF/qz0sjQClnI0yGUS1kq/fzppx3b6JXRdTtbMR922GGspXjv+qyLLsprezY1WAgiJ16qr5kI9/KvVNY8ao2tiK9e3Xx0W2fvfGIXTVTMNAgzVCaTkYxSDcAEQheAPYKoSTA/qiBy0o/KglsOQFohRoAkJLMg+sS4zrteQPgM23aQvyFaai0dP2TQ1SHbeDoRK3otErWdTFZWdSWTB3X1pY5U1BqmMKOamAGvJbAnCf4D7o5AJhYqTPy+CPefnj9r5vdGW/uu31k6vwBOKsdrO3FF1lWTkVaMCRcZ2tloY3lbsU0fzjqe0Z3OTsl76hQzWjRSIGTCgCIxVkoTISFLF1BCAqRRiBUFgSEAZ8FN98+jwEIpxFTgDTvCK/B2LSFpI5VlYOlkUjpsm31hy3w5FrGfScQi76TyNIeJU9Gbzu2fdsRxjsZHUDNigG+cDynqQjoJsmKISR+ZRKoim/Za2l06e+b0a/YqFlt2BtD+o8b0T3ExnxqcLF68yrhh2W/OyiqyIK/waMuy06VF4d+XcPWT866Y9/LheGA5H3e+8QZ/773uoau3bVnYmnZP686JImBNWRrrYotvLrHIwxXcf2Dh/577wUCfe1rjnaXJvH9EJptfkMxkvsgodUqj0SWVpbGfl5SJ1XctWLCHBPspOtun2RXSOK+b5UUdXd74tCuOTnn6q45mw3zEI77ClJlR5ELYF0LFGFZ1EHqmwdABK83CSitY40BEFnlOFoUsEzGCtPA9CNdrWIkxDIFWoZTvuBbXr5fa7M54IrJs2ZXzuz8pRbiDqL3q9Xdq07nsYEZYBWeUUqR749HQ+onjxqz/n68dDHUIe1JFf/PwC5yTC0e7WTlPIHOu66sEo1x5md7140bV3FhdEV86yDSz9y1fMd312UIAJ9iyKDJwDxbJ3/zg/HnfN1P7fCLn5N1V6xs9VnRSXqoAnPjJnnaLyusGVVbcP3vm1Mz9Dz86asOWlsNZKDHKCMUjyDKBGCGU57pauSp4mpgwpQjTQGT1PY9oIbQrtMIFIiQEFoDOCatj6HMF+smOaQv4BQbWyuWcYoaklyyvKFlZUVXxijD5tobiOtnek+HJns0NrZ3dJ/Wm82dpI1TqY4ukXY0IDyHMTCR9gZj2UZQhbatshvm9L1x0wZwrUAKt2Zm5KoCTDeHR9ZpFL3KQPUco37ZNA8t0qhkJ9/JDisseDdcUhd7Z1Dypqzd1TChaPFRxy7LtsNfd05OHshIDGgBjBoGQAkE3yOkEFM4C47Of8Nk/JQO9VwFAwUCM1doTPqWEkKJwVLquC+KzmmORLCsvebWuouwlZNItKFYmmRLhzs7eUWvWNE/PCTVP0lACsRCBOhXg7wTgBBYa2kcmEjrCRG/c8J6eP/ekq4fTiRs+DpzgsvIJiMcvz7h6MhI+w14O2UQ0xyx2y7CyssU5m4qulvaJqWzuQG5HyqWUpu8LLbB2fIVzUiAhpaRIKAqjCyAFYPcGHBMgyAYEYHj8QDSB+w/yOBj6R8D/BS5sAFakpNL3QGvGYCRdVVny3sjBo97ZZrR1HoaQ2oQGGau2bK7uSmZO6MrkLkQ8Uo6YSYL7B/4RpLUwQlwLZCBfxQzSY4jsY6ec+vVrvhD3Nv/Xg5NzfvhA4r32tks7095JmlsVoVB4U1GIP1obRr+8/5K5a3ZGTPo0E9NH921ctszavKp74ua+vouaOnqnZj1iQY42yrioDFnvV0WtXw6uDC29feFJ2z5pMvk01wDEy863u0cns/k5ubx7ilKiyML6vZKwedvg8rLnB10yt3uPsNenadF/fF8AJquM+pK127ompRU9xsH0y0lPD0KGbQnNiNQUBVJ3JkMK+0hrDwElD8PrgZlBAaR86BylVRCipkQjxnkAFTCsQGAHpRBnGmGV1VS7G2KG+nFFLPRo9aTqliUzZwZs+b+3wcp/ebasbM3Glr07ensOFlKMJwiVEa0oVV7KwmhVXXn82XEjGv6EmldkdqWdwj/esv85e4IcwWPTLxztemqu1GyuK3Qxp1y52d7mcSNrbqyqTDzKTTP7wgsrpruSnqON8IEATjTH3cTve+rq88/5XigzbtPHEmK/fVvDu03rGz0jdqLja84VQX6mu8Mk4pohtcX3ffnuH3SvWnBNtC3ZUWHGyop4OMo0DzPfzUkpfF8Jr79aglCJLYKJ0r4rhfR85Xs5hAmU/0JZaH+Q7f+LtXHEKMWWiQjRkpqccCyEE4vHtlcOHtW1o6qxkD6+t6hle8tXN25p/26fj8ZRO8FcbCGBTaQQD3grVAkUogJZOpcJ69SyCxbOvoyW6Q926vw+Ywatz5UOEjp0kc/CczVDFpI+1tl0ExPiikPKKh9NfKVKt7/WVpZFcpBhhaIdPX28oqbOS2XTvvakMDkjnGKqFcGaFsqmiSp811pAsUoAvCEFwyBU2b8JJJCrIE4SkHmxyUOyL9XNYMeQaeVKS2Nbx44q6micWyCnQ394++Z7Y6teef8LW1rbbg6X1ozwUZgFSlaYQvQqACesEDnREa764qb/9MK5M64egid8bOQEx8sneMy83JV0MoPaFz+PmMg3R0xy85CK6ocnVden1nrJRCbZXeoRzlwpsZfLIV8T3/ex5/tSS+ISnZfAO/pwoaElVN1AJQ1AMYQ8QTXGAMkoRgb6PxHegEL74WYgF+X8vIhxWBJ5sqq8NnnAaYemPhL5wgfNuyaS8vq+3NKdukoZkdGY2TyoigJiNIATrZChPag2UlGOuk2Re/ysuSdcMz5O9oCTU77340EtveqHPRnvaA8Ry7atlSVR61d7D48/ft3px3UOJEAA9Dn/mrtiXRId3C3J/2zsSh6QchSDMaPYtvIVIeuV6qLw3YeOGvbshTMPHFBL6xm3L460b+v9Sm8qe0E6nf6ibZBkIkQfqS0tubMy7q677fzzB7Rc+j9n2vj3X8mMxp8Xr+ns+WLSldMcwg93EB+c15wjw8LS00gzE4HKQRBf1Q7CyA8CrrBkAS4e0OaCKgeIm+ygAgSLHF1YgQA48QWCYYZD3lzlESd5ZRBndXnYvL6sNPrsl/yWzr8FFABIVjhFVp/rRDa15aoFCe3fnUofksrlJrquW6WEbxtYYYsoj2PVXh6zX6xK2PeMKqt6+8r5U3da8vnvb/F//RUEaZ1f/nF01kXzfCglFirBqaGcdFfTmJE1N9XWWI/Gy4Zlnlz6/HRXk4XICAXgRHHUTfz0U1eff/bHgpMdnJO3Vq9pdHjsRFdiFhBisz2dJhbXVpdY97320C3bYVIctHy50bXVoyHLwJ1ZxMrC5UJGDN8sH6YQWokSG2y8OttBkBclsaynUwlXI7QpaLRNqAE1fKT5kr2dfxWNLgrbOJMycCSUxLZl4vIhMT/c2en/bYXNjMbbI05n+svrN7c3duS8ccguYtqIIQ8ZULASgBMkXRRmkNrJZUIqtfzb35h7qYrvHJzAAmvr06vrtnWkLvZoaJ7mxJJeHuN8polJdXntiH0eXXnXfLFs2XK6LhM1+jpa6PK338JHfOGAAJRRK6pStoHDvd2Fe6qoDL6Fkj3B7znH+9iIYCxRolMGx7A/7LtxQzNGZWWonNlqTGKq+7fA8rA5jVZGu5PWbthykxEv28vDMS6xjRCGOqtC5ISofnDCRDJu+s8unHvC/6qEbt4ZQIO0jiwuGY9Y+HJf8qOxUIyKPDJUfn3EQLfWFFc8NPfuS3raH3gtvD29JZpXRUDvcDXxlMrm1XbX1z7mKmxybPfrs3gux76Rx5bBMckIApI3wmOYGUJn+13VwgUZnGCD1+Bv8DOxlFSdOWrFmOhyS7NLPqK7BCD18G/eXLS1ZetR3an8JSRUNEYRkwe8I8YL3BUpkKF9ZClXhbDoYl7m8XPnnXbN6D1pHYROuPwne7elvWuynjpYIOyanL5QnrDuPm7q3ssX7LvvgKY5YODY9vOHytrb0tN6fHxRS29uRDLnBzUZxRbvKw3R31bHrHsP2G/Qq986auDM9oKUAqpv6Mm4p6ay2bOdbKokatG1NaWxWyaMHPSEOeu43j1Rk10zoTXes8x69p23J3U67oys1EflEG/wiGH5mKMgxAufcQpLUYq09BEGQSUoyQxCpwBO+vn0H4ITSBMThCkU8fUH3SEFBJETjBGD4ImX0VFTeFFT/7YkHr6xrLb2rd98RLcGBvnUq9uKFBP1ORwb4vFobU7ikT4y9so43tC868Vd1zOQ8rGJJTKQ0CZVbrFFNyZs/LPB9RUPT67YecnnrmnJ/+yjBgqxD1w4pi+t5vmIzfakTBjcUNlke9PYUfU3lJXHH6usIdknl7433VdsETbDB2DToJLpHqqd3zReNP97oe6dR04AnHz927cOeWfVmkbPiM/0gZIKfIlcX4fF0HWDK+z7Tz73xO7n7n+5dMP6plrp0SJmhLhdlCCpVMqLRK0cRUoijpASiGQdSbPpLJOSaEoBAReKQ4QmmIIeB2wBE6WwBQXGBaSMYH8sQaLDUfFYzEuEIj0s7rc+dccP+2Ax19i4jK3Pb6nesG3j8R192YtSPqrymU0VD8HqPei7WkmE/FwATgydzdgys/zbF571seAEAOCvQedkdfNFLrHPFARbRAuMnVwTFeryqhHi0etPPlnf9dTK+NpN7dXRRKwoZHEukO/KrKsJtRWjBHuewqI/LOIjgTgKyOcBI2PH/WKsNPwNNg6LBUK1kFJrSoOIC4P9CdGECaXzSkYM1mZXjujcMTnDZ6znT02lmzZ1HNXZ13cJiySGKRZjAE6ggDYAJ0CNVRImZx2mfl/c8p89Z84p/zviyPHNO0vpfwhOaOQyrc0pWEhGRQ5xmV8fMtEtI+rKf22ZPLd1e+/gTB6Ns2IlJT5hfiabdV3fEUJJ4Tp5oYWDKWiNMEQ4hlgSoRzToMKKaFA+wZgqKKNWCCtQ1EHA+oVhCegrWmnoAFJgnYffCFYiF7KiGxMVJRuX3XNlEvoBlD1jYg9JupkTPUzPQFaoShIObGGEGejGQA5bISYFChOlTOV1WTL32FlzTrr2v55zApP2K9n4lPa03+gJPYEZbHs4ZDxaluC/nHbUpPd2Gl78jOMkKBwu+8mDgzZ15k5tT3mLOtN+eV4ozBnSRYbeErfQg5Ux46EpUw7Yad71s5x64e2LI01t2UP60pkF+XzuSCKdXHHU/MOIhurrx40ofXugSb+f5Ro/j++B533nd381dHPHthNylB7vIjwmr6ntUx5M+VC6iYDmiuEfZLtlsJKCyEmgYRX8+8tiLqiYAJoipHswRRS0E/rDw8DBB+FNJX3FteMmbNyUiJh3lETYk7HhiY4dKZ0ZjY1GZzuqTiG9nyChgxxsjs7TaIWPjXJPs7grleELRYDzApJbkBNHwkGgMFlk4GSJjR8dWVt1y/DasWsbZ44tSEPu2VABnHxnTCrtzPMQm+X4shhKa/v6WpvGjay7oaKy5LGR0ZLMfc++9DWFjUXECB2gDEYFFT0G9X5z+YVnfyI4mXnhTYPf+uCDRmUVz/QQ4/CMRC7VbnN1XU1Zxf011Za77oMt+3T3pI5iNDrcDMdD3LKx63u+0G6WQh4F2AUKMw1JC01hbkRAbg1YBwETEhQvghBeoYa9n5gBj7ggzwaraheFbUP7Th5KiB2Ts83M5K8pjNcxFnEMakY15uN6s8ljU453lIMMSzETKwowFwWlzVgLRKSDwlTAqj9tquwL3zhn9hVom7FmwU6kDKCNf/3a7bXvrFp7oYPtswShgUIszmebiZaXVY3Y59FRpmuvXr92r66ce2QkXjTCtM0QwirnZfM+wVxxwpkiNMjkgBoqVKyA/hiEJbkqaIuAsJsGfbTA9hkUPQD8C2BgFFqKwUqiwKylSkmitYO1fsfg/A0q0TbXpS4xSVxxNDaVzk/vTSW/xqJFMURDRGoegBNEQK0NErYAToQOUa+vyJC/XbjwpKuHi4/nnMho0XjNii5F2jiGgV6NyCEisxtsA980alDFwy3benB3JnWoI/nxPFoyHKpkMk7OV1IIkM0LwhVIYowkIQQT4NBQRAI9tqAwKSgUL1TvBN0AkQLlCBogoCIBbVppkHixDKycbApIwlnbttcybq7EmGxCjHmZTC7mSTVBMjZVc2N/SailCroyCFRQYPkFZ+JIIxNpACc9cUM9Nu+Uk3+0V3Hmv5sQ+80bF9uvb96ysCPpLpIa19lh84NE3L5v9KDSh++cP2PANUagWmZr99oRG7dtX9Ca9Ob05kREEwYyQTJho7dKouzn9SWJJ+/7xmntA5VOAgD2Lqpv6E47p6Udd7brOjURpjaUl4TvP/4rB969+cUvdOxxHd41s+s37lkWX77y3SntqeQsj/H9fMriHiagzYkUDFIBCw+ACaxLVSHMq2UQNQG5q4CK1q/FVGDN91dNKJB0BGACAAVIZRpRAgx4JZCWaYvJ9eUh8mi8JP4Qchu2LW8saCYc1tjIcttoXd73vuoRfrxDrUl5bMTzyKaCmjBcFXRVCtT9gL+ihY8wCCsRASWf+aoI+8OgyviPhjLjzZsunJnfNS23+x31L+DE7QcnotgyDZXqa1k3dmT9jQBOzGhJ5sVnX56ONFtEzdCBAE58Kns49Z684qKzv/9xkZPAV+bb1zWsfq+5UVrxEz3NuRQCudm+NoPIaytL7AcqKyOoaU3LUd19+TMNq2RSuKjMhkgI6JG6fs7HDOTIIMgGwuQmtYwIBAu0Ej6m0JGCSh2Yhz6ayfnLzwVwopGbz6FYJISE54B+iG9y1mmaxgcI4yalSRYzXoQwG551xcSMJxKSWlgzjmSglVI4DwgKGligMJXaJiLF/Mzzi844uXFkkVy3MyIkRE6W/LG15s21zRc62JqvmGkp6WKdzTQz7V9+0JfrHhXtKL5mY9vkzr78fLOoaG/FkGkYhhR5zwsc35nBMGUkILgCAbh/oAVQxgGTBF1PAVTTCspqYbZWwAaFqRTYGPD5BSG1wtqBoACc+AyhjSajb1tGaDVCNO0pUeVKPUEisncyk67hoRCB+BN85gvU0wLvBFRqDeCcMNUbs+RTi2ad+L0GvtfGnRFiIRrhcjZe0+h3tWDTsJKM+DnwcNoUNvHNw2sHPdS0YaOZdJzprmRnaqNorDYsBrgLxpVABQ6uHoYckILbUb3UX069A5QUamngWcEYBd8Ln8lgcQQSdQAtlELRsKlzqRREfSU3jF5K6RZOWQshNJ93/ajjizpN2VBsWCEYXwTo5oLSrlbIFwLCNMigGFHla5uovoRNHp01c9oP/tsjJ3jhPYsr3nqnpbEj6ZxAGY+Gbf7n8pLwL752xH5PLfzShN6BHiKBDPvuipa92rrT529PuSf05X0DHpTNtFsW5c/XlkTvaqivfOm206YMmL7JjYsX28+taDmoz5Fn5n0xWSnpF1n8T1Wl9p0z5x27fEZtrTNQQGig22t3Ph5Ub3z9modGv7+pfX63403zGK0TlDI/UEZgSGvWD04gCtK/QAtkqgJJZ2DC97PiPxI5CXTEQR8AB+JHUBaJpA+rL2UQ7RGsehiR70Us8uzYhtqlRh1t3RExgZTiiqvuLW9paftq1hOne8Q8wCN2xMEGcjBBAnRV+scjkCCAgRMiO0ANgFQR1442ZMapCtMXK0L2jyKmfv03jXuqu3b00QCc3PudMSlnBzjxi03DUOm+trVjR9ffWFFR/HgATp5+cZpG7Nwd4EQw3c2p+8TVF579A96zZvPO1FF3gJP33226UtvFJ3qaGcL3kZtNtplUXjtsUNkDRx99NHryqWemrF636Rw7Ur63GS42so5AmmFEOZTEQkQOpljoQxxRbQQcJvgCkwTRkFYMJuF+Za5Chwgm6I/IdCnfQxzKxPoX4ZbBkMGYr5R0hdKCMMoQM6ys57O8rxEzwwjYHK4nNBTLgE0H0xJZRGIbCxUispeJzHOLTj/16hFVqPmTwMnKtesudLR1luKmDcXJKptaT6R3WdVouvSELx4bf+q5l6c2bW09z4iXTuzz8iQcjSEiQRXM69cuAekvhSB6ApwtiI/ANdGgVqe/dBbD3wtzckBH7/9wQMZDQq1KvxZMQYgMBTofROkcZ6yXM8PzhAw7UsVdjQ1HCGyH7CCFAyCnIOhWUOKF9jawLIATAz0599SpPxgZURt3LsJ2nulTOhaZ0UuVb0zTwucQOeHY2Rw28M0NQyofalm/3ezOOsc6Pj3LI9ZoyQwaiYUCcCK9PJLS05IiJEkQMCrw7OF++rN5sPAJFif9oKTQIv26Lx8RYQOkYjIWyNRhJQNhNYMzTTGBxRAI65Jc3uVCaWzaYeRJhRzPAVXeIHoWyPsB4CUg6uepsIH7wlQ+MvvrX7tmXNnOheh213nhHy8l1hrP+8mSEW+t3nJtKqcOM20LVP6ei1vk7plf3/+lgeabQIMe3XhrzBH2wVlFLtyedA9PZfJgM4CiJuorCZMHK0v4vZOmH/ZO49iBCZcHpaE/f6bmzXXrZ3Snsqd5wh9pctpcEjYeHDWq8sFbzzy1ZQ8w2XlXh/a76qqrPuxTjVdeWRCT/OQNL7x9cfi15q7pnTn/7JRQe7sIhwXFWAWRU4Zg5AO9g2ALoqgFgdcdJwsmA6jkK2iIfyiSFOwO61cB1TkKEelLorwMw34rReKtWMh+eujg+mXPf/ukth3PFu7j1J/8Nr5lY+tB3ens6VlfH+Vio8jRHPmEIQEDbiCpUigRhJB7sIYkBrjDBekm7GW0qfO5wQnjd4PLE9eUlNe8fe/cwwdUh+eTm/U/d48PwUnOmedqNsuRotgyuEon29eOG1N3Q3l5yROlg4z0E796YxrGxrnUtA4K0joEdVvMf/yKb87/gZVcu+Vjwcn51zW8v27dFd/kP/MAACAASURBVNoqPslXzADFUS+fbjWZur6uIvLA1GnT9eNPPTNl7cZti8LRyr09wRliVtDVhM6JvJsTjBIZDkUQUSb2XZieCQjFIiFcbFBQTZWFflfAyx9+LwiRQUqGaJNS7Lr5wsQK1R1SaiUKAmeEE+QHpbegpgqhBY6oHUaOJ5XvCWWapgYYjH0Pc+1j5jsSZMttLJ+6+Ox5t1rokC07Nz8sRE5Wrmn6Zl6bZwkKxjkSMz+/gUt5acNhlY/UZcLFb7zfPG1bd+o8M14+3jUMAhqqBETXfA8q9RVjBfV4X4tAjh8ikAHIgNLp/k83KJ/Ij4ATDmJtQFAnIGxfMI2BqCbsD6DGNhhSvtCe4xaiEYRhTRnyMcHUssEAETEFC4kd4CRIJQVRGY6ltJnsDHP9xPyzZt7w8Qqx55k+52MQj16GBJuGfMGxzCOO3Y0hi984ZFjF4pbN28PdPbnjHUnPVDw8POtLGi0KIek72iTIFcr1BcSCGAWLn372C1xLAZoFAZUgxqILGCyg3Ad5LIjyFsRRYBetIS2EDIK157kK7AA4gdYEsorGIJDvCQHRKo0Z12D8RxkYcXMtpYc81wncfAwTI5MrGbJQDxXOE2fNPeXH86cdDHPTTqsL/3NHgp1f2T8MTiDd0RQfNumdpu3XOx6eRCjuiZp0cVVJ+L59vzRvVeMAe9rABPG1a++u6uwT0/pcckHSRaPzuTygZlQaZptLI+yOqpi1+KHvzNk8UIDh1qYmc8Vjb+y3oWX7vFQmfTQkFovj0T8MrS6746iv7vXnmQMEgv6jOwoIn111FV41ZgzuXL36w/5RNmaMHrt6hr7yykLAoD+liq66Cn5aTrqL8zS7rc1wEhZLRG3Sm84ryqS3NbvBXd54peyXjvy7tz5jxmLaMqhtdLdLL+h05DEu4eWKMwr5dimhRBgjsAzbsQWgYIeVhoYVVWFVsWO1CniowAAoXD4F8S3XAZ8dbVLdY1H5toXV8kSU/rGusuL9SRed3PNRgvPFz70TXvHyyv1be9KngjaCI1mVAyJclMNsgxSYbgRp5UIqCbJDhQnKgPLSAgXBT6sIclI1Ibx0zKDKm8bXsqbGmTP3cE76H+KH4CTjzHMRneUIUWxbXKUCcFJzQ3l5+RMjo/Wpe556cppC5rnMtA4GcCKx7rK49/gVF57zw38EnKxeu+5yYcRP9hE3YLUv3WyrwdQNJdHQgyfOOlE8suTJY5rWb16EedHeElksXFSMUpmkSw21SWlnG1Y6QzCVWDKGFLUsZpk2SLz6eUxBcD1QtwiAMUTtYaKFGaqAVSR4+3mIg1GLljSgUcI0JSXsIoX0kac8MP8jmDMwy1NSMeVKHzwBhVJKgFKGRRm1KGYm1phKV+h8ZlvC5MsuOf+MZ95994+9OytT35HWWfnBugsdZJ2pDTMkfBfLTHIDkfLScUc3PFLWbSSaNnUc09qXOV9a0YlGLE58AB2eJ6mUKS29XoykC30atD0kkiS4CWAcy0D8JLjXILLST7kIPn5BIygdcGbBhyegaASq/RB1USDOjJUCZSIFEzBlBsu5gvuEUDsS1m4uh3jgxgsTOpBpC1Ir0NycqLxJVatliKfPmXf6g+FsZ+fOQCqkdQSmo7ERvUxLPl0COFE5ZBB/Q8hkN4wdVrW4eWNLrKM7e4In+ZksHB+WyjkkFg8hL5/KxUK8SStva95VeamJJgTWSztqpoN26CdDAztFQdavkNuC1wGJAFkmIKWAoJI0YEgihAglPB/MILGSRPkeMIwDxZSQHRG+8KDcWqcyGWg6DP2FcyY0ktp3XQIEazNEPEJEX0nYWjFrxvTn5p88tWegZTz+3fPUpwInK63BR23Znv1BOueOoEitLY3Zv5g0quax2+ZN/3DVOVA3BIPXvVsfG9qVzMzqzav5bR3JMoNzxPwcqkkYK6vioRtH1saevenMmQNWQnzr02+W/frp5TMyjne6xmqCwfXWkqh9/14jht597Rlfax2oe/tPPQ6kVhbctSTquqpUI7OkK91XlOxL8ahtujVVFWkqWMpAKpURKhctM1Xa1yGRF0V9qa6ydF+6Kp3KVAglizTFVGrpWYxsryote7emgjZXt7Wl/94gCiB0wTVLYi9v2LAgb8XndeXV4LzW4CEffK5BWRFI7wBOAgPYIHsLQ+QOWWxgsPfneftXqwF2CgI2oI2AIIQeVPYQ4XmG9v8U5uih8nhi2YSRtdvunXuY+1HgBNVCzzU37bNte98pjqJTfGrVCWIyRTnKeT5CIGwd4KQCv6Vw5sByFIEbOkYccdNAhs7JsM61V3D5k5H1dffOqEXtn0db88/al3cGTtJ9bWvGja6/obq+9okhZnn6nicemyaJCWmdg9GH4MR//OpvLvgBTTdt/aTIyQdr1l3qGrFTpeLgnoakl2sLGejG4RWl90+eMl0uefrJY9Y0b15kRyv20tpgHtjXeJnttk0epsR7QUvROnbEcI9RC29p2mqblP0/9r4DTqrqbP/Ue+/U7Sy7sCwsvYuARsWo0dgV0WC+xIaiooDEGjVoXKMmBgtYYmI+E41dUIq9g9EoKDZ6lV6X7TNz2yn/7z13FvX7WzCAXzQZf8gye2fmzi3nPOd5n/d5HKFCDjE7EkP+zqeRLuDtAQILs1gC5y4c8QrMZM1oCzNQlAqBlAgN6gaxLA2x1gR7SCJMlIK3g44ggmmIISFQEu1wTW2FifR9nbC5LIjT3OB+Pesm3/QrsG740qDTNkHsRwuWXOJj5zwf4Ri0MxMv9wmW3sTOB7d/8vgehxQ++dyrxy1dvfEXPFU6MKSMEAz5imp7YcJ5Ps7w+4HX2gypxIQBOAGyKFqgQ3dK/l4zsX3AZZrfRHk8UkkpJaATmHUJxwDvAVxgpZX03QDaWAgDjzYAbxrnQkktJ+aAGREBlbsKQRcGa0TTnWecz6DaRnTAKWqN22rNOWPP/NpUYoyd3sq2r1UBO0GEgmuZQwz5a+MxdtvAnlWPL1uzJdFYnz3ZE3QMixd2d32PFBUnpJLeqsryoodKigr+vnXjxua6uh2agPjDIdo2R8ACHYlJGYafA/C8CWDsibxOFKjvze9NqrAJ71ME1Pm2tomGSGKFpVYcnpcCniGYxBTSPkacIxlIgYnUFkcoJ5Ua3LuPclIJsuCjecyOW4FNqB40eGjTOcfvXz9kyPcv320XwYnGtffPsV9euuScba3BZZ4v2idj9pvtCpN/7D+wy2v3nHoYuGDu0cfI2qnW+jC7b2uIxjeH5OSsF8bCbAYVcanKkvSp8mTszt4lRe/vKZHhbK3ZHdf/Zd/GrBzd1JI9VqOgIBHHb6Ri9M7jh/X5+/e9QwfyaxbPW9u7yVM/bvXVYFeqikCoBCxuCCWhZbGsRUiTxflWgfE2IUWgse6oQ1kpVFgShmGxL8JkKARXEI7GqORataYsuqQwRp5pV1L2+siOsf9vgj7mojvtZtW0bzNK3tiEnP2yxElkQoFFxIkbPxP4A8M8gBNtmvUkUgSC1OHyjcBJJM0zgoDPXIf5WrBUiFMEgVmNHKmH4gzdly4tWr6kdmT4WWBy+NV3l2zPymFuqIc3BeKHWYk7Kh6zEKU48H2koZ3SBJfna84GmLSJFmFlCQAKIu6FZjrjtYvjj3q2L7qhvLL93x868yhos9+VEtcevY/+Vd8MVvVT/vZu76ZMcHag6Sg3BOaEqUzz9uX9elfduhOcPD3zeIn5eGLHD0acE0nkjjgVM39z2QW/+zpw8vilU6oXLlp8jeQFpwlJjWBEedmtFkWT2hfGHznrnP9SjzzxLGhOxmKW2DeeKOACJkwsNnSpLr2rvCjx1IeLV2wuqOqnaiqLcN3aJaSsKI29bAIXplu+cOzcBt6AyfTnzrOfacEFybjZ3snkdFNLVjuJtC7KRu+xxZykzchJJD73urrGRh3bltJueUn+s9aiWCqlk1tLNEJ95LRpX24SCO8I4GT621OqPlj8yeUuss4NObOl8BEP/dUM6V/V6PbTD/3pgOJX3vzghKXrtkxgiYJ+4EjKCRExJN+t6VR5T/fKDm9lRcvn8tICD8xjEbKc2Jdcz00o6/raysV1A2pASd/BqCh/JeaVib4ALFOPUgk4LsUItoNHUaIdjTkWdr/IQ6W5GVm2o7O2r1EsJdvXLwvvvPPO4KuYc2BOOHX6Kh77dRjQ4yCVWIksBDuujltkcrd+XZ5Y/XFdPCdyJwvELsAs3t0LfGLZSlhMvde7Z81d3TtXv775Hx82LkaLUeyTol27hwcjVNNY+blrZPHixai6uj2G8xlL1Zvz2Paebk0jrs60j7bv1h2hVSvR9u3+55KWBw9GCA0ejN569VUcKyrSg9Fg1NhYpKZNO/XzbYr/qjf9N9yvXQInUNLxuwwo+vuyHVdtbvJOl1LG45zMKI7Z9/brPmT+3kjlBb1JNtbxiJYAXb61yd0/m8kREvqolIlMsaPvKo5bf03vW7bmq1w8v8mxuP3Ft4tnvfruKU0ZNUpINNDiakcqph7rWBH/0yOXjVu/p0pH32Sfvs1tj7z8lnY5mji92dc/yWnSvTUUsQD6+inDBMI1tFZxxxFSq4AyFjKLKoq0HQpheZ7LgzCggVJQhoZVYt7NUYo4US3FNp2dZuTeJGLzXr71irxNUfTtjrz8lkQmFx6zxVO/a9Cxzp6VYIJZRicf8cXaiPOAPTFsMlIIVqiaAGJpAydmVRWVdiIH6fyhi5JhLc5Mhw5RYStD4skkw38rL0ku7lPT192yeS5bu2pLiimrSrPYwYpbR7ZK2TcrdLGPKJeMQSukCT4zLZKGXM4HDBpgErk3AnttWh1hzJWe5jqXrUhb/9i/d9WvS3L2x21uoN/mOf1X/qzIhO3d3tlMcE6g6KggDItsm6lMy9blA/p0vrV9G3MyY/pxkoLmJP5DzC2iiKqLUTGz9vIxN+8SOFm4aKK2ik6HRTms+INc6zab4t9XliYfOXnkf6mZzz59zNJVa8dyu2BwPJ7mQoWaE7GxX6+Ok6u6VTxx90U/+0LGFJiCLzu+X/SL/z2jwXjS9h57a2zZCU6WrLzCQ85oHxFbaYFY4K/kSE7cv13j9P1OOLdk5stvnbhk9cZfxApL+8IVbhESYD/zap+a6jsO3f/Ad355zkF7fPH5VdcmlIqhfPx11++uHDcAJzFi9QtZ/Dol+DFSCibCDNIit8y20JROPTo9ue6TLbEgp0cgZI1V1OoBBRlK/JBj/+2+PWvu7NO71+ybxx6/xxs+vu77/bv/fpfACQwk88JEx7cWbv7N5obM8ZSQMBXjD5Qm7Ptn33DOil0UPX6jY31k7YPtMk7qlOYQX7F5R2sX4YfIFh6qSOBNRVzdUJIkM2bUXrj9G73pl2w8e7Zmk16/q39dizg/68rjMKKlKRvPK07gP/XtU/zsrWee+bkJdU985r/Se8AgOWz8DX1aSfLKBl8dlcO81EeUhFGBNJ8JrhCDMguozCHUC7wXTKiIRAIobMi5MS4PJnHCdM9g4UFytCzm+IO0TW8tKoi/PKf2kqbPfvcjz7gl0ZLyjtqcVZN2CKtaJAqY4I4BJ3kBHAL7BKhvwwPIYwlZOlTk1bBQtW4LBjNtjKZ1DwAK4zYKQ7DfsszXIEiFDMklTPlvUplbTlUQMBQUIkXaEZqsEZr2lIx2DDBOBpiSgESBZpGAwHg3RGmrkN1jYt4AlIATbdS5A11DBIPzrK9jLMwVx8i8fbp2+HXaKX5/V8SwMJkkB61imY0Bz6KAZaVDOc1iC1HRWOf6l4w8wP++1JV3gpMWf3Sg2VmhEEWcYuXmti8f2KfzrWV5cPLQMzOOFdoajyznEAAniKI6m/ozay+/cJfAyeKFiyYqXnh6IIgFoWmhm9kaY2hS+9L0IyePPE5Nf3b2MctXrxtL7dTgWCzFwUyM6tzGfn2qJlfVlDxx90Wjv7Pl3J3gZNHyKzwUG+1jYmsQb/vuSqblxO6sasZx5xxQPPPld05ctmbjL3iyoK8mGHMkfR54r/ao6TTlgH26zq0dd+q3Ck725NgI4MTB0EqcuC4U9GghJVNhDoV+yyKLqSk9uneasWbN1ljORyMwccYi5vTUWBNGvJAib27/Xp3v2L9P/9ev/g842ZOnZZfea5fAyfn3zudxvKHva0s237ijJffDRNzZUVaQuKemvODxRyacsnGXPukbbnTkjY9VNWB+ZoOnL95a31pKhEIpLFCHOF5Q5Mhrqwrt2X+9cnTrN3zbL9z8D7MXJx978cWTW3LqPN/H+9iUegVxOrMohe/d97rxH3zf3WCBGXtuExncjK3rmjQ92MVWOoCFJgHLo3wJA9pyTWtupLNoe0Rqi/z/29rpwEuEQPtugBwZoCKGFicpmpSIq+fe/d2v6j97EqCsk8W5wZsycsr2kAz0nbQlmB3FsQMqgAYG8ydiRsxnQduiASf5xkVT0ofOAZOVav6AbJ4xB3l+gLTJLiMgFwEj8BzRwQ6m/EYqA0VkkECIJChPpgPEYiHGTBKMBXgLRLq/CJwZ/wYZBQoacW7E2kjMDEgxhBGGSHnjcYJsKv0kFcs6FcYndUwXvdi3ZUnTl2lurp+2hPuovmDpytUdmhsy5ZrFihBnCaVCB0tJuA4zyThb07GkcMUPvydOszvt65ukASdCyiJGkQrchmUD+nS6rXOnjrPK7HatD82ccazAfBy2YocgblHEdJ1N/Bm/vuzCm3l21cav0pxAWWfpwkUTBS3IgxOBhJvZ6ljkU3Dy3OtHL1+1Zhyx0oPtWJIzsAsTrRv69a2a3LV31RNTxpwRVV2+g4+d4GThiss9ZJ8rKLWVEki52RVEiWt62Z0NOHn6lbnDF63aMIElUn3B/JTrMLCl/1qv6qrJ+w068J3acXu+bP9tHc425kRhpzYMydESwIlwUeA1L+BETe47sOeslcvXxXOuGoGxMxbzeE8FzkrUE5x47/btWT1lvwP2efXq0/7DnHxb56ztc3YRnDwTb25sPuSDdTuuy4ZyQCrGV5aXpO7o1aPz03/++WE79sZOD6v9W48mbZ1X7+kL6hszSSYEKnOIam/JV4tiurZ7Rc0He4Qq1xqfcON9nbe3tkxoyQYnY2W1j9vW8sIYebC80Hr8kSvP2yvga28cs3/2PQGcvLgZ7dOg7V83I3qoS6wCn1oIFHnQBpjPfjelGjMlG+l+BFpM2iY8TGutcWuOfCAgQRSBzTJCSSRWpRm6LZVkM+b99mIoy+98gG11/bz1HTc1+7c2KPvoLHGSPgOr+sjXAD4HwIBhKkyrMHyORJoCbAKvgUj3AX4I8JnQwmgaHaF1gjAE2VsAdKAl2chYTBeP1FSFisoAYR1CYwHBLI4EgA1CkMh/l6g8BH+ikhK0QJr6Td4IE5xqYT+jdmfYDMAJOM8qMEmSMRzUFTr0qeK49Vh5PL0k3pW37PRRqdVk8+D3nW3rN5Y01Dd1Ukr1zrUGAwKBOngSFWJC41hLm6iQMB22xJhaXFmcfmH4oD6zRw8ftkdA+T97veyJ1xnNyX1v9W5slaMDRM+SBpxgFXj1ywf07XxLdVWHp3eCE8TGEcsx4ERTVMepP7328rG/3xVwsnjBoomSpk8Pw4g5EV7rtjhHv69pV/TIkSOPU7OeeeXoZavWjcVWeogF4AROpcqsH9Cn4+SaLp2mTrnkewBOFqy8zEX83AAhG8zTlJdbQcLw2l6JLtN/fP6wkhdf+MeJC5atncBTBX2pxTHTYeAI9/W+XTrdvu/3BZxo+zohyDES2qFEDvle08ecqcn7dK+ZtWT51kROqhGa8HGEx3uAYyNnvrCIO79fz863D/4PONkTt/w3fo+vBScwcX1idSna2NQyclW9d5mmrFPKoe+UpGKTu9e0e/2vo4fv+YFSa3zg9Q8MrPfx+PoAn9GacS0WhLoyyf1yFj5WnKC/P31A6ao90f0Abax1XTcd1hLIq1pz3v42j6sC236t2CF/HVxRMue7TGnu6tUAZZ0Dzru2Vz1yrmxF7NgcsUo9wjCAEyjTRM3DUasukBWQ/G46+c3kHQEW0HYYn1bTUKMQlgJAAEpwAuBkS5Lpe9IMP/ru7Rev+XytWOODfjkpuaM+vKYFxc5u0azEo4yARj+qD0WGThgULpHdFTI9A23gBMALcCWQ2iqBsSAmM0cZ92wIKqZIkchtE8CTsWUzDEvUAmxMYuE/AlCKmMafaLudVioR6wJCV9OOYIyoo+8OpkzwvgarRUZcsNumEhYGmuMgKLDZiiTBL6Uce05ZLLaikBY1ibSlgtArcEXQubk12785k+0fSt1bhqpGIpbMCUg6A4cMhTmCoLMgcHSwtkNhYvoRB/a795qTDtmwq+f2X3W7T8FJODpU9CwhdRFnyICT/v267AQnj86ccWyoCJR1foi4DV3hdZwF02/+5djfy11gThYvWDBRkoLTRUgg/wBJt2WrTfWk7lXJhw8fcbJ+9tlXj1q6Yt1YxFND7ViKMwI9wZl1A/pWTe5SUzJtyiVjvtPMycx5f+g4/4OFl7nIPjfE2DEdI9nsCiLktR2G2DNOHnpq8QtvvD18ycp1E2gs3YdY1qfgpGvH248adOA7477jzElc0b4Cx66TITlWKcWUzCLfa/6IUzl5YM9uTxtwEoYjNLbHEyvWA2xcOPMEp+67/bt3mbxvv0Gv/aes8+2PJF8LTmAQeXYjar901boxm7LqPOZYBYVxNqMsGb/74P4/eH9v5IVAENZLcs1BdYG+uMFDw91AYDvwdYckbyxn8p64Q//0zI0XbN4VQdTXHFI86v777VVLGse0CDHB88NOFuEb0jHrsQrwQeh13rIvMzj69k/V3v3EoWdPrGrA7BctyD7VJbyDTzgRULIwYXkmM2QnOMF5cPKp41SkXTNTft7KGxw0wSmVCh8lqW5NM/R0Qsv7YlzPe2fypZ+zce8zstbShc6FjYJd0ixwR1DbIgscDiK2JEIkEVsTxVfkbepN82KUlwMtnST0lYWxZxPdrEIpFMYWZTwZEuYIRCmUqSIty6fi2YgNAhMsKBfl9SWfvSt01IHDoCvIkDWRpsVgF+gYMp4rEaNjrJbA1gC0KtC6rCDanQQO1hsTlH6YpPZCRtkmTBk0Flb6WvXN+H6/jB90EAonwZkb+CYf3Kyg80eFEA+PHBSoOPK3dShwnjvkgF63/e4nRy3bu1fD3n93U9a5763e2WZ/dGjKOqiIM61Ct355v741t1R3Tj1NMsnMS7PfPjbAeDy2YgBOgBbbzkg44+ardhGcfLRgoiDp05VkRhAr3OatMaYmda1KG3DywrOvHrVk2bqxmKeHQlmHEvCeyKzr37vq9q5daqbd8stTt+79o7F3PgHKOi/N+0PHtz5YcKmr7HMFozEtJZbZzHIiw193GBKfMax0aPE/lqwevnZbwwTqpPpgyjDTInDC7Ox+3Trc/uPBw97+roMTK0R9EIlfJ0N6nNKSaZlFgdv0ESVq8pB9Bsz68ONVqUCoEQrb44idAOYEM5INGXbn9u1ZNWW/gb1nXz32tP8IYvfOZfql7/q14ARaTNd/1NDp/WVrLm4M0c9hOZyO03vK4/ZDBzvb136ZAdDufI+Rt0+Nbcy5R9fn5KXbW8NhQSBRQoeyQ5yvKyNiUtImT8743fjPaRf+mc+rrdVkAf9z+fodLTe1+PJkZtEY02pu2qb3de/Y6cW/XjRyxx4AQP/Mrn3rrxl09tVlTdi5oBVZZ3iUdwmwxSJwApkW+eSI/KQsjdtjBFkij8SISTAciskDiay6GUzSfg45WKiSmPWJrcLHkNc6PW1VrJh/7/lu27EdfP69vNlvODVD7ImuZt0E41xyZoydpMnoMNRMHlREBozAnhjKBjp5wAkBrOxDL8ulXGZp+Y4M/CbOeLHmrL8rcW9JeaGiFtPQUQoakXzFps3vEewToEU5UuF+GpdiDOCgUARmb+BjYsCXUbUghYXpHdIgionoo3zaG9An2gAmKiWyCZEJSl1Lo2aKSSuAoFDrVIBQQaBRDBwuJLRfgyU+ADwQ+IIXqYZ49ABZIhfGlLehQ3FixrCBvf9w65lHrfnWL5A9/IE7wUmLd06o2CghInASuDtW9O/TZVJ1aeHThCQzL87++3GhpuOJnTgYc5torLdzFs747dXjvp45GXtz9aKlK66WJHmWVhY34CTXtNXh+lNwMuulo5as2DCWsPRQ24ayDlhj5dYN7Fs1uVtV+2m/nfjdLutEzMnHl3nSOddV0jFJNb6/gkt5bdkQe4a/WhXXN3sneZpPiBWU9gZelMswsGR2dt+u1bf/eL8ffKfBSZ+RIy3c0r63FPHrlCQnaCWZVhkUuo0fM4om9+/Tc9aipRuTIpAna+qMI06iO9ipIN0SEJx9q2+P6rsGD9tvTu3ZIz4n5N/Dt8N/3u4LjsDXgpOpixdbr761uee7Hy++fEdODCdYbWnXLnV9j8L0S49evXfQ5Mib7y3YFMZOrXfFZZubvJ5h4KNiioKOCWtuUrk3qyDz5px7andbQQ5iTJq2h24LvLvqmzN9uEUzSZtMb19UeP+4nx72/rHdu/v/DlcNlHWGjJnSfpPbfF5gxU7ziFUTYovJfJss5MYY7Ue+nAE5wCYlvM2VNd8dA4bNwDIYp2ZgPUSIUOijlEMRl55CuZZPLCWfLk/Hpndv3+3jabUjswZpHFrLqjroHym7+DeCxQb6GDuugoZh8DJpIzraZLgR62HcWfPlJJNiAWF7IljnIPl4t+Ly/7ZEw+aGMCzauL3hRyFxztDcGYqtRIFmDlEkn9MDPYNtBvga3F7z6cYQ+pV33Y+6kkHFQpGWsDWIa8EhUiKpBdI4NELYqPplvKSiSwaMVeDFXmAyw+KMI+h+NqUFpVCAtLHBJ4ybOPTQ8xGhYBQJnt9RhoZFkWbaD6wg15Bmen7XysKHjxp28HNXHDXwO989BoZ/+/1oLLexXgAAIABJREFUfO9MNhwdajpKSlREsVKh37B8QL+ukzqVpJ8pK+vW+siTU48HcEKt+MHYcojCervNwuk3Xj1u0leWdcDj4/Wbq95fsvxKRNOjpWIcS4XCXOMWm+vfd+tU8OjhI47Uz85686gly9ePxTQ9JGYXWBaFlLrc+oH9Ot1e8z0AJ8+/PaXq7Y8WX+4q+xzMLUeIEKtsZgVR6tcVQ5zpDW9vLc5aiZMkjk9g8YLelHFMVRjYIvt6r26dJx/zHQcngwefz3Mpp6cmzvVKkhOVEgwBOPGbF9tMTenbo2bGwuV1MeGLUzCNjafxVFfoBxSyydO6dU7v7tV/+NFBQ9+8asypn/N6+XeYF/6vv+PXgpPa+9c4q5s/Hvj+ktVXtQTocJujj4tTdm3nju3enraXUlbPuOXBdms8dca2bDhha7PbSQZSlzCd6xBjM9s56LawEi15YcKE3QYOI2v/kGwI6ElNQTipxc2VWRyvTNnkgarywuljB41e+2VJl//XJ203Pz8qXuSrJeApsLniWWfuopWD6315noutH7uatgsQA2mnYU6Mswe0yUIYGOgFWVvQWdTJYuZxI1bNMydGHQuTrESxZAxJL4NktgXFsAzjVK9JM/xcVXnpE/3Kqj4youaRU2n39PqDWoV9fYDofj7S8QAyORhoQfKT/s7ALQAIRpkalVK4DRH2SPsesrVcXRhj952x32F33XpmNIGP+ONL7d54Z97pAeGjJI31VMyxJAE/LijxAJjIG7xF+bOI7MzgEkgZwAJYC5KQIaicI+j3gYyfqNwELrUCmdwuACh5jYyBTaa8QxEKZRR0BjsbSuOXYo4hBHlBlIttIbDvdnNZZFFmzENN4q0KlIVEjutwXRyJdzqXFjy//4ABb962lwTou3lNfeOX7wQnrcFoqekooVERRUr5Xv3yQf273tKxptCUdV58/Y3jhSJgwjYM2zGwX91usWCXwMmjr99ctXjxsis1Tp2jkWVhIZHvNm2xLTWpe6fCRwCczDDgZMNYQtNDY06KO5RqqnLr9+lbdVvvrp2n1X7HyzoGnHyw5ApPW2f7UjsYa0xcdyVF6tp2beAEJ04SLDbBShX2hosPWuwt4b7ep2vVbUP37/mdbiUGcOKmeQ+JYtcrSYdjKOuoDJJe8xLLUnf07l7zVAROglMITYynsVRX8PYNRaOnVetr/ft0uefQA7r946oxY/4DTr7xXb57L/hacHL5gy8ltjX7+7+7YMU1rblw32Scv1To4N/GS1oXz6mt/VLr5N3ZrZ/f/VT16h3N527NBBc0ZINSJKUqoXhHewvdV1VYdG9fvGZz7W5+NnSJoBVu+y0tzZdub/bGhFqSVMKa3a4w8efuZam/33Phz5u+DyUdmATueuEFXggJv16CZDnDLBWnjX7Oojlmb81lE3PenNtxW0twjHDiRwsW7+Ij6vjQdNtmC28YETAxA0gA7qxwdvMttjutkvIljZ0dLnl/lLzNe4wTpHItmknPjxO10sFiZo9OlY8ffMiYFbWP/RkXtew4ElupiZrxfQKEYoJiJAGgGBASCVnbuoYiFUyUggqdMiYcC/QtgbcBB+5DRxxyyO0zztrflP2gDf7ZeS8c5hH2i5BYwwJtpYUGkzdIOjZvELVHm6RZFaV/gpYEQs7yYlkoG1EoB4EDhMq7dxvUYqy6I4BiAuBA0QIpGtD1Ax4wkSaGgS4GTOTAsRwEtSZ+HnQuYOCCEYWKkZtDCduBPBbwSoFEtLo4x+8XxvjLxcn4G506lH4ydezI7PfhmjRXj9Zk2I/G925qDkYLREdJrYswkip0G1cOGFAzqapr9SySqcm88Pr9J0hFxjErPoxaDmift1MezPjN15V18szJhwuXXalI+hylmQUdXZ7btMXZCU5O1jNmgSB27VhMEkPjTpLHGNVceesH9u50e+fq735ZB8DJO+8vudLVfJSvkM0gTDPbuhIL8evCnj2mu+uXF2U9dVKInQnxgtLeimDMlB9YIvta3y4dJx91QL93xn2HfU4AnHhxu7ukzm+UwMMxkgyrLAr8xmUO13cMHNDnycUfr3QyPj5F0/h4aqe6CixxKJo8rVpe6de7yx8HHdTj7d//B5zszpT+T732a8HJyJunFrT67o/WbK6/pqGlpVtJynkolbBvf+/2i9fsDfM1KDGcfPvDA9Y3+OO3Zryf12f9uE2pKCF4U/s4uq1nScXj1cHI+tratuS3f+p7o1G19ztuMtZ/7bbm327avuOQooJEa1GCT6ssTt1/1JCqj88+7LubIAv1/NVhPD1/XV359sbWchZPl1vMLkBEWiIMqBLSFlon3VClM9mg0FOqwle4e4sv20tqxxSzsSl9GFAAehLgGIAJUVHZIV9OMdbxbWJZw6BE4lJ4mJ9Mxw24n4FoVSEqfcSlqznyWxhSCx3OnylNl8yub/LcbBCciqzYGTk/7Aip8QjycIzMBFAHsBURQ8MoRSKEAJIQEQ6MBvxOIaoVspFs5ljOjoXZ2zb/9aq38lcGHnDNPT02bNoyPqTxkxSNVwrtEIRsxIkNdmrI97OIU4ECGUTBfnnrfFOeksLoZ4AFIXkNjoDSFZiyGYYEwAigNshVgf2ABFaEJCTOgnGHADaGGRM5iFaH1xmAB7oZA4ZMazPSgYtsJZFDqLYZ3cqofj2VdJ7ulErP09uKtj5/5zFfadP9z90F/3evisDJ+b1bmtVoIa1RAukiSgKVze5YNXBAz1sqq8tn2kGf1pdff/AEKdF4xuyDuBUnCqs6TIPp11930VdrTvLgZMHHy69ErADYGS6UQF6ueYtt40ndKksfhVbiZ6fPPmrJytVjMYsNtZjN4zbXWOQ2De7X/bY+1TVPTJx4yne3W0dr+swVd3d6d+7SKz1sjdIE2SJ0EfYzqzhWv4536fmUu/SDoiyOnaSY8wseS/fSWGKLaZ+GmVf6dqmaMuTAfeZ9lzsWAZz4iXi3/4n8vEEIPJwgwbAG5qRhucX1Hf279Z22cNW6mBeKUxRxxime6KqpxqGo97DOzB40oNsfhwzr+2bt2Wf/R3PyLQ8XXwlOACiceP1jJQ2Z+uF1Gf+qXC5XGqPq7hhF9y64r3av+H/ce++9fPoWevh2X120LRcc2eSGzCE0aO/wFRU2umlITbcXbj7/iJbdXUGeVHt/YRajH7f66KYtW+u6lKTi60uT9n9XlThPVg3quLb2sMP2Ciu0t89vbW0tW5aLtdvU4v5wU2u4f6q8Q2fN4mWS0jgs0pGSJBQBDYLAcv3QEoG2iRNzFKaxFtdnEoNdu4UgvtxMoAaUGLGEASgATrAxRIM24zZwAiZoCmENJQwQh8LrmDFxAwFqlJQHE3eAmHIRV77EWjRhQlYlEwWLWlpzOaH1AdSK9fZ9GTcJpqC/gIm+TWQLoEiBtiMvzsURUIH8NGAbwJ6eIyWI9Fcpt+mB7u3T9340JXKjPaD2vuIFq5efhXjyHGIX9lI6xkRIEJhmcESUlq6HSJgRKpSKWclAkbg2wT60zVk26uiB7045EiaV1DjN5RmkMP/dwaDNcChIGgYmsrmnxEJIKKSFisILDWED4MRIYREFrQuAEyFQklM3wfnfC9LJh0vblb3R+ZCOW//8PQz1agMnmSZ1Tiitsw1zQgOVyW5fvc+AHrdUdq6cEYGT+0+QARrPefwgbsWIRqKO8mD6tbUXfy04ef71m6vmf7T8SkwLQNfCQy2Q6zZvcT4DTl6Y/upRS5evHku4M5Qyi8ccCzEVbhrUr+dtXbtUPFF75Rfb1+/t+3hPvP9UA07u6/T+3I+vcrU1yteBhVSAmMx9YmN97T7V3Z+cv/SDooDGThLE/gWxE73sGMdIeb5ym1/sUVM1ZZ/BA9679YrvrkN2GzjRyLlB+HI41oJx7CElm1c4VN/Ro6bn1IULl8VyGp8iWWwccVJdQ7BW5F7AaO6tvr273P2DAX3m/KdbZ09ckd/sPb4SnNRqTeZf86eKLa2tP8uG9FKpJYth/VukyaML/nTFHrGO/9+7W/uHqcm3G1tO2Z4Jx23NBIObPEESFncrHPZ+CQ5+07NH13/ce/7xOzs9vtnXjbaGDqSl762r3trkntXiofFezk9WFKc/qixL3VFVkHj5t2cf853t0hl5ye0xT+QGbsm6Y5uU9YOAOCUBthwB8Z+MY1jNQ2eIkAKHgYDUHMysGNRtsBtKZESw0DVCoHACrAlgNHBGzbMnCoLQI21JBE4iJ9eoNJIHJ/A6iFQ17Iu9E5xgHSKmPMRVAGUQiTFxuWW35DwP+IVixu04/ABMiWn5NaAG2nIjL5UoqV1GScUEsAEzHiTQ2qvAWl6GmkqvCYe51+KWvKX+wdp34XwPvvdevmbuhuGuZhMQje+ntWXL0CTVezYiW7AWSxX2lhBGpavwIMWcAZqwMgQIyRi9CSRlGOlIoCPViH6BGQEAJZEO/TaP2IhQgechj8fIWEDcyhCDcMJI6xolGEPrMoGSEJSDfOg0QjbSqoDjtWmGH2iXij11+KCDV+2NVv1/5p7Z06/5LDiRBpygIo09lXG3rx64T/dbO3TqOP1z4ITFPgUnLJx+3TWXTArDr0glnqrpTnBC0qNDTXigJJhvbbE5mtStKvHoiSf9RM6Y+cLRwJxQKz6UUIvHbBuEyJv69Op2e3VFx8cn1X63wcnMS/9Y/eF7S67yNLBTkoM7KlPuGovha/bpWPNkQWVh0XuLVg7fuK3pF1Yy3RuSh5HwPCLd53t36XjHgYcfOr92zAkQWvmdfETghHXTKnZj6KsTKVamrINVdmXcIVO6VbefuviTrU5LVp8ikDXOThV180WIKfNFzJHv9ulRc+eAoT1eqT331CiZ8D+Pb+0IfCU4AeT9+M33V6/dVHdOTpKxSOPmhE0mpjB+fk5+Vbqn9/Siv04tW7ax6YytreF5WzN+jxZf4YKYk6lw8Jx2lP6mMF68YFrtqcHufO759z4Tb2xs2HdLQ8slO5q841LJlKgsSr9Q3a74np5F9nvj9kLK8u7s7zd57Qnn18Z9zoY0B+KXrcgalpU0mRWYKsiZMWZkYGaWz4oxYs8IaCidNykz4k8AHsAVKAR21whByk7kwAqlFVBYmJJHfpJuAyfAmsA2sBH4dUiYsgmEiwOIgbKMQEwFhkEhoNUATwlKtBdAxwuD1hV41mACSFpvk68YtsZUdyB9OAIixrGVcQNegGGB0g6UerDwfRLklmqVueOwA4c99sKEY+Fa0Z0m3DysxdWXa2wdjhBPIKFdFIhPLI1mO5y8nnMzy9PtU7yxVfzY1/wnktD+GtOE+SAlkQTwA+UlAG3GI41BOljE5hjDOUAeeTcYsL4HgAboBATFmiALccM4wVOA7cCsDsBJhFh8hEWA4pQGxTZ+o30M39Whvf3mzItHNe9K6RTKeKhvX5qNxwlai1CiLqeWLOkjdrf0+U2uu2+6bZvmJNMcjJaCA3NSqLGrMrm61QMHReCkMlWSmTr1uROCEI/jAE64QzQK6wgPZtReM/73Ybhhw5fa17eBkw+WXYlIenSgCQ+VQL7XuNnh+pZu1QV5cDLr6KUr14zlTmoowoxzboEwY2vvXt3v2bd/r2kn//j4TTt2LEdFRcUaVmO8seH/HzNLS3Z+/VKEUFNTU36b4p3PtzKMUwVao/rPznHFiLFoWyHgyijO/w34tgkLUaghuZcxoOE+fcRiOckYC/v06RN+FYMM4zeAk4/nL73aFdaoEAmmpYeIyK1mWlxbNDT15AmDTil65cXZJy5dve4X3En25baNsQwChoM5fbp2ufOwg38475QjO39hZ+Ra2KW1CHXs2NkMKYyt/dx+rl2LUOfOnQGrY0q37Pzd5ra0okoIY96MgvJy8/oqhNC2bRQj83z0fcvLK/S2bVtwZWUF2rx5CwrKKzTasBGVlXVUGzfOkYd9DcN96KG1rN7f3E0R60Yp2HCCJNNhFlHkro7H6JSuncofX7stazc3u6dkQvDTSXXDlGKtXeVYemWPLp3+1LGi+IVPPn6/bvNmV6MCuOXDz18DLbBu4Vqp/PPpNCxmcEKGWCkHy5jAMWljpQQWFiHxOEIoB69hOghaTZ0c2sSCQFNCqIbnYVulJPbMvwNNvOg5FI+j6N8Nun37AtHtsKHZ2y+5xNvdSsI3vX+/je2/mjmZuthauvL9Hsu3bLkwG+LTURguS8bYr8piZO7/TpfdUzs74d6pnRZubBi9LRueVZcTnbJC6sK401Bu4VkDq8p/37mxZE1t7W6UXLTGI373h+JsVhzRlAmvaG71B3ZoX7m1XTpxb2VxydSe+x6+ZswQDD2l38nH+ffeyzcuz3TxZHhGi+In5RTt1BrquK85dQnHPpRbdubEREm6oOeQoC41+gkrmvDbkmwAnEBYWJ49MQMp/D7vZxKpQtsyd8C2Xkb2I2a6htIPMCfArkTCU6pCU8YwxQ8QvGKMJIAesII3E3fUXqslgBAVZfRQYgAJhAyCPb3pBEISMcYReK6AN4gBWfC8CBQK3G1YuU8UFsanbCnLbEC11+luv7xr/8Zm70qN2REEEYeEaqMOwtdSjvV4p0Th/NmTRzVf+s47zkP//dbhPiJjBGHDJGYFZrfz6UHwGQI+mtomTBBAE0A9DodOSq1hpwlIaxHyRWgs2hC2zHdhAGgMSGsDOABQoq4jYJSIEijFmVvq0BlVpbE7D6lo/3Ht2V+te4IJfsT1U9JBi2qnOG1HME9qxpStaVOCO5u79xm0/V+VeQFANfnuV/u4GTlaCGuU1KpAI09l3brV+wzqcWtFHpw88eTzw0WAxjEaO4Bzmyjk76CWmDnx17+4GXnr1u8KONE4NTpUmIdagvnWZpvLST0r4o8e91+nqRkzZx29fOWacVa8YAjoUuAcMUJaUsnE7FQ89hZSok6JUDHGwB4HQDDAYiOQFiKq4RFi3ALNWApXNGDu6GeMidCYOw6AbSp1qJQIlDLmQBLZEdqmUoCzDZUKc+LlQqGxVNzhDCuhlQpMejGIpuERhnAnq+Z4DK0de97I5ccf/+Usstaajr70j9XvAjgJ+KhAhQyjEEm3eSVSwTXd2/WffuhPBxS/+sI7xy9ZsX4Cc9L9bSdFLEoVEt7K4mRiZjrG5oe5bIuUOc0YgxWBOQaGT8UEdlVDkRNGBVBlRUnLAsl8Lz7cvdSi3NKYQRcMbA8evIhFpklhKJRWWhEDCBRolqltxc3zhCqMGTGuBRgOKwa3ISW1lpIilGNMbBo79tT1xxzz5XqsQw89lG0JO3ZlOnajVs5JSghGNLT3e2vjDr+jR03po5yXsRXrNo3YsL3xIsxTPQi3sVQ+cizcmHL4G0yj+ZnmpnrXDWBAgjUU0RrD0gJE79rYAxgnJONVDRYLxkuBQJMjxkQzYoYxrAkcWwIBqhigigihOw++J6KEcoiAl1iDjj6UEkYHYklMpJbKRJwxwo0+DaEAEeqHSOWaOlSWLhh1+gmLR44c+b0DKF8JTi6ZOjW2bkXzwNWbdlzc6sljkAheKYjHb+hWUbN0d9mLL5z5tcbn3/1Uz0Ub6y7Y4fk/aw5RWS6UKh3jW8qYfuikQwbfvdjfvK0tn+SfQQ9RSWdF9ZYdDT9pyYgLwxB16Fhe+Xa7guStHRKJt3534XHf6S4dGByuuPWh+EZfDGzwxPGNrhiaC1GXjNAlzYrFfGIxDbeNFBjEnoYNMZ0lwHSAwDMyAov8YNsYFgATwug6gFUxwCPPrkTnAAAJTLJ55qRNEGtC8UBzAtWRKJwP2BUK/iBmAJM7Ra9wW4OmI7KA5xFrohSsGhFjBIkgQDKAgZkIpGQASIVxxhBlttCYGrwCuwcZOyrM2UTO50Tekkzwt1hhmXKb64/2PTleSLUfkSrgWr0XI/jhHh0rnnvpujPqYOCrnb3Gufsv9x8urfiFkjoHhYgUSDMZaYQhNVBrFEBrsJVAnHMUBoFxwXUYEUTKVi2DZk6pB0uirOemJMZJhZgjhaKEQsswADUeFcgASxmqRUY5RCpECcty2zl4RnVp7M4DvwacwHn++cT72q1v2b6vQtYQoXFXoUkhYVQ5tr3ZouSD6s4Vb57V8/g1/4ot8QBO7rrr5b4tGXWuEPwspVU6D05W7bNvr9tK27eb0b9Lt8xfHnjypMDTYxm1fwDgRKNgB+Vi1rXXX3qzzK1Z95Xg5Pmbq+YvXvxLjdPnhopwY5nnt2x1mLylc+eCh0876Sfy4RnPHLNs1ZpxlpMeIhRY95pWNMkpaXC4tUMZBalWjHFIfgQgDQje9GBpBbSa8fsxPKK5XWByjmRR8A/ztMU40VoRIUNzwpWW2pgUMmTUVUpImIUlwFzPhzQoLC2HM61DA07Ad4NTCo1dKPRzghK1LWbrOeMvOOexWMzd+mXHoA2czH938dXZ0DpLaskBnASZxhUyDCYePIjOGHTw2cXPv/TyCctWbrwoliwbgEmSxOwYCtxmj2O0xsJqA5J+RkmhMVB/puQaIY82rhBqmQDSSf4mhH406LYHEAc1WkqJzTDm5nkNk6+AZjZwV9ZhGEotI3ACWE5jTDmNYSFDqWkIQA8MmKnGIEk3byuBIqVE1McYemvMmDHPnHHGkVCGzyv1Pz8rAHOSweu7ZrPhDRgnR8hQMYJCxFC4NuHQu7pUVz7Ss+c++B/z55+0Ys3Gi5hT0AvsI6GcbTEsuZLNFKFGEYZuIJU0bCmFXcFGZgdmAzpP81IM6QoaurVNDCggFFhdYQAmUH+GUURpAL+GQzXdgCDsJwpTRihlkMqFZSCEuQgUphbGVAJ4Myo/468EBW/IjPdCKXNbClPxWWee9vPHCgr8HXsizuWfmVP31mu+EpycVntneosrD9rR5F7WnAv2jTH0UKcOJVPOHTB+/d6wdQeNy8rbnhi8elvT2B2ef1JzIAoDjcLChL2mUHl//ukJxz0QvNWrcXfo6tpn5sdXrvpo0PotO0a3tLonE83tklTqvzuUlN3bpYatrD1190pGe+tEfZP3hQHy+mlzEjsaRZdVWzYMzAZq36zEvRp8XekiWkiZFSdaWWHgMxF4kbgDMwrzbqgxFhoycoyXZF7wKUxJBsAJDBFRJw+wImalaDpQIukqrB+iISsSshpeIa9LgUUiQtTk2gAoAX2LUV8Yy3czjkcLhGh38vwNDGIGqUihkRQeJXqbUuFGIlGLZVtpxK0uoULtQqlh1jetvAwjyQnazlA4zeHsWZgFQuUPx4geL8KwAwrCrQmLPtOxrPS/j/pRp4Vt4ueLHp6bnvrqyz8RzBotEN8nRDgOOTpmdKFUSy1lAGOmFaOccRJCOUpJaTFSx5VcyJRYFLNYA8HYac7mOmhCevhK91CUFioMPdxRO7IJC8wzTjCgm3KYCFGcMb/MQS9XlyQn9+9S+u6tZx71pWZr5/xlVmrlxyt+1Jh1f0Ls5P6BJuW+UBbhlrJt3oxlsKhdgfPkAZ3azVpZ4O/YVUAP4B3V1ZkZejFCcldf902uT9j2U3AizpXCOlNKVaCwC8zJin0G9b69snPVjF4dOmX/8sDU4aGrxjESi8AJDuuYrWb+pvbiSbldAScLFwI4OU9oArIfJILMdsfSkztUFDz4k+NOCaa/MOuYFSvXTqB2el8F3j6aISUlchzHXEvws9E7QUnPSIhMLdSwfNFkEXWRtXGNbQ7DBigbdA/TM6wFYBqTiFHQSAskRGCqpwA6sAFEAHM58mE7YG8sipQOtVSRyZ/FIKRBaxG6khNVz7D/yuWXjLupogKt+rLSBoCTsZf+sfrtd5f8KhOwszA4B2kfhbnmlUiKifsPwNP79j2h5MW33h6+ZsPWCanCir5SxDBjNgrdLDgUg0AjBOISCr+wpDfBm8QsU6I8KfNDpDczJd18FCgsXuBup5gA5UGZMe+B4UEAEaBgjgdwIqUpgEZ9+YpgYE0psbEQoVY0yJc9o749YHkjZiIUnOq6mIOemzD2/NvLy8m6LzsGEIXy8dKXaxavWH2jZZWcpDXlgZdFHIefpBP8jt492z8W8iRbs2r98C3bmsYrHu+lwEERhi+pUQIQpNYaCB7DOMP5MhkHEQCNdHkAUAzoMEq56HowuDXvGg0HKRrTpB9GbDAI4jWss3zgraPeAW5K2zQUEktw5SaW6fSLQsIiuBN1RPqI01BSFNY5MTJ11Lmn3d61Mr7p60pc3/Qe/b/e/kvBCUxwx/7qd6UNjeHRrmKXNme8yuKEfVffPtV/6Xbx6dtqvwSp7s4Xqp061fp4afaQTa3+hXWuf2SzHyQQxV5pOrEorbw7R/5w6MxfnnhQZnfqa5dMnVq85pPtR2xvyIzLucH+VJFcaTJ5ZWWHypnVDbvforw7339PvxayNT4p+iS5eMl7VU3ZsFuL4jWuIh2UUmUEqUIVhvFc1rX9IIgLTAoCiYtdQRI+1OcxwQpAg9kp6NKBjhjoNgFQkgcn+eJPFA0M66l8R08+BMeIWhGwJjASRTcnuLobVhtIURNXA4M/MDeAaPKmKabMAzVsZlaLCgZyFQoZim1Yh3Mcm8+xKd2iMSrzpDpaYn6IRqzcwAhY2EqlCVEBR2gDpeojyoA+x/0oY1WB51s68FakbP7gQYP63f/YeUfkU5I13u/yuztvbGm5MFD0FE/jTggzZspFWgmMcQZh3CCVDjRhRYzxAqyhNdN3CVbzEhafVlWc/ntVx/YNXl29tXFLXftcGAxp9P0TlW0NdhUqDBGhGtgTwg3wg0BD0B8ymADDAMUxFsU2nd++2JnSqaLw1QfHjWj4As0Jrp26mH+47K1B67Y2jm305BGKx8phbR1KGN+BS0aKCL+h1CFvdi2O3dW+Q+W8P59/vPsV+hVcO3s2rV/oxlu87WXUoUkpXGHjWENlYcfG2lGH+ruiffkm129bWSfbEowWgo1SUhYo5Kmcu33ZwH17396htHRWIpHOvvLKWyf6HhrLiH0g4zZ/7wqfAAAgAElEQVTBWGzntphx3XWX3OJ9XVnn+ZurPli4+JcaJc4LNYiEAJxk6xMxckfXDu3uP+qoY7ynX3z2uGUr104gLDFIE44xsZEUCgkhETP+NpFeyjB5eb8dmJBgooom4zxl9ynXuPMwGM8bw0IqJAJYIWNkR6BD+oHrIaQzNndCiziOlCSBgGXTDEMLPtwyRoRt7jno+IKPAjF4oG2OMg4Vcy69+PxrWlvjS8eMGfKFZeg2cDJ37uKJmYCeqXTIlHQRErlVVMuJg/qSp1Cib9kna1aevK2+dYLjFPeEvbJ5PArSNMZGcN/DRAvVi8hoMdKj5ZlKuKkVAJMoTNOMFiYEFL43lGCj0jE1C5DIlgB0bCyqboYYowAoGRFKqhS2OLOZ1tT4P0fVYAjajI6xEcHDsUBSOUw3JmL02Qnjzr6ppESt+bKJefZszZ585g81s9/4xw2WVTZCScLdXAtiJFydTvDJPbuXP+4UJ62lC1adtGbDtvHITvZkPE4BFAC/wYH8AJ0dRB+YgNAo2tzAJZPKnn8AK7wz0uPz0yqYB0RlbVMLM9tRYxctQincliD0GpQWHoKOSm6VIs6SWlGKCWjbuBkWzZUEizYDBENkUaU4VQ2OjZ8cc+7pk6qqrA3/NuAEWIx/XDmpfX1D6wgf25dksoFdVmDd3L1r1ycevexn9bsDEL5sEANW4725C4/b5oXn7/D8Ya2h52CMs4VJa14Z8W45qs/QObszUMJ3WnDTH6rqs5lT3FBfIKXqwiXeWFNeekGytOLNP3+HVelfNTEASEEdkbU9tym+dNvy5I7Ndamc7yY5J7Fs1os3Z1sLsy6tySo9KCvZPh5iFQFmtjArJAAO0rilwpAESwqgvs3AA0MGbGGWCsCq5EPwzDhuWFqoEOdXDdGax5CvZvEZ+XxA10qkEDXF+2jFAZ4hecYE2pO56YHWvpvLLLM5/cvQwT1mFnTqCCZr8TkvvDUilPpcici+SAEM4WYfYR3quxkZi9k+rHRCKTllHAhZyZVaGifob726Vj/4wkXH7IDvMer6OfYza18+mjmpsYEk+weSpCjlmFGqdBg0aiU/sLj1psS6Xgjaj9rsUMvmXcLQa8VazkjY1t+6pPt8MKcWdCIa105dwj/csKD84+Vrjm8I/LN9wvpiJxEThGFhgBqF9TGy8uAEBQFyNNJpG21OJ9QDpWnr8Z7F1Svvygt68+cXj5w6ladb0p0WLltxfkagU5s80cENMJMAeCiLVvZaoRjFYYmFNhXIzF96d+18//Ed0RfS/7AIOfuBB2y5I1ER4HBQa3PDUI1xRSC8rE35wlTCfqfAwyv/XDtmj3ZsGHAy+fk+2awYLYV1llCqEMo6GXf70kEATsrKnq6srM5Mnfr0CYGPxjFiH8S5RRCW2wCcXHvtxbd8rSDWgJOFv9Q6fl6ogDnBSAa5hkSMTulcWfzAsT89wZ35xPPHLl26fDwizj4KFAHMRgJ0FABMDDiHSRnAMjbxAoAPBFyTHPx1TNN4nu2LGJZ86kEe0gOZCJNqxMAAeQAvC4XfEITeAkbwRzEn2aQVqwgDuQ+iTj+MeVpjBtcrAl8WDNWOvJuQWW0LX1MdZG1bvvHLSy6YmMull3wdOJk3d9HErIvPpBZiObcJYeWvpARN7FjSb8bQQ8tK586bP2L9hq0XObGiHtmswBaNRYDIaL0ApOSrVOZ+z3ehtV2QMNGauAVgkCICxMAUY+IIbKjCZkFiwAksckA7JhRjJEcZWc8YhZTynOf6hVKqKsZi1UJgUH1CNLCBOyC5MBJ7AroLAAFSOxZqTCfIcxdeePaN5UXik68DJ2+8+c4NWBeO8D3FQUOHkLcmZuHJNZ1Tjx5wxCH8jVfeOHHh4uUXYDvdm3KbKYk1p5bmEryKlAEnptkOgIk5DrCWMhnsnwGjAFgjIBGNX3liqe0HEFQbPZ3R8UnK9RZO0FxNxLtS+Y1SoQ6KkAMRYT8QihZjbEUu3flUUUhGj0ZR0CtpxaloiMfYk2PO/dm/FzgBsd2Pf/H7jjsymZ8KHr9IhNIr4uq68opOL8y4blTz3gAndz48N/3csiWnbG71zm0KgiE5M6Hg5pK49UZhkJnUv+8R7/35S1YJu7Jqu3f+fD5r1t977chkz/A1OtPNukUl8dj8rhWVY30vtXd0NLuyY9/yNpFoDeFpCOGyOQjXtVtCHnt4VmqDy/s3hfZPWhU9KitJdUg4h+WNgE4VMzAQFHgeYogjRpihqqUGQzGFCDOVITOg5rlrZFkWCrNZs6bklm1akOFGB9BiaHIzuOdXIPncHvg3ABdgTMC/BBgbiwHYwJ7vZhanY/E7ew+seeaI7cc1rz5gQezpZ2YfmwvkhRqRAxm1baIpEn6ILDMLhNqy+P8I9RkozIClJZQSZRG9wdZyhkWC+4dU77cSoY3o403r++3IZM4LtXUsIU57+BLAwhClQ6rVUovhv3Wv6Ti1gWQbNyzb1sVJJMZpgk/WcHRC/0kLyweH/bDLgmmfKQsCKHys6bWub89/d5xL2AiXkAqBOYNFPMjnwGcFkgCoEAgLgbj+HzcGqjyHhe+mHPZQYUnytYEFHTaXNBxjVsb1+73AmzaJymWr157clENjWt2g2kPMEpijABa5mCBmcbMyw76rC0jY0o6jF3t3bXdzCS1aaqICPvOA6+D06x9JNSC3j+vJk5RlHZfLZaq9MLAQ0qFN8Zo4Vi84Kph23gE9PtyTNe2d4KRVjFaSG3CCiAfdOkv3HdL79qoeHWaV2RXZaY/NPN7z0ThOnWE22NejYKum3lM33XTJrZ63ZdNXa06ur5q/YOkVWDvnhwL4eYSCIFcXj7PJNR0q/jbi7J/lpv31kUOWrVx1Jib2YCeWcLKuD5W8EK5RHKmstekQ0xJAC9T/hTKuf8DOQekTkLpRaMGQmJ+V8iRixJsYZx4lQu1YDPuhl6MUzyssTU/f7wdD3iXJeO7Dv88rwCEd0uIG5/k+OlIRzsNQIWpB51xU1jSrbYzNVGUzndEqO2fiVeOvqa//GuZk7B+r3/to4a9as+JMhUMOWVBernm5DoNrulcfOPOnP60pfurF145etGjFOfFYcQ/GHEtroiBUXIE6REkJfxsyM4rcNgpVbPSpZn9gyWFk6cYHyUzIAOqYoUwISCkw44xbQGtqLQWogjMKhe8zC88siqXe8QlpVaFfkPP0fq7rn+/mwqGJRCEjloNCpZAw4DAaE0AzA2SLEasm8HMTxp+3S+Dkrdnv3RiI+Em2leRCABHork3E6eQB/do/OnhwD/T8S28cOv/jxSMVtrojDuMIC4NcEFjIEsIH7Q+QkhRyKozOGTQweTIYBqq2Ao5R2ZhjE8ETOHl5yhhLU7ym2tIywJTrunRBYl5JSdGr++2736Izbz7fnfW7aQX/+HDuAUuWrTwHa+sYiS0LIxthDAweyzMnETihWCrLUjuSMfLk2Weefkvnzmjjvw1zAm1oD189ucumptYzfc3PCQPvkw4FsdoOHTrMe/DyM3J7A5zcPX1eyTPvL/vZ1px7dmMY9s8EPiVa1Bcn7Re7FcVv2e/a8xfvTjnp/jVrnKeeeHnIjqamc70gHOHmPFRVXPhwkRW7oS+q2743Epa/Zdzxz3+c1njsPXMS8zasOLAuI87JKfyjrCClAQy6oDMxKcMa2eDZISnI6hWMU1DQkVgTX0nshwEGgIJjtvEigeA/J2YbQKNCgRw7brQWgYAcmnyHzU5WNEo2jlaJsBKLNChAFwPQIFgKL5fboILco6l4/HGOeV2r39IZ2fYpEtPhSpOuhED9BiZ9jBKWLWXotlq2s4rF7Jwfis6trlceCglYx3coWhmnaE4hJ4s84TGPyf0ac7nDNYmVU+JwpKgJ6mNSu1SJdyhSUzoe8MMX39/yrByMBhdv2Lp2ArLQuUKEKSm9t1IOf2hAjz6v79fn2B3XHQrNCljX1taSD1P7dFi4bsM59SL8uY9plxBTLiHhGMasfHWLgG+LgvZo6OpROs5xlmG1mGM0hzP8ntJyC5dKW8lUKbXsA7M5b0Rz1uuShaxDQjGG1T7IcozMBzQMChHf12ki/RIWvp/QrTekCfnHZ8MyAZhcOu2lopWrtv9g047s6W6ofiwYLvS8gIaGKVOIIyELKVpT4uDH2ifoA1NvuHztnrrv28BJa0swWgfsLIFUISGBanXrlu07tM9t7TuXPV2Zqs5MmzbzeD+HxlFiD7Mg+E97WzkLp9XeePVtQbB281eIQclpp11TtXDxsisITY8RgjBg6TyveYvN8W3tO7V7ZOyoQxvmzq0rX7Xmk16B1OWUMhoGysechdrMvdi8iGhwBgIBoykwCKhwAMmf50zMrA2dJkRLAp07MCeDfxD8z+EOzvkedjhVge+xUPsu4/aiiuJ2Gzt3RkFt7XUa1V6Pj1nsl8hc5ieLlq6cGIsXVFixBPGD0DA3UEqNSqKgDNWaEZGlyJtz1VUXXdPc/OXMCYDjl1++tdMHC1Zc2ZoNRjEL237QqpXwFmEkr/lk2QvPPPTQy/FZrz7bY/GiFUNSyZKCuO0AJPcRAbEY1JaQgO8OlAGBbAeggcwjcn6OCjiRWUBU4oo69czfmkIjikUINCZZlEDMNtK+RiLj2HQhillLmbuqadq0vnrw+ZuptYq0a6lrOLW+sfkKJ1ZYzmJpAj1AgBajsk6kV6MkVA7Xjak4fmbcZef+tjL51WWdmTP/2HX2nHducpyK4a3ZgEkZIIy9tckEnVLTufTRI444pWnJkpeKV65bWyE0tkPXODwHWVe5TGFwrdRCaMUVw4RyKmlINOhDgAnREivGMArA6sDUnyC3CzPTkwWuKjBMCk1BWiu0stM4LaW0EArqbZtvzWbLW2fPvm7nePHRR03phpx71JatjbfmfFLhOCng20yp0VgTQFkHS+RYSDmWanRi+KlxY077fWUlXf9vA05mz57Nbn3ho+6bm1pGC8z/S4twbr9u7W4qS4RL7toDoXtfNIve9Ojc8hc/WHjmdtc7o1mEvX0pwOdqa3lBfNYPu1fd/ofRJ67encHxl7NmpT76f+y9B5xV1bk2vtoup02vMEgVdYiigqJgAU00KqJRh1ixY9Ro1KAmufd+jjGxXFuiiV40li9GrzLXFluiRrFXVDCgFAEpw8DU0/feq/2/d+19KAbQgNx/YubklzA5ZZe127Pe9ykfrZrYlcme73E+kSLdXefYN1UlUve0tV4I5MP1LcRtf8r/8/7SOAL/pm3IJ0u6TstKNDXL9UhfaAsUM0py4JzIBLWKLFDrmMbtCmlPIO0qRmsEwfU+QikjjAMue/SQ1LyAbMtCQoANPJQubGMRL81lXKqKhsNuwvRKTSBjHR+2kqCtg4GyLnmBYDSfIfwyoyTDXDbUl2qsJ+UIpXQyDK3RiColbEK7CJIvlVeUPa8pzmS84BBP6O9KhIcARdGhxC+zadpBKgvCyC4vU1OQIkloghJsYwy9YYWQpVSBSfEGQfK20c27vVw+uAnP/3ju4I6Ojh8JjL7HZVBJGVoTs+nbliKzmSc+rY6XdxEX5wY2DsaLV3y+S17K0zJST/IxgD3oNkdRyxHPBmbmJiiARlJszqEo7rsW67YYaycEdUP7nzCWRAgPCYSo97hgntAYWjnEgqwg2HXT4EcYxs0rogSSvKnM+dT1e35eXeG+8ML1V4bOylrj8+98puKzjs6x67KFlp4CP7KoSIOvNRUwRY6USURylERBoZyI18odNPOgIUOf/7rcQuFpN2HCtOZMWpyjAmakxIQFKltYt2jfsd+6eejQ2idSqcG5R2f98WivIAGcTABwglDQYVt81s9vuOLmXG7Fmi8HJwsuJ7hsuh9IC56tvp9ttxx1c8Ogqodefua+tVdfPZvOaX/FFvluhlA1srIF7TjxLd4HXDdnPouISn9zsZd7BYxQ3fr3/VQBoy6EnKa49lcVsOPk9KhRdd4Xs8FOO21GoreIJyz9bPl1uQLfw7HjzBcwUcfIsWzDfwHAjzWwUlTGwuLFK356QWs6nVq4pbYOTDCfv+g3O33wztyfZLPeNMKkK4QnC4XMXCXlVR2rXn7m6quvxsuXL7c/+qjPjcUsUlVVo/OWoxPcNxcnpN0xyzH7LLiPyzfZY/h/W8vDK0dC+Dged7EQAWbM1ox5UNBUFRUVXgjOWterbCaecYbrLfFGL/981e8qKhp3FTjJgOcOVwectobThoGuKpXr6L6Eg5768UXnXlu51bbOy2zWA+8Onzt/2S+zeesYhB2mEEwEgmXJBPn1rrsOeOi++37W1TJrFkFtC2iuoRujJQglk9W6szNCWwih2tpm3dm5wIxJNtuO0ZhwIMJ/4H/nbObGH30JPos+XlnnkPr6amzb7XLmzJnAZdvkXDviiIucvMRjVq1adw/nbIQbq2BSwEQNI4vZxolayjyyLaFsK+hJxNmj500/6YZ/Kc4JtEAea3uzeW1PZjpHeIpN0fPj997tBq47l9113nk7xAfkqlmv7fTyB0vPBEfaPt8fATM4xyYrG8pjs7538JjbW48Yt3p7iHmHtd5Z19eXnZLjwfkC6d3K4s7iSipbK1z/mbbW1u0ydvvnhSSbbvn0We+Xz37r3WOzgT4rz9W+vpTwRAD9TmAhuS5ps7mupG9XxuMLEbXzgZSJ7kJuZEHo8T4hewfIqgNpAZiWmR4x+CoEHpSkBYHoO1DTYUbBuD1UWm5o25rKCRREjRtsGPRnZmWgjlAciHfKsqwCUbJHSikwo2B1X8aVdKFYAPNLqrSmimewFK9UlqfuSqUq3s/Zvl/s5mMzAT9faHyo1rgcKw1TOmVroUB0UdCCcuioAxkQKhtCI6Y1gBPOFF9sI/2MbdF3Oec6r+RoYluTOVK7SqRcyyKCINWLhGynmq0hEnVZlHaXl5WLbKG4EwCoANOBRaUdsL6Htk7YtI4sY+HGS0F4aPQgJsGYhC0t8IAICNYCyHDQk0IIOfBtuKNDBQrabiUwYe5yEaOf8AAlsRaVRCxJ6fw15dR67rU7fmJk8hfd9qzz0cqFo9IFcUKGk+/ltCFK254Bj+DjYIRPIMlGrijqchosr42zR6otfNfzN12+7Os41wGcjB9/6qhCWp8jJDtDK1VGGFeZ4trPxo5tvnlgY9NjjI3I/eX5Wcd4BX4BQdb+AE4oVR3UCh656heX3Tx58v5rtiQhheWfcsqMQR/PXTyDWeXneYG0YPg8P7uO2frO3XYe9sihhx60zrIsDMfUdYUOAtCqxQCMm5MSZiuJ9TubR0K42nGgRmX8ObRvZs/J6Bs55PCY5i7XnmfhVPRuKpVEXV2dmBCmUtGbSlXmzzhjor/xg6mlpTUZqPSkRYs+v65QlLvEE+VMQEgkdJCA/wLsUDjJtdIEq7RN5QtXXn5ha+1AuWhrap2LLvrNTu++N+/KTK54JiHSLno5JUTwV4rp9bvtv+8z4749OBiMhqDe3k6MUBPKZHyNBm96hMvMZ3/7ymRq/+a7G75lLNpQadmZRAw3GrOxpMrWF3XPEUfwL1bBW1pa7I5u8q3PFq26N56sbUY0ZSlj4ggamJB8DOGcFgPOCe6N2fLZSy44/xe1tRM+25JcHtQ6S+b/Zfjyz7uv6U6j71Erzny/iCxHra4oY/ePGFH36NhRwzoxUVaiugrnOMGe7wM3RCMfSPmWds2e+MhD3lc69cPvI8QFxaW/4ZcBloIJikkc5k+eTPB4eki6Ijcp8u0y/K8zf1W+eOniQ9Z29v1KqdgAy0pBNc+0y2xIYIdAUpFHrisUs4LupEv/5+xzz/jPf622zvz59r0PvzG6o6Pzh0WpJ5W59PGjDtzvVtSAVu2o3JmfPPjasNf/uvTcjkxuajrwhoDoLMbIstqE/Yczj5g085Jvf2vdppSzr3SumC+1tmryav72oZ3F7MmeVOcwRqsqk7E3GxL0qh7R8/6OSlj+6lv4j/HNGX+em3jqT+8clS4G030lx3MhYkgJ36Z6dYKRV6vLks9WKPpx7cDKdanyAbx37Tp7ede6ps6sf1CfUFN8xPajsXiCc6P3QTYWWouiTzTuRFpnpMYxRZ0aRK2UAAsDIzksvcJ7YAmgmL/XkwzD8jE8PI1PERgfSYUVpKyGVV/ociOmFXc0BwfMO5t2Hvrfx0QhkSOuuLtpXbp4HsfsVI3YEEgkNoIhcHilGm4cSBok5ELNHliP0fKEYjLIWQStxFi1cw6oxm4SSjdJhpPYFPINqAB3KNB+BlQhL2bZBZc5QkqcKvh+uWKODdoLkGkbmaUxigg33BjtQmqzASdAgYMUY6jgKkNINBWlSOlgWPuWZcYISJOhu0b0Mma/odySKYHiWgpX5JaUE3lNTVXlc69dd76xIx13ybV1OY4OL0p6ekE743zsxgsSY99UZyC+ILLnB+mryKMU9jLVMfyXupj1q0Nio9/cLhPEaFNN5WSfac35gjxXCnqG0rqMWlxlCx3Lx4zZ/cYBAwY86jhW4aUX3zk2n+EXYG3va1sOoVR2YOLPuvqqGTdNbtk6OJk69SdNny5YcKltV1woYAqONSoWczml1GzXdd+2KMtIwaFnGZlpIRVLJmwgOoaVPehchGcoKC7AJcyoYUOPZG2acOYIGClL5Pthzl/w4wt/p0AkTLAEpCl85MQd33WdhdX1tQtOPXWC8aaAKvUjj3zUtGjRZ6d0dvVe7PuqBowvgNNiSOVw7IF3YYA6MEJ4hhH5wuWXn9/aOBgv3LqU+FeDP3xn/k8zGe90QpTl+XkwWukgWD2KmX6HaAW0DpO3ELccDKAL7ImgPWrOA0Pc1qF/oGnzbLATAeMAwyMBEkpkEheOGqjrhILPpGRw+lLoCsG8n1igfFP+4MGNi8ePH7/s8ii3B9p8Tz21oHrJwkXf7ejo/gW1UwMQi1ED5EFEbUS7EKKpkGVJ7TqoL+6gZy654Nxf1NZO2iI4gbGdNWvu8I/enveLPI8fq5HNBAR8Yj9LcP5tqvPvMSbyru3GqePagQpNHaGHZ6Kz4fhF+ujwPAiHITRgA3VcGKGFgZkUMoARkTCVMBovaIMZiQ7gTKE4UGuR6zJKLVVwLPbX+traDw8+/Mx2qH6dcUaru2pdeufezr5p6XRwnlJO0rKTWIOQOxp3DYaNOEDxuFKMBT2xGJ119tln/mtxTlrve9l9ecHH+/T0pC/jCO2ditGHTpi0/2+HHjdxzVQTCPL1v069YdYuC9b2/KCrGBxf4KJJY83jFl5c49J7Lzzh2/efM35U77a2XuAkvfaFBd9qz2TO5gqd4rgWqkm6fxwYc38xwl+19F+ab7LRoTz8lllVK1fnTkh7/hl+EOytJGcMy7VJi8yuKnMf2a124NvDB4u+1pYWMGAw7pXTbno+Pq995ag1ucL38xKfiJxYo4SyiAgQUb5PpP+5RfC7GqHlEtN6TaxxArORAmEXHtSGdxjZmUToJDRjiy5xQ6I1ycZQQdkQABiamYV+AmBuBNUGJv2si8Rr1TF6zV6TBr1X8ulobp2VXLd2zckcW+dzbe1pHHEVQeAzYWYjWIDNAlIEWlDwMDBeroiBv4sKFAMJEVIBpRbihDleIBi2rZD3ZhwQQHkUPsSoRjpGLGUTBo8z4vucSAgpBAM7gzOMbYNRNxgbL6IR2GxCwcbgFg6FbOjnb1RVMmBMmsoIkF7hb9OLj1phUbkptPkHGbYSyOGBjKvCZ2WW/nltRfmzr193ft+sNkSueuXa0cVATQuIfZxHYgM5dogXgC0eeDhAjx9uwOAQhhAReeSoXFBm6w+rmLhz3OhRj9179jHZ7b36gY/zwjMLd8vn0LmckzOlUmXMESpbWLt8zF6jbhg6vP6xVKqx8OwTLx6by8kLkGLjGLUIJqKDkuCR66//8U3fmTKhY2uVk2nTftI096MFlxIUvxD8LWCcPd8HQdNaHuguyYWwbUYtCiwlU5gDlgQNQE1hPLPM4Y1qeWasI/1FKO4EGUsoJo3AA5TojV2WkaxEHiggG4XzFk5djl2X+W7MXpxIuO/WNNYvqiivzBeKXrIvnd+lffW6Y3rTmQmxWJkFZ4ZRCUU41hidEYwYREkpP2sT/sKMGdOvahzsfCk4+eDtef+WSXvTEJIMWlv5vAeM0KWWhdaCQQdEkGNNiW07iPt+aEZk/F4BCgPqCC/Q8GwMIyzCl5HahQ9zo74D/x6YRJjIC1g04DzAVcYpFUxgKVGSMhWkytyP6murXx+wU9NnwHnt7c2k1rb37drZ2XNssaCOJNSNaUpDC5hSOrqRVYNSSmnXJelEDD97+Y/O/3lZ2ZYrJyAlfu6JO4e/8cacX2YK7BguKYPJgJQFqWSmm6J8N9YwrwDmKbM0tRC1XQ1p4iA1BMJ6WOEE4X9JoWicrLEh+JskD0MhDlU68GZ4dkSanVDdY2qkmCsw2JWyiAmRfrIstriyouydmsryTxVCxc9XdJfnPDHK5/gojZzRSlkMY9sQYkMZNnD1wCtHQltHW0z1xFzSduY5Z93wL1U5OWzGjYmedHCQL9UMSeiQygS758hDDrrnZ1PGgZvmZt34tueGBQ+5w664Y3R7UV6Q4XJKUek6EIfEbDK/xmV3nj5p7KyLj9wvs63rmDV/vn37/X/ZvytX+IEg5Jhk3E03ViQeqObBTb+/6gfGIXRbl/3P+LtIsWM2/WqEcHNbG75jdmesi1l7cEpOKQTiSM/3mogUhaSD36tK2vfvOnzg88PXfq/riyZ4sKxJVz84cEVP4fgs1xdwbO0cCIGBK6K9bKfihRdjFD9hxdzFXFvDAylbAkS+IwirNFWEjcBJqTVhJijmzgwWRcCDYMZzArgrCNQtUEGBFgmAG6gWAAoIPGQJvzOG+GMDK9k1c2+9bHXp2Axpvc8tru09zlPWxVxb+wptYYwtZO5UwNPDAFCA7ciQNM8eY+6IsAoQkT5iZnIsEbNs5AH4jOoAACAASURBVEvwy8WIWo7xfjBSUcjfgZsyAX9PUN5g5EB7BFKTNegLwOczMraLInXAP8Eyd3z4jAM40dBSMX5zJZdJ83QMb3XwsAIwBhJXA1RCSBdps6P4ARxqJWwtwYRFUj/zWVWKXJ1gzrOQ0jzlhntSf128arKv6bk+sff3SMyVxEYBhxoAcCChkKBNwKGpUqkiIkFGxlDxs4Y4/cOhe33r7jvOPKpje895k62z78m7ZTPqHAAnSslySL+BbJ0xe+96w8Cdhj1RW1tdfPbp2cfkM/4FWtD9jPE3UR2UfjVwcs4p/z7ow/kfz/A8Mh3iLUHKa9ok1JGBJxWY6FmM4NBOHJ5FwHEKnZJL1GyDHksgMTIbLAGP0IQwDL0MH94lc9iNAEro2WYKX8ang2qlNc9aNl1VVp5qd1y3WPB4rOCJhkIuGJbJFsoTiTIMuVGgfAMiOlwGsBkMfg94V/hZxxIvXHbp2Vc1Dk5tHZxc8KvBc+Z8+NPe3sIZCGsG5nL5Aoi2MJirCbh2LWpjRmwM15a5tUM9yBSEAECX9iWq8hl/lw1HP6KqGl9U4xpt7PuNxBrAiXH7h24tVGKgGWkqPwSE3bIjlYp/kkwmViipgkKRlxXyYnCxoEZh5NaBNiecPxjf6nAQMRwfiSiTOhan6VSMPHfZj86/eqvgpPVl9sD8vwz/dOmqazJ5egxX1IKrDWGukcpKoj3FjJ6KEC6hp2mDtwhEUZhJB4ROQGk2nANEmqSS10vJ78UY8YW+RdBaNpLq6IwowZSSZRtI0ANeQEp7yonRXMxm7bZDOxAmPO/58WJR1ucKqimerIwDMPGDDecAzKMoVPIwOPIqZdu4J5Ww26adfea/VltnzPQry6WMH6YwnaEITVYn3d9895CxD/vvH5DeHofWLd3UoKx355tr91sn0YUZrg4vCFFFGS6mXOujapfcfvaEcU+ed/TYbfZaOO3G3ycWruw6rC/wL0CMHVRZVramsTIxc/+Rqd9cOWUKGGx948EJtLYaJ8+hr7+8wO7Lr4sRFoObosuYY+UCj2U91pTj5FCh6Xc8LkZwz3MsJD6vTbC24UOq73r88tOXbh7Eafyd1ocbV2QyJ2SK+oceoiMCzrFrMYT83GKsxV0xCz2+37cPaH/9L2+PynN9hqJWS0BIHTywS5WTaNIRtSqiOz/cK6NwQmMIXbrTm9k9zOrC34PahUofOSrocKX3SFNDzS8/vO6sztL5NrH1t8l5K/umShw7XxJnb4kcAuUKk3sD/hfSNw8lDrMUqNLYdujzIHxk/JGMqhO+p0G+gAhzEaaWeZADJwBKJFL7cM83ahkDPGD7jI0LQRzMp4z0NCyNE6GQBX1k0J8qLrn0i5qoArUdAY4YXCNHKxxDGIMzGAXFVCjWDNs94ZTe3PgNgz/seUXVGBMaAAvggvr5RQPrU/8nVWk//8aVZ2f3+OGNQ9NBcLanyKlFZO8UEAeH1SIg7dih3BuqRpYbtvphn3haObLQPrDCefzA5kG33XPO1CXbC06gcvLnpxaOLOT4mVyQM4UUVYT4KlfoXjhm7LduHLZz09ODUHPxkdceOyqXLv5Acbw/AX9vjDoQ9Wf98pqf/urL2jrTpv2o6eOPPrvEL6AzLMeNQxMRQB0lxl3GgBET3FiCeaFqWAMwMONgXD6hnBXOho0NKDzNo4ePaeRE5mthK7IkP94I0ETGgqaEBmBdcySFrxnDynIso5Hl4MEnQI3vUjDo8zw438CAC5YepoKHlRMN56GS0u+NxfTzl1x63vVNTWWfbamtA2qdl166ftAH73/8466u7DRqU5dRC8vIZwcANZBsLeZgRhwU+CBMD9epFbSvQg+iUn0kdIIOjRRLsCysCpg0mfX8MQA4oX0jPLQNE8xUPsP6AUcKzinEleNSzizqCyEh447JgDha24zSJIEKIxDVFeJhzEOpvwttDapULE56yxL2sxeeP+36+vr4Fn1OWltb2bz30jutXLlqRiFwjlHITniBrylTQoms1ALIpTZxrDhTwC7HDkRUANYyVSHAklATMYUL06iB6mpYFAHXJ+NwbWyewhLXBrvJ0rwBw0fgkwstOgITC6i3cVnQSAdaIx/s+AEVAoSDKCZaKErixsswprbmPFCC+5Dkg0GNDXkHAJYYwtK1ra7ycueJc886/bcnJg9rx1N3TEdje6/1bf39ZolOsLD9z26t4pZ9lNDoUimk11CVunX07rs9e+Nph+0QGTEQcB+a9f7EdVxfmPbFpGLAyyyKClUJ673aGL61ZcKwP1185KY+DX/PTk+cflNN2hItBYXPI7bdXFdV/lltyr59asvB901tavK+yeAEblLPLrjfSidomcDxqlw6U88DbyCiulFIWSU0ihe5sjm2dyoEeveA68YgEDbYWjpYfNAQt3+7x/jdH3tgC3bqR9z2rLN6ZceotOedkvPlKVyTOhDraB5oG8uPMVa/rqis/tORxx7W+8jvn9jbC9TZgtJjfawrpblpReXS9XWADW0eU0o1nRNo5wCxBNKAofUQzuxKJXQMUmcVIEeLbkv5zw6orLreHbnH4tTIrF718ccULUZNXfn8qZo5JyFs76wkhZ9AU1zEHFsGQVFzrbGilEnCGLFsQsAESglQKUDYl3GsNSRUE7cD22W60WHp22wKVGBApoiQDcAkiiA2wAT2Dbxg4F8pEciHbaWRBe6zgd8tA38Bs/RSYrsFxajDFalVGu2kER2oMakKn6hQNofWUAmcRDX/SGpZAm6mcoJg+Twot8nHzSMH/ntdpfvaA9MOKwy/4Ib9uXYuyUt0VE7huDSOtaAECSWrCtwYYGMtsNqHVpmPLFVQCeR1VsXJs/vt1nTLA+ef+Ne/59rb3HdNtW3/kwan8/5xfpF/X2tcDbPJXKH3073Gjr57wICaV8eMGVa4554/HVjo80/mXI/DCIocei1j+pnW6/7j/86b90LXltqxUJk59+RLaj/8dMlUr6COTcRTJsSxWPBUwQuUTRyQoZm+AyPMwF4pNRZSmhwdoJ2Gsdlhed7URqBNYYhAUFoqtXig1B7abpEwcgWajBsVtTSiFgXSLQLFaViZMLNy0++A1SiNMYSpxFgS27G4zuVypkJolgQRPmANT6SGnccgxdKyO5bAr/748gseRmir2Trk0kuvrX//3Y+nrVjZcbTt2AmwfdbE0ow58MQlUoSJn8A3t027EMwDjFU9tGwjZ1OD2UyvcwMHrFQzCqtMpoJpwFxUXyARR0ZbGGLvgD8DuyuVr7koaCjKGT8yKbSUiljMxVoBBneANqoBjyMKyhSQUwOwh+sLdl1oQqSKxa2e2urESxdeePr9CB29ektxKnAeXH75TTVvvTrn6ExOTFSIlQU+F4jpoghyAkztHIvajMVjlDkuNHLzBU8m4o4p/MCBMUGFJUQKExboUUUzKkMcN0A2RKwEEHAIUw02C20pMSQBENeNG7tsRgkY8SkpikoqTyIN0g/T8YVcMapANADKdMLA5l9oDdlLCodZTOFpQTURrmt1pcrjr/1g2hl/+t60Q3t3REdje6/z7fn9FsHJxOmtNXkaO1pI/UMeFNYMaai8aeiAXd76opHT9qx849/e9uxip+3t177bmdfn9/niALBUd6nM1sTIm3VucMuB3xnz8vYQcSdect2QPsHOCDA93XLthsbaio+rHfSrn118yv+MwvgbqdQxXha3trndqFi1pjvTmOVsl0CTZonIzgqRIZqqOqFVIpDSCrikQiEn70P+hiF3IAupfILpF2sseeOHt1/+5uaqJpCCPG+NPXBpR/bwfCBOQozu69o2sYkMwJ0ZSbFMa/FgLFb+wsDK+tyKdZ0H5LzgNI7xgZwSBzIkSq/1ltClUvL6T0oVkzBBOayghBWTsPwOnBNh8mmoEkWXob9WlSXvtuP2q8hxgnw6nUqne/eWSh1HMRtPEanCCgcWor1M6Q7bYmltKV7wvBiynFpf6AZfkQRxHHA/QlyCpwVUJ8IZYog0SpUdIOhG7BAwRiFg5QCl7whgAaERavJQkw2RielhUygZQ7VHBFnK/XesQNy30061H9rxeFEI5vTliw3pQn4PX6gJEuFxilqDoKIChFoDJswmlJgp4biUXkZ+jRTY4XtMF94bM2rofyQbat7trN2fr2m7/dgCsn+UlXh8Djx6jdOpRtQkjYEBa9gqM8lsQGhWHMWkr+OUd1XE8Qu7D6+/6eGLT/pwe697ODfPOutnNcsWLxy9evWaPePxZFzwAPVl+zr23XuP18prhy8DqelrL84b0pvNj/U9PpRLDjf53pGjhs6bMePsDyZO3FTxsvE2wfJvvfVWd+7cz4Yt+uvyZsty4wMbB6KudF71dGakMJafJocuTJiFlg48QzGVFDNj6wHHDKw1gG5galJCSa6lCaqT0BYA9CkNNwn6igDlQFNlsCrU9KC5Eeb0xFAQ+HjIkEGosa5ar1yziuSyvaSuvh7FY3G9ur0D9/b0YJu5VDCidhu+i/pk8Sc425vVtk2hvKYHNjSqqqoq2dXVrisryvJ23Fp94olnfDZ58pjillrSJmPr6jsSa9as2v2pJ5/eFRi8SDMIwNUOc4hFbUsD0gcmBxQLSmwSOIFM5QSmAJFvfZiaZWAX+J6YJofcQrWZRi1HqaBFCsYvxJiTASTHUnHFwTsGRgx6oQBEGGNQpwTisFHxcYqZZcUA0BiRPOLG+U5pCknNOlCxlJ3fZ5/Ri88998R5EyZsOdIExqCtrc2a+86Kxq5cYUDMcgkPhBAQiuUpTanCbsymWhOrUPDY0qXLVLqrW43Zbz9k28QkLnNtKQKkNrRBpKrMRb3hFX4OOWIbXpQQDLufTufxksWLyD57j7Egw2/lsmW6fW27ln6gdxo2WDU1NSoBqkFCtGW5BCw0AJ1AzQxDKrFGCrbT3OfgDKWKMg2FWFxI2Kl1k6eOXzt27Fj4+jeq+r9FcHLYjDvrskXv2EDJs1RQ/HS/3Yff0jWAzd9hQWBvrozd/uKrx3TmxA96i96+XtF340x1Dyx3Xhxem7rl4R+f8v728EIOuOzm0T5h5/lSt9iObQ8b3Pi6LXO/uuTCU2ePxXiHSKO39wa+fb/XuHXm07FPutp3XdXVN76grbEBcpsDTZt8hcuF1i4IUQUSoTWzDFNuQvFu2Gd1Ceqqjln/M6zBvvnPPz3nb0r5LbNm0eIq1PDp512TOgvieE+o8YzhWCoZW55gelm2rxtZcIFKvExqulBjSKRn+wqpD+YK7xQw46m5ySt8yG5UFo9mYyUQEiXTr29rlNocMKGEuoKFkbaIzlKK52Gp3lMI5RRR1Vzp3ZCSu2kla4hQytK63SXk7YTrvoKFXO5bvockquTYGqupe3jeF7tyRONQSwWeBwdQESpM18+KzSTY3L6hTAR3BmgMle4R4fxJQQXFyH0hzNagE6QVR5r7iEmhHSTWukI+PH7nUdf/8WdT1pUqeCawrD6o+mDBwn16c/6JmlpHC8zKPa4Qi8UMJ8CoONYPYKjsMEMH4EcJ7WpeKHPU7G+NaPp5Y2XFvL7Pl7vz1+ROz2o2PY9ZcxE6TMD4gzYOVE4AfwloCBEkjG16CE5cGegEE33lCfxKU23iZm/CsLdnT5oEO7pdL5jVPn3X024mmXGCdYEuOjbOZHJq2LDKXMm/BKp+nve8S3Nddo5aKhYrF8Xi8uC8v8POAFrGsKFTp05Vra2tuLm5GS9YsEDPn9+MW1oQamlpMVgPPD8QOtiUPZqbO//mRg/fu/rqq7e4z1dd9f8M1YDDZZYTvjZ+D/6OzPlYY+NkvGbNGHnVVUi3tbWRBQsW4KqqKuo4joJ9g7YXfB+WBdvb0tICE/awoRId9K96P4T97+joYLDs0nbZa2xKEwNoNp7GqVS5zmbTZpsLBW/9fpeVVerKfLVehVZtdp8rK/NbfBhms/XmsxEjEFq7dq1ZNrzX0JPTvY292vd9AtszcuRI/fHHRSpEjjQhhHozvRg1grF0JausrAUOvVm3+W1DTg8bNswsd86cOWj69OlgXva18x+366T+ij/e6BiaQ/oVf/Yv9bUtgpMDL7m1sejz4zhXJzPN3zvhyIm3+ccdsHx7HFq3NrK/nT8/+d9t70/t8tC56WKwV7FQtGJEtg+sij0+btdBv/nt6Uct2tYjAyfCxB/fMjEj9Q8DTQ9zY05mcGP1U5bM3fnwZWd9/M96gm9tPGa+r61nnrzlW10FeUpA3MMynhiSD1A8UMBngNaAEbqZbJswWTN0bQXuARg+QV/ZwWhFhUt+v+eQitsfv3zaui+ub/rMWeVvzlt1eA8npxSRPUFoXaalXFaejN/P/d7Zrkk4J3u7ydSYgh80FDxRjZg1QFNWAwm6Zu65iZR4gxFbuK4oiXMTL5TolC1xLgwJz6QWIwzx4zpMo4DMc4xQXhMtqG1ThZTLA25rKWFe3Gtj9HqMkQf2Gz16Nqs7tK9tKpYXPbvYefTRPzYXFD5NW/YUjvBgXxiPR0Sg5A2CnSgEDeaQUB0x4ARc5wymgmlgBE6MJNF06MOwsIjVCEmkRg4JxXTJJZPBSgfp31140um/bp1Ym/9ie7HhzGtrfUSOQ8T5kbbc3TJFHzEnZsjA0OkyxxFaTEb+G+YZmZ60DlSc8nQcFf/YPLTxhmEVI5bMXzq/MeP7F/b66qSeQA0qwkGGmTlMqcG8TkAVCEyvQFkUijFA9cOkhxzM8wkHf5iw5X+Naqx6Ho1I9uyoicq2Xuf9v+sfgf4R+OaMwBbBybiLbmjivmrxuTqBaf7q9JOOv6PzrW+t3hFkWBjOP7y9uOw3T84+pVews7OB3KPoecTWfGljkj104N7Df3f7qUduHr5/hWNx0W23OXM/lyf0efxCSeje5cnk59WVsQdH1Ffec+vpR69XdHyFRf1TfAUCDtEDj9c8+cacU3uKeFpA3REBcWJcQecaZvMMmaav0YrCQzRsNcDJILk04VSgIrG1XBwn+nd7NpTd9UTrmX0b7zwAvn3Ov3ZUL45Pz0p2jKetgZoQQbWck3Lsq5uG7vaa4/h08bwPxmVy2TOIFZ+ALKtOYOJIoLRBP9/UOjZ9bdKeiB62m653AziB96GqAe0dCEUjUAKWwtjmm3QPZmnLtnQx8KE6hCmlmIKoQMm1TOnnHIZ+9/1jJn9w+5E7R5kzGh924/O1c5cuPzkf+NMkwqMEIrax3YLVgo4zemibYI0SODFkOCCfQOkhnAQBWDEprgBSDDYJdcJKBoZcazLsBNdE+uvKHevBi6ac+vOffLsy80VwMmz69eUZTo7U1L4MWbExmaKPwfsBVEPQ4lkvTTZ6amPNayoeRPvK0fnOJBH3jx45/Lflg45p7/zont1W9xV+nBNkSk7TKqicKKhbA6ATUHQHmzxoCIWtKGMKJ0GtxFHMxqIs4XQ4hL+uiunZgxqqVqcY7ooTu8dBqNut9jI7ypzxn+Ki69/I/hHoH4GvdQS2CE4OmnH70Fy+eJJX8CfHqHxx+tTJd655++m1O8oP5I7X5lXe9/Tb03oCclaWi2YeBNjB4tMaF903acKuv7996pHrlRd/7wi0XD+zvH1t9sJsIM9BxGqsLE8tGFCTuGff0bs9dOmkvTZ56P69y/5H/P7E1lYWy9PBSzoLl2e0c6xgyZqA2BRUJoZIajRp4LRUIu4BHSuUzkFn2CIEzMwg0WFRgqG7dq2ruvu51lM3kXG3vqzZw4/c+N0Ci/8w46EDChInqGVzC+uPmQpuSFZXvmBjn2W7+g7VBJ0ZKLxPoFG5gJ4yBN+xcOa/sUMsjOWm3ImwEhCRNSJlSvTwj2R8kWVIKFYBRQRwFUHeGxZeQvADbRkeGPWNVkozqnMxy/qACN6GbPKXVE50IFThoYo+18vT0dqxT/EDdbgv1UAF7gyMIbB1DxOUwyNuuC+GahAx9Q0HxPR5NkhKDW8SYBJwK0GxAGACgteB4GjEklCZyFtKvlORit0apIufUpyXCIW+kth1Hb/IhwiEv0sc91hF2OCsFyAOkkUGhFWogBnfp3BsQqoc0BsR1YF0kNfh6sLdgwbU3D0Cpbrmrll2YDZAP5bMnehRJ1YEoiE0PEBxJEvgBJJgaQROQgkrLA9roW2KucswhLR1JZhOx4iVcbBcF0N6QdKy361Kkfm7Hjxs3fZww/4Rr6f+beofgf4R+N8fgc2DE63xt6+8Y9d0tnB6vlicWOawp48//OC7Znxv/A7zA7np5fdrHv7TnLO6PH16xhO7SBnoJMMLalz0uyP22fkP158yGQzYtul1xn/e17BwTe8VOT+YRpntVleWv9tQGZ857cRJTx/e0AAu1d+oF8jnuqqbB/3l409+vDYvT+BOWS2JlxNQBAhjec4MFyJKdAlnzlA5UZB2aZJUEYPoACyXJmx078i6xJ1/bj2nZ+NBOqL1trJP1/GLCto+PS+t4dyUYsCJiXdQ6T/rWvQNrAMXITpeYzIh0HqgRNQORYYwKw+j1zfPOSmtab08cwNoidKL18uPSzwQ2H6QW4J2xigHSiACuB7ExK4ziyEB1BLuS4viXougRRSpeUSjzxUXaaGQa1nWXlKTfTgYc1PmEuCcEIyCkDAZckYiP65QQrjB3cIYUUWhhSbc3LR8QqWvMVICZQaSSALnRINTikSMKOVQ3Eew+kj73udx2wX+E+ZcokBhGxPagCkbITFp0pg6AEZM48jwS8JWDvjAGFAHVSRjVgeupFwlmOyWXnpWuWPdo3yZ0VwfJQk9kzP3Wz5mzAfeowEn0GICcAJoDkopQIgFVYKBYaEZGzT/TPgj/EQpIpWIESIdrPwkJd3lLptT7uCnY656ZY+rzmnfUe3fb9SF2r8z/SPQPwJbHIHNghMgOva9tXavtO+dUywGe6ZcOuvUoybcd/5RB5hsjh0xnr988u36x17/6NxuD52W9oIRSnJV7tCPa2Jo5pS99/vv1lO33YDt2GtmDl/bk/+pL+RUy3Z5TVXZS1Vx686TJp/0xpE7401i5HfEvv1vLxPaOn7ba9XPvvTKtE5Oz8pjd7i0Yg5XOKxWgD+HcR0M3aHgSQ6VEgIP8Kg9AsV9G4v2OFMPDq1yfv3SL8/fpP21x49u2KXHt/8jJ9mRHnYqJbVCF0Pp+xZR7YzqlTbFlpSqyeeqRiPqahMgs4F/AZLYUPSykWJnY9VJ5B0RlSpKaCNS7ET2YwYhRAZY0N4xgKHUUonQjwFiGjGIoAeBgIDQVakY1kVGUBoJ2asClYdUWo1JIyK0CoAA2OubBz9sow1E0dC7YWNEVTKpMsF9xiXT2JWDX3dYtgETtlAkaH4Gqh8AKPCX8WQF/gk4ZyJdRFoUCCZKCNhxiJw3GbfAYnQDAZGoQKyFyobx6Yy8I2BfwZcC3ERDgzaT6qyltpksaM/7MM7IczFmF0SgDwykHu9pUi8sCytGUWDUQwBOQPEEfBUYKwAmITgx/hzG/AvOF8j1EKZaBN+yEUIxolGSYlFuk1XlNnq6tsx66MyTxn9w5M6lVtn/9tnfv77+EegfgW/CCGwenLS22plC7YS8x6dn8vlBCYp+f+pJxz504cTmvyHsfV2DcMOTHwx46JW3ftAnyMk5XwzVUspyh3xUafE79tt57/+548JJuW1d15TWu/dY1dX7M43w0fFEoreyLP7UwOqy/zq06nt/3ZI+flvX9XX/Drgdd82Zw9bMWWMVGiopJJw2pNrFWwgFWyIkGhll21vu42+/NX5tUZyTw+4BWYHrfVCvQnAGs5HCACaiww/mQQaccBN2B8nfFlFQOel1qHxyUG38pjeumT6/tG8AXj99Zc3kTq6vzGtrb09bjgTTgpC0oimVkkBQICMQ9W0HvgL5IvSTjNjSmJnBAxW4mOYBGHE5zER9I+wb8UkimsdGGTMgJw4JvaGmMdyysMUSynxVyUbcfB6apBlrdygMQBUAuB8m4RSrwPMlUVTEYi4KAmVjCj4DCmSN4QPaeJSE4KsEhMLVbhg/Y2sQuRpA9YmBTRJUTMD03iBCIMaGBGT4HmRsAECBYQEeCkTIMTA1EBJBDAyYcUFLCyzEYb2hdX0kHzZVjbDlBY6nGozEDIgw6lfDH9KSw3vSIbQvxqzPLUS4VnhgkYtaX2tHMoYUMyYKofQZFg/gBA6KCaYPfWSgBWU4LIajhEOHXilRzHGQ9IrIxRrFsULVcdZX4eLna2L0npMPP+y1qeMHFb/ua6F/ef0j0D8C/zojsHlwcsstsUJP8jvZfHBeb7rPTjJ5139cfvIfd+Rs6BdPvDvov19+88Kssr5fCPRgJAUvc8h71ba47YD9m566derUbbrZwYP68J/MPLAjm7lSI3RIMh5bVVuVenjf0Tv/7t+PmvD5P+qhBgBQ24liy3vXVfd25+sdlqwSvojZcRsFiGe1UivLmmrWJBvs/OZAClRP1t3RVvfB0jWH9wg9pddT+xQFqhfYsiV1kDRuoBE6gEGQwhAfYTYcsg7AupkXXUu9Wl1m3/K9I5tfKnEJjr31vopFy3KXdBf1GTlFd/KwhSU89aHtoeGhCIqUMDcGYkrAYYgQ24AEqCqYh60KEIYnsjkDS7LYjY9GZJ8dvRV6XoXAJfQ6icCJUfJEXJDINApQQNj2CdsepmphiBlQXYiIq+CLQsI2lggCxJCFLMsx1iymwgFgALgxYMRWMiiPPFZKaGi9iCgUeIbhZCbaHcaQhpUIoPIYfgoAMCBwGAsJJDVkIEfgRIBxmzbgREGuD1ioGZBg4luMwLsErkJrfQApNGxTSbC3Dl1OjSjIlI2gMhNWbGzKlI0sYWw4NGZcacLBKXU9UDJeCghDhQcyjECFhC3jZhu+wPgKbIDAnTTcJlifY1EkikXkIIkSDInauL2qwiFPl1P80LRTD5wzddSob6R30D/q/aJ/u/pH4Js2ApsFJ2ddcUOq06k+Op0vTu/u7UtXuuj2GeGzqgAAIABJREFUiyft8nLJe2BHDELr428NeWT2OxfnJDuhyFET0dIrd/CbNZb61dgh5IXbL754m9ov02e+by1c9t7kdNH7sZRybNymnw6oq/j9SYcd8MDUvXf+KiRb3Kq1yZ7ZkftfGlOwmG9vfNpd29lZnRX+znnO9ygW+UjkswF+IGJgFaIpTjsOmVuRjL9VX1u+YFRzbdfmSIjgEfFib9vADxetPrCnIA7PCbS/h2gTx44NYW8Cg0U2SEcxQtw3mTA2xsiCByzYROtAOFjMj9vo7u/succf7jrvO2nYzgNa7xrZ0cN/2VdU38kpXB4Q2yiAzGQbcmoMOAmBB5g/a+AywLqwYWKEQXkAYiCHxpichrkxIalzg2PshvMsMuTc6MQznoxhfl4Jvmyw2l5v4hY6uYambaWvhaZOwPeIkIMxf6RQrYBtjaLM1rebAEyV8lVKpNONpM0GWpkNh+0pEWKjFgkQZo0mF4YiMvQ2eSFAroX9DbcBgJwxpje8H9hmSPQA9oyx1tdQyAFgpZUEKxJs0ogJRZYDlR5uHGONcNkAGfheWEUBHEMAJkka8l6A7mwM4UxOqiHnGgAE5RYAJxwSTykiDIAmC/m1YNkufdhWDRZlZgMBbAGpV0ngnBQTFuost+h7lQw/VZUks/e46qJ+zsmOuEn2L7N/BP6FRmCz4GT69TPLV+f0CZkiP7evJ71icEPi1qeuveTtHcU3gfH+yaOvDXv6jY8u6QvQ8cVADbAQylc67NUqm986amRs9rbKFKfPfCq+cEX7qZmCf4FScqTD8If1Ze69xx007tEzv4JSZ+bM961lPe8my1KKjKi7sG9HtoHAwv+1P39Sk8VoRE+uuGevl9vX03o0Qlaj9EnCDxTxwVXUIiKRcFbGLfxG0iHP1VY4b09rmtaxuW0DgPLfCx6oXtHdsWcfl4cVFDvA09aworYqJIkxzWyIggkrJ6a1o0wQPEhzkQw0UcXVkIszvKH6txYb9lmsqkhXrVxxaE/Bb80FeA9w3YC6QyldmJjALHjwmqchQhTC8QBzhNHn5kEOltQKYsuj70QET2MDDjJneNQatmyUmrYeAGzsghqCE4N1NuKsmGYL9E8iSGA8QEo29+tD8kLOh1m/yfsA1Q0zvzM5Hhu9TLWjpBgqrTBKQl7/VdNLMn6g4TJNmyx0jiUhqzQKDYt8ZaB6U6rgGFACKqmw+oGFREwRbVNbWIzkGcG9tkWzoOzN53JlCpNKqVBSUotqynAgjAtnWJ0Bj00LLOglUtB+gfYScxHRNpJBuF22TUxrS+oACekbUEMx0ZDpDqFsFmUCUyw0ZoIRwm2qfaqFr4wzp2ZcBDZEslmMSCx5lmG9Im6ReS7WbyQs/sHEvYe3t06d2l81+Rd6iPTvav8I7IgR2Cw4Ofm6Oyr78nRq3uPnpLPZhQeN3f3W286dPGdHbEBpmWf/dtaINxetubTX18cFQjc4lGQrHPZSpSzecsnBO72xrVWLS+57vGLO4s7z08XimVqr+oRFXq9NWHe37D/hhWmHj96qUgecFVf0ispcZ8cQhIVqnnTAJy377+/tCJAGwOSjdzsGLVm19qAiId/pLfpju3KZgXkhYoS6GEsLa8xQ3vcNdyGVikkXie4EEa/WJtgjOzXWvjLropauzW0btLamtrVZnR907rQuXTiwJ1CHedjZR7LYgLyPHaAc2LF42IOB/2pQkcCzliOk/KzD1HsJG/9u0ICKN3MFnurLiVPyXE3zJG3giIXeKVGgeCmeDsibgeBIEyesiMBs3LRFIBU2rLAALyLsyMB/ILUU5LaQm2Mkv5u1TQxNtE0jaCNgErV2SlxtA05KACVUzawnppjvlKocYfsjdMQNVSoRw2SjfyNlzPplRpdMCaCUAI8BJtHy1suMwcyutB1mrSYjBDoshhwDAAXAnOTG8cWk43KuE1r5jiYdrk0/dG32LsXqM4g6oZY7pMD5uGze2wfb8QaIaROYYYkp4kIauTOMYVhl4dEuM0R0LKygAGHWbKOPlCoijLiChCGmECdaBw6jhbhr91JGezFlfRazujD31ylR6GUYg7woLlVQRgi2MZae5v4aRvUn9RWpJYPqhq65a/rk4jc5o2pH3v/6l90/Av0jsOkIbIEQ+7uqAhcn5nxxRq6Qm3/kQRN+dc2JB87dkYN36GU3j1zhocsyAh3LFa6PMZYut+kLKZ67+Yj6K97dVvO3H9z5WN3H7d2XprOFk7UUbsJBf2qI2Xf9n2P2f3fs2LFbta2fNX++vfbducOymdw+jKrufSYd+OrE5ub81w1OAAR9kKsa/N7C5UenA/W9Aia793peRV5KohlDHLgAMLMnFhTTzUPfogQlLCrjyF8b1/6fayh+8PBRw95qPe/oLSY3gyX2XHto5YIV60Z3F/wjPBw7PCDxEZpZLmMQmc4RhWephGwzCLgTJnXDonotRvzNyoTzfrFYqFC2e5gn6K5CsZiCh6MBEyGRFuoeYXIcQsa8zHaNQgiD2gOWhwSyaNjGCHMzwleYAluqckAFI0rc/cJJ95XACfxmPSiAVk0piiuSAkcVkxAkwDaErZQQ9YTbbyo85u/IgdU4wACACS+ZsNUTfd8AlKhqEkqFTPcDyKwUeigA3gyxNgwwg3/Xfz+ScFtEI4dQxHjgl1P8GePFP8ct9HTjyNqP/nTp2b1gY/5BbK/E6vZlzVmOWrK+/l5OoCZJXVsxF3FotERmcQY3MeDxcIQCAD9xU0EJo+EDhFROY50XRPh5okRnynHaY4ysjrnWkvJk7LNEPN7uJJLdjNF0Als5xaVH/C5JWcqSrrY9JYjo7FZNI1Jeh715ztOOvFf0L7t/BPpH4Js/ApsFJ9Ou/U11V846EXxBisX83EMO2PfXN5x8yHq1xo4YljHTW3ftY7HLcoJNEZrUJyyrr8q1n6uiwU0v3fjDD7Z1nafN/ONOC5d2zMj6/vFYcRGn6tGB5fbv9rrqok+/zIvhxht/nyiywh5E64Ntiy7e55AJf/66wQkAhnjzwXVPvfPXkzLKmtrnq+a0L5IelA8sCzHbNpwJeI4DSGF23ChRDIlTQ7ibDJLEX5ig/iO1RD10yO0zPt/afkEVZdpNz8ffWfZJc2cuOA65yRMEcYblih6JJxJGKhoqQwyBxEyEgabJsCzEHdpn2dTKFnmVz5EtoBEA6h+j8kCIGu4G8EnCpFZmOZBYhTzPR8r4ekB1AGAHtHUUIswyJFmY7cNaSnbsUMEAkmbow/IFNL2+cvLFMyKS+YZinQ24AbgeKrJ1NzLmSCEUKWs2xFqEZM8QNADHBQBGae0mwDUCJ2ElJlwHSIfDrTSVnGi8jKoHwInpSkUuuNCXMXEBoSOraQPBOIE3C7TSkEYOJjKO+Gc2L8yqdukTA+urPnmq9bwNYBNiGK6+38llsrt158WFvYE+OsB2TYAYAQUW9GtAvWPAlQX7Dd0VjHQQM5llAPkcKrRNCj7R+TWW9OaWM+fNwYPq5w2pqVsRi5Eu1IAy1e++y1tbIScm2sltvfj6f9c/Av0j0D8C2zgCmwUnJ7XOrOkR8vtFT55S9PMfHHXwuN+0njDp021cx1f62biLrm3uUuzSLCdTpMJ1SdvprU3Fnxla5tzc9m+nfPSVFrKZL53xX0/t/MHilVfk/eBoC6tsRZw9vGtD7T33X3pSmCi1ldclt95aUaHt/SxmTVSSv3vouCnP7b9/09fW1gFgsrZubPncJYuP6fLk2Tlt797niRSy4wRTGwVcGP4ApIfDLF9CBYXGEEWWkX0q7iMqPJ2yZaY6Tl6tigX3TmiofuGmy6dttV0FAOXAnz5UsSbXs1/aU+cJK35EOl+0Y4kkElwgCcCBMgSBpaYVAS0CLTXRXDm2BUCJcAmpmZDHGhJJYU4OPBUAJybnBgCV8fbAUc63KlIk00wHRaoDAgnxnkQpTZkDOlVo55QASlhPgSpKCFA2fm2onITvllKKN27HbApOQg7nBqfZMBzP5AkZoFKqkERrKQGTqHpSorMCixSqV6H8eoNBmUFl4KAaRhWHvBGDacJ2jgnoiwBTmLETVVnC2hAiWiMLqidBoG2MshU2ebTMJv83jtCH79x2UfaLbRLTorujLfHhJysP6fPkxdpKjvMQS0LlBHg/hn8CGUDG8EWEuT8qYQi/WPiIqoLvkuKilC3+krLRS4PLauY1WfWdAw5OBuiViaq1NRRjf9m10f95/wj0j0D/COzIEdgiOEkH8vt5Lr9fLObfP/KgcXe0Tp30N6m0X9eGwQ133x9e09ytnUtzghzNBa5L2U5PXXni6V3qkzc9eNnUj7d1Xaf/5o+j3l+y/Mqc53/XtWhPQ2XiwXGjR973n8dP+tKsnmtvu7dWInkwZWSCl8+/uN+oI1488sidQ13l9r60xqfd9EB81bpVY9cU0GW9nB6Q03Y5Jw5V4MEpMWKUmfZNIDzji2FMuLSDkLSQTVxEgUvJ88hCBZGw+bKkEzzaUMbumX39ZV96rKbPnGm9vUAO6/T4+Thefk53Jh8H7GPZNhLGeAwqCdAagMjasOKAFUeW0QeDFBgksZZxmy0BiMj8CyEg7UIODYSMcyldm/Uyoj91iZ7LpLdGBgWGCBnALXcXT+KdhRD1iBAKgAzWa5gbhr9ZavNsGOwvghM4Eqb7ApWQ9YTX8PCEtZDQDM3k2JudCAGTgQiRHLlEYg0rJmK9+ibMaA5bQqEpSwmcbKjowDIIDvOc4WWgCxwnAG4gmQb+bxSyGIKTsMJiNkWKMCYA+DXFoooR+llNWfJX1eWxJ5sWxTra2qZG2fObnmwAap9E1Q1Ll/deqO34aZK6TRwBKaREr4laU2D5BjgFlSOXxQGcCCqyS8pc9UxDOXuqLKX+emAwKt3aOhFKZdt/Tm/vNdH/+/4R6B+B/hEozRM3NxJnXntv7dqCN7VQ5McX/fw7R08a91//fvyhO8wTBMDJAT+8prlTJy7NCHR0IFFdwra768sSf9ylNnnTgzOmLtjWI3byrx8fM+/z9iuzheKhMYesGVhd9vsDdx3++9apkzq2tkzYpl/ecV+TkuI7WqldAz//2C+uuOw9jA2jcLtfAA461ojBSzu6zuiS7My0pHWCJpiirvG6YJgaG3YIscMgPSXwACSIkTiSAhJxgeAIs2KOkMxrm+Zzcct/L8H8u4aMrHziuS+RXsMD7rFVVQO6kT8dxcovXtuXK6NuDEOODOccIQqOJ8S0eLAFcmNoVQiTXUONkgYKJpZp24Tdj1LlIDQ2AaDixhzkZfPrbKJfS9j2C5VJ56MUs7qFylIuUGVOqeZ8II/IFf1vS0XKqQPrBydWHAKkyGEtrIREpNeo2VMqeGyAiZFDa9ReKf3CVHWAcxJJlA3QiIzVSgZrpvJh1EXwb6i6CVs1pf9AFQQ4MyF/ZX1VxPBVwtZXCGS0JEj7FqWcYGppTWJcKcwVSIcRUtQwbYyhmdkGHiAmFbJBrZsvyJTtvN5UW3XDoLqK1/945TFZ2IeW1lm2b7VX+tliSrsVmfEH79oDsnE4f574sG9qzpeXayc2ShOLQWoPxAJAR05CQrPBQuBWm0BUQtBgcXWCySdrK+3/2bmx7sM9Lzk282Wtze0+0fsX0D8C/SPQPwLbMAKbrZycduOddd1p2VL0gmOF77156MQ97249fttTgb9suww4mX5DcyezLs1KdLSvUF3CsboaypNPjKpyb75/xsnb3FI68Za2AxesbL8i6/sHxG1rRWN1+f377DLiD9dNPWirHifw8LYbR46UgXdEwL2qqpqqhy457fuffh1kWNjf7159a2VvHz+o20OX9Ai6f0FbtmQxYGUYQiUUK0DaiyKSaui7AfwMBwEBFbga0HYBvwksC4jovHSRt6bMEk8Obaq+5cWfnL9sa9va+vLL7InH5w3tzhbO1/Hy6evShTiNJzA4pwsguIC6xpiXwT/Q0oCna8jDMODEVFWijBwgWobJe2FmDCAH7umkYxdQMf8KQ+jBspj1Vk2Nvfbog0cGCE1E8z9ssxa2r23I+PqwrnTmAk/bo+xkBTWtIsBBRnESVUOMT0lJSQOrhmA7Q581YhdDeC1xSSLtj0lcht9B6cIk9W4gxRpTs8jYzNRnjHkZEIAlFDeghwWeOmAjZ5vYIai1QIUo8mFZ7wxbAkpGjos8ooMOquUiikiHRa04xXRnrvTwQKk4mJ8JMFmD8MENvR/ojyEmFLKEli6ir5bF7dsdYr1VsPu8lJANhKFmqfTuCslqpdQKjthbxaCwEFs1Wis5JRvwSxS1miW2mIRWGrQAgd8CxxCKXhojC/xqJQ+YLL6VsPHdA6vwi0fYfZ07KsTzy673/s/7R6B/BPpH4MtGYAvg5Pd1vb29LV4QTJHcf2PKQWPvvvT47675soVt6+frwQmxLs0qfbSvUV0iZncOKE88MarGvvneS05buK3LPuG6Pxy2sKPjigLn+yZi7mcNlZX3jWluevC6477dvbVlQnhefKdd9+C+PLrg52Xz7qMeOOXQr8dRFhJ9X3v+t8NW9+ROyUp2Th7HG31sYTBFM5kpprUAviNgdAVE0tCCHaznIRPHhPaBWyc1RvAIm1j7ArKVV4wjPq+ckTsO2utbf24aUdb9RXM2AF3psmZnfiFXs3pV7745rs+Wduzb6/KehWNxo/owpM1SrK9paUClJoz4DS06QiWNMi5fELxCIiv6krka0oQXeUzxZRVE31NfXvbYsETlyrbWTf0v9r/0llhe6NGre/M/Fk75MdyKW75JogPAAagDgE5o2R62YkqOsgBOQPkDRY6Q8Foi8IY6GAirg7Q6ipSAjQ5bOgaeAAfGOK3JyFk1zI4BH1iluCCErsIIL1GYQD1kqJR6oNTaAdIuLBe4MbAMUzGREW8EGj5YrWOIv4Gl92eHkMUOteNao7GCo8ke57tJwuKCMcwB/RhCLDCILdNMYRyhGGWK+npxzGLPxlz0odQ+1orvJhXfWyE5QiEUxwivQ4S+j6n7jkXsIFDqoICrwwOEGgKNCQBLU50BsAiATFJDUmZIIEd7GUd7T8ctOXNwbf27s1vP9DY+/+EanI0QXT57OaNVMcqzfSSfobghVq7QCF+iTEa2NDcLDFrwr/kFbsYHz55NUhMn4qULFmz2ngSrTNo2zgWBXrBunWru7NQtLS3q65gsbG4cUgiZbRlWbNZPZ2drNPH/8XFKZbK/c/9hbOEEnA37mEphhMagpTGEk/aS9fu6dhXD9U1G34ZgH3uLRb0mm92u9W5uM2dpTdGCBRTGcnAwQs+fvwD1DmvWCG3qFDEGjYl+Pgdlx4zRaPZs1DlxokZtGy91k/+zyepaWloMd+mrHh8Yo7a2NlJbW4thjMw6N3ql5iC8NBaeG6NQ8/pP5qOwqA7HqfTmHDQHjcxmdWfnRN3SAkkPX61labYBIVI7G+HOugUEmfUsQLXr1qmJEyfKL1uO1pq0IYTh96nUnHAfZs82m2XGbpOha0PRGK1/t62tRLBrQ6ilBdXOno3RxIlo0Zw5Zr83HBM4WnNQ5Zgxaqop8361/fs7T9v/37++RXDS19dzgufzyUoErx0yady9/3bMt9fuqK3dAE5sA04CreviAE4qko/vUR+/+e4fnrho29at8WH/ftcxq3p7ZnCt94zH4wsbKqvunTh6z4d+OnmPraYc33bbbY6XbNiPc3F0oZDrGL3nnn+YOmnfrbaCvuo2XjrrzdhHHy7Ye1Vf3w97fTyFW6l4gGwkSgRQcGcFUGKs4EM+Ay4BE2i1gLrFAILQ2twQUIWHmPSVg2SXI4PZA+oqH03F7I8GNTb27FTZyGNJob1eTj/pWJXsWZtvzPBgVDrvHexJfIiPrYEFqH3YDuKm8WDgQbg7htMRghNDLI0SeUtsDOO+aqLsgKwb8i+0DCQOcukyJJ4fXFXxX4MaEh88ecVZuS9e3GDRv+SVFU1rMt4FOl59cU+AXGXFwpaHAWig+gn9TgwMMEm8xoAlBGUKtgLaLSV5TslEHmzqQ3BiKggR3yQEJxHuMlJpUJLDNkO9CkguukAofU0j/BxG2NeYHiy0migVqgdkA2av4KZq3G+hssPDFhbDWFlEL7GobIsR/5HmwXstDfLtVntH70jf96fmPX8ydWKDBGWujwkxecQAJEyqMEWYK+RSR1OuCy5jKx2HrJEqsLn0BnDJ64USYFQCoX6cUauXErqCUduXCg0SQjVwpZxAIySgnQNVE1MKgmwfywA4pgNk60I2hiEtWt61y+CB74zPLy02N1+FF9TOtoqdwvl8wYpEXhYrucKVvtJllCZcQGEA7zAiOaV5n6O9nurqpt4jB44stLQ08y+7WW/tegBfnzVLs878Jcti3flCnGAct2OWg6VNtZIYABuo1bSUWDsABxXRRGGBiRA48IKc5yUYLjaP3N0bXBELRMVAvpffxCdOhKHdtps1APe30ukKaVXVl8UrY0o62OdFFfDAlzJXkNLPN7Da3KxbLv1SUjzc065ua7OKvZWxjz7/a1wHwk24zFVcM40ZA/U+ON6B128AJwMo2YEAjwXEc4K1XqAF8gliXvXg6sLoISO9Sg9x1Ij4eWPGROXJr3rHMcRxfN5dd8UynblqrawqSixHKgPxhc+FUhZWQgGLGiFGoKHMiNkkFCCtLImoL6XPoWELYQkKC6l9FJp2O6aCSTH8AamVyPfhshJlOlYcPmFAZkvRI2aM7r/faf88SLb39MYtplxhEQtTSqltKyGpBoIfkxJT2yJIYqoowYwQrICUB59Z8D2lBcyUArjkIfgBK+ELQZTykPazY8btlNmaMSAcdzR4sD1/UTbVnUuXOXbMceLxGKJQ6yRCiN58dby8J5kckbn94iP/xqkcwPXii69O5spS5UQ5MYUYE9wnglItNYwZVlK7ilCpCZMa+R4KhNQsek9JjhVjmGGHWDB+MI6MYi45xQzq4xZh1MVwLcA+B0GAKCoorLiHtUyPTzb3tbZODW9m36DXFts66UxwnO8F35UieOW7+4x/YMbJk7p21H7/LThBdcm4qZw8vkdN2U0zf3TC4m1Z9//H3nvAS1Xe6eNvO23OzNyZ27n0IkoRNSqCoqKxF2yBxFg29t5bmuv1725irFmNBTuCRjEbY1Swg4m9N7ChgtTb7512ytt++33PXAIIWDbuvy35sLpyuXfmzDnv+7zP9ykQBf9M8fc/bi+VzlWUjkv7/uLmfO7OSWMmPNh62Ha9m/ueV997r6+Ft0cc8/2LvZ3vTRi/3dyjDtp1s4Dmm7xGeK/TLr+tbmUh/mFfKM7sCvRO0s5awJoAF2DurrXMSQJOktCwKhMAcV1G1EkT1qKfZYDxj4L4ecWpitpSlLyRcZxXanPZ5RnPqVBGhJbSKxSLjYVCaYtI0/GlWG1VilGToBajnm82NwGbdlU/YkLT+vPCQOJpGIpE4AmleBQ2VjM6gVZcYQgKi2mko1JEgsKnjR6bOW5k08PHjq5bs/EQPY3HnXdnPq4UjukR1v/Vy2kGe35S9GsUscKAlGQIA+AE3jOU4pk3bcAJfLFJkzWsRmKVMfkpRvua9PgYcGJGPxuAEwP+4OCRjIkQRiWLWX/BFN8tJOvESE+TWh8llB5tTMOQWwLghCb9Mgq0OQk4kQ7Bix0q52Rc9cdjrj1/Jbr8crQQDc2uWblqp1KxcgSx3R21ZQ/g1M5EiDoRwlTA9QPdDox2wJLNJbIIVZbNhMKCCMmp1ALekXlvZlJlQCKSjDCllWZKQkNPNZ/WROPDbxN8DyuciaNnCDJ8I+7o6C2b6jl+yl6YJaTbsl0nY7N6FasBpVJhoFB6iNKkORKiThPmI8Jgm48xwgVK1BrPYsvSnvdp2kafjdx66MqVvKO4qfLJzT0LP7v7bre8gg4ocjUi1GpAIYwauJI5RkkaCW0rOOsCgwYoA4Q+BICJpjBgU1oLO2UXdSz6iNJ9jflcn4VlL9aqM2Nb7YPcfNdw2lw65ZTNZxht+Ppgg1oUBJnlHXx3N9ewHbVTeS4w5RCNK0VF8qBbR8HKGttePOOAg5accvAOm8wTgjnjedc/5LaVuwfFyN5yWXv7AK1wznKttBQSUgltYtkOBAPEGFFIF1LmRjaWdNAtxZiqClGkTJEu+hm/20/7XUzpDkfptkxDqmPYsFxpY5UVm7ju+Ly5c92P318xKpRieyHZlhhbWcB9XCOuEAF+UQqeqLwYpZhAkZLpQyBagTHPACbBpZRSYGX+plAmfxn+Av4vnJE8YFIBfESOVJFv6dUD6rLv55vQRxtL+D7vuuu8noI1tFiOx/XFcogmLBNr7SokLZiCSsLAGAj3PEjGqKaYYmLasfrFXwDuNVQrwJkKHmGYLEPEElIqwkj1ekQt3aKl/p2jdhi8fI899kj6Gtb5BevxNbNnpxZ9Hgxe0dM9rsT1SDvtZ7mIazSS1CIoUipqdxn5sDaTe3fclPHLN7zuZ82Zk12yaNXWAafjpWKNUhGHK1AJIqUIEhJKLBSDs4hUmGuTkA0nIq01hbOguXgEUBfVQPlCGzo0YGANTeQMY0K1KbvS0LwJYjVNdSxZLPo8LD4bkE29mh+RX/1dU9S/yb71f8fXbNyt8++3NwWVyiFBFP9QSbFg/8nbzT1/xn7d39cLXAtOqHNuUappsa6Ck1z6zxPqMtd+V3ACFOYN5159VHsYn6UpHZP2U+835fN3HLDt5IfOPmCLwubez29vvi8vLbKP4Hz3nu6OBbvsOfmxGTvv/J3KB/t/TnJ6ecz7YMmXozsK5SPKih5ViMlQ7WZMz43hSMw+C/9WHevA5gw9KFWqHnQnyZIAG3WizzB2WqNIAUEnpI9IybQsOoys9l27yyY6pBgJgqTHozgfClkvtJULBHJDuOntlAlMMz+/P9LdKF6TTR9WA6NAgZ8Lp3LLQlEMpyOCLLAcA4sA4EgLbVMpLRF2p1X4/ABvfKPpAAAgAElEQVTfun7gSPedh84/H0YIG0P1eOq5d9d0qWDGqiL/bRnZOWl5YHUxYx0AJmb8UgUnCMoDKYCTxIGTUCpJJ41hU8w1At0LACxgRJI4+mTdT0SxUPRn2KYq+DGZINBvA0JVjAPbtp/VhMyWkqyhCO8rlZ7OpRgJ6zDEw8PPNpMNACcgFlZQHoiUhfUSG8sHso6ac+x/XPQZCE2BGRJLgtzHiz7etizlTiyd3VJSb4sy1yPLQtdKy2F2KmPWG3Pwi6K1zIyxOPdnpxjCKPksNPTqwDipmqOSIDVgSxJgArkr5mqYHiPbiKqhG4dgASCly8b6Zd91Xk9ZrBNLmSYKDdVKjohCPggRVoeolYqFdEASbaS+QFdoLSjFZd9lHQ7Rn6Us9NbAuvoX6vP+W4NP2Lf324pqD/nVTYNXFeIfxpj9UDJnRKh0XiLtK4xsOB1rYBKMcAauNLQQScNbKdh5iNK+n4pUHIUWRoFLSIVq2cW0/LLGcz/JZdIfOBb6qGmgtfrblIVuf/LJVp41jurl/F/dXOOOAjmZMFZEKAxPCEc8LKm4vDRrkacmjxv3n9eeecQmDQKg53rnyXcG9VX4PmVkHdQbRoOo7aaJRR2pgGLATGNKuUI0RpTEhBLoSoLP2zzdGLhAHVOMY6p1xAgu2pR02givcAn6KOvZ77tMLrYif9VDl00Ho9ZmT8xwSHu7cN3ATqYOCQg7QGp7Sy5Jxuxz8PkC0MVYSRDfw/8MaGYkmYfAYNA8QTA/lho4Chmb4wnwpaZgE5hcTCGMEQOSYUIiT8nII2JZzpbzR9bV3n/3L49fT+MHa+GRZ10yILBr9qpo69CKImM4dlIcYaYIIVEsJWGWljBdBXBiiqHMi6tKvjSuEgnVwxTgV2PxMy2ZRGthIVRMYfFxY5b+ef+dtp5/2oFTejdk1RZozWZfecuQpW19exZjdIC0vLHU8/xKWHal4NhmWlAkuqkWb3qM/ue22w1/7sajj15378DH/3726OWd3UeVQrxnJOkArojNEyYTAhiUBkcDqL8wJFRBcjOstAkHDbDPPMEwRmbQI4GJgEZ0DDceJpjCigXXFeggBd8iWWeRULaMix7mH3qS37XFsKF/u3Mj7PT3tWf/T3zfTYCT3zeVS2hayPluWsTP/mjniQ+fMiMpffs+fvWDk07qnFtYF5zUpv88tqH2mjvPOORrrbEbe10GnJx//bFdQXimZHRLP+W925TP3T5pm9F/bj1g0mbByb/ffn+T4Go/zvl2Kqw8svfEsX/fGPLezPXA06fPJZ/ne8iIljxGWUQrUadbLtoDiyHftcDF4YVYT+4NdQo7IERNYtuTXxDOlWyY8E9NJBJmYYYhBpS0wZgFRJ4JI2CSQY3+UyMF0fMmgVUiB+QpCEmmhbIp1kRHRAuOoUEnlkRKYivq+FRRx+orlBi2XfP3jd6jasuFpFTQaCQpJACIEIqqxxMM9louYM1CLiU6bdPIxaIrheMPSaH7kYkjRvypvMjv2JQldvpcTdvevbtl2cr2YyKWubiirGwECIPAAQwOOclRSGmwLQMwAGBiGzbAjPHh8TYrLPTIJBMfs53BSMxYfKuC3mqhn2nfrbInSUEejI76Y+dNfLy0HWsZUvQlJVEfoWy8kHLbWMgsrJBAsMKakgAnGAuZgDrzKVAkOiwkns7YYtY2Eya8+Gg1qRfu7XsWLnXunz+3tqNHNAbI+kFF0oMjbE2JqVsXEYrDWCBqO9UOIAAqcJyqpsiudR8lFFYCRZJCwbWJJFUxcGKNTqBccn2qrcyw6VANybwqZbOS79h9FqUxVtoSsfKllH4YcTANQTMgio0QGbZQlljGhdHwaEa0cqkOGjOpthRTf6/33bsaLf7W7K/J1dnwpDrupz/fRTk1J3IntV+AaW1ZKIZtOwn/Nx8HS+41kxwMVwLGHf8IuQNGjEcRqkn70AWlUzbhVIuKZ9HOtI0/8Jh+ti5rP48K/scb6pw29bxOPu88zxE1u5SRdXNnIIZHymaRBNE3RZZFkUO0dojoytn02ZyFfz/l2vNf2xQoO+bqq/017XSHjt749M5YHsStlEMdl0K9gPlcQXQuFUo2MAtJAhZ6AM79hwz4bFUS4pdk4eiUzbhv0YqlebuL4sWO5s/UpZyn6pmz/J7Wn0WbtIJrjc+6cb797NtPbus2jzyrJ0Z7FUNUH8UwAGFmeGOZMETgRiACAJhR4ylDErKUqoGIgMupCRyUSPIK0tUuKViyAFjBb6ET5x7mAjlKqbyFu5ts9exWA9zLZ19y0ocb3Afk8PMu3bJC00eXtXVkR1kMLQlGFHUQslwE5ZZwGIBnH35VFWdJNlE13yj5s0QjR8z/qiWcsIEjhFxGZI2l2gbn7IdHDvCvr1v90RcbisBnvvFG6omHX/jB8q7y0SXNphW11QSAMQmSBEZTIJsIkXHJkqzD5jSk2b2P/PqC5f3vBRi3D1Ddbr3aumRNTzC5j6NsrDDmCqZQJNEHYqjugBGzRBbrP3gmz68Zla/NQYJCTo04lsjwxdAhYppRgU8zp0fEDIMtYISPaj2L5xy6yo6LN4wfMey+Qecc2fFtDwrfx37+z/qeGx/rtN7SWIyig8NYTNEienrGnuMfPeGQxNr4ffyCBXzSqb8d06ud8woKTYtRlTn5b4ITOME8N++dYzuKwZmK0tG+773dkMvdNnnU4IdbZ+xR2tx7uWzmrCFCkv2kECNq097ci4//yTdIqdV4+vQZZBEaRzPNyPU8L2vTXJowO8M1quvuK7ZEUo+JCZ1YjsX4siA5TmwCZ1oBbF5V8JksTLAsJEmicGKEinvYtAkAE8P5wcm42mRjAkmTtFLCYPSAEY8DBJHoSMQKSRE7RImUpaVFVFErtUZje43AdjkQpE4iOlRiNkwgbBli2SwA/cmnCTgxi4PJE0FI2ZBEChtJQgh7lKGcnwpTFH0mit0LcpZaWEv027WTBy7bJO2vNd7/8hsz3QW6fVtX6dQQ2YeG2LEirbCC8YmTjG9gzGS26apDCXJVqMkcqYpygUkwrEnS22OAiuKGDIYgOQUzAuO0SdxF8LCDgsE4wg0zk/w9qWKzAVuMSapJiMCTpIktlbJjIUiSeAvvOwGAsHgZyay5LnCNeExV/LGro4dzKTp3Sfv7H6GHHlrPdg4n2LlLr25cHUSHYDt1PPKy2wWaWKFQCCQecM0lh30mAYH/SJKt0kSmJhg2MejsMfQIXBgTmmeUOf0zOCO/hFsHJ64rESeMkgB7sTbsDDBeANYEl2ajlEIa5skCkGQaDJLRmIGlgFoIBBZbSIRllLWpHFCXbs+oeGbOJrMyY/3l33S8M336dPpy0DhNetmzuJOZEtueJS0LBWZjtI1dO7HJs4T1QfD5wg1vDtCJBgo+QwK/MaoUiwZkOhZBaZeqmhSrZF36kUvEI7We9ZAzPLPkm7y2fS680I/i3D692P5De1k1RdqmAiV1EcYar0KUYrrYmPZfpOWe3x161JQXNjVWmX7lzJpiEe/ZXhQXryzFk0LmwXkZhQLauqvROwreE0XY8ozQHe5P87z3JxObkWVi2QeyEtKEbCRBmaaYCMsD8qlPZKnnwaxr/aWptrLsodbWjZYtGl3HbY95jy1+axdZ23LRqt54cndRpbmyEaWOWUOMnqzaDQXCjX5noBkN9ovJDX+SbKxIc5CUmNRnuGfheYXn0ty3BiQwk3qcxao8st57cWgNu+Shi9cP0gTx6CEXXLFNhfrH9QoKzGlTRbso0DCABHzims08ae5OhOdJESjcnRA0mFRIEPP6+rOFqkyqBFCBkGdhVOfRvrED8081p9ClTe2LP90QnNz77rv+gw+/OHl5R+WEonYO6OYoGyqc5DRJbkaiGQejnE/aamz0gI/4zGf+7ZK1QAvu52jEzvuVXP9fV/RUtumNtBNogrg2EhlzXWB0izWEVwrEMJgBuYk7glJQuFr9mzAAE0EVwjZFcbXqwgj9Eyo0cd6ZMS3EhYcow7TyierxZXDzNluPn3lQ3UEbLX/9Pvbs/4nvuWlwEoYHhLGYJHj41FE/mDLvuOP2WE/d/898cfAATT7jqq16pXVen9QATprSvt0+IJf+87jG2mu/K3MCjcKzPnz+xO5KcBqy2Ii077/ZkM/cduje4x8+ZYfNzIz/a0m89J77x8VBdDAPo+zgAY2zz/vJ4esh/w3fP7T/PvHFX1NLVn80qBKE2wZKb4Mtb3jIVSNz0tlYqoyQOqMxS0dKu+VIUG05OJAwqQA2u2oxraJ/ACf9qaOJjqDqjAGCEIK1YG2rMp2wT8EWriAansFjLEyGRk3aUUyJZUSpl4kMl1qyUkhp+aVrWx9Gdk2b69WI3kqhtq2ruGdNvuHM3ko4ShFmwymo/6cbvNSvjYUwMfgZsElH0GhLkWM5xlrMlGzzGZpfmya3j9k+98ZD0zdNN8Mm/bn9cP6TrpUT27r6jiRWas9A6ibHz8mAC12JA9BDEk0TuttobMzIKWkcpmYDS05QvBolTw0wiSE1V4OIw2aMW8zSsVSMUAekaJBKW/U8J+Mrw0rBdSYKCQAqUiGLwijELLIGnwFzAFkvkE3CgEnQScGeCZwzcSUJk0K00ExGkaPiZSkqn8ilnbv+dZdfLtqwKfqseZ868+cvmNRTDE8KNZ0mbScjCEMCShDhqjuwUcH3A9CUaGj6T4r/SMsF6AW1AYn2Zu2i3W9RNiAlAS7UggRfiSz4zCRHIoqT9wwAp6oZMkyNASAY2dCBpEWSdWN6hZLqBHjvtuMgEYUIZIq1KaZqcPxyDdNXOBnvxYWtZ2wW7K89aWpN5ky/4AjlZc8OrdSkoiZMua7RW5nkXYPHMQIi3FyPqmvLiArg3A7gHBxTFjNgRhqNVGIvRwoqHbjOuljUp6wVnhZ/2XJA/d2HDLIXf11x6D4XXu1zi+27uqL+0F5RTeUYKgFcRC3YwAHkV5CLeaHOs15wK8Urf73PqJc29T2Pap2T/bJY3rOtGP98TYB2CqiNFCQrJ/Cz+lqNBz7Z0IHRA46iWtJt5hdmepF0ORlXHDxjwIZiiVzNtc+4sHC0wlNiluuROXadXLawtfUrmop+/cvCD9+eKBuGXbKmrHcpRCyjaAoTYGyEMg3WphUbGFpZSkz0BPRKFqJApcCfCglnHMPo2BY8HwnulokU3gAUOATAfQXaMNBReTIsDM3az4zJub986NL1HZcgIn3+/CvGVLT7sz5l/bQnpi0Ry6BQWygMJXJSPuIiSlyL1dyhpPLBCNeT2wkYVvOvyYEDii3hBjIjZqSRRxHKO7g4otZ7btzQ/KU1yw5ZtGFH200LFqWffuX1nZd3Vk7s4HS/trIGTRiipt07REzFKOtolE+pjqyr59YzfetTrRd9sC5z8rdOvC+ub/71Fx2F7boj7YWaIlPlCaATHHnYQgS6u0z3GFR3wDgYBj1w0EimVXC4hDVIAK/tACSCFRCuaVINooG9lLDiEsNgwefl6FjlLNRba+lbd9h265v39Pb8/wc4KUXx/hHnE6MwePqQA7aff/YBX1Up/zMByqTTfzemH5xESDdlPKe9pS798ITmzLUzT/2Ogti5c+2nXlh6Sk8Yn4Ide1gm7b9Wm03P3Gqk99evm0dfOvvP2xR7u6ZVCiVn3LDBs845auOvAR6yyl1/9d/9ZPmQnmJl+7JGu1QiuaO0rZZYonQMXCe2CLNtg/NjoXAsJTaPHDzMzDLiUsOMmENBcmIyv6tZHABOzE5oHj4AJtKAE1btioFFTyhhgIPtQXiaRCIOUMamJQurv/i2/UfXEh/QQlDEPoutQjZ+s2W1WV0GgTi9rLYvKH2ZwvbOocYpQ0eaRSYBBLDRJWf3RPdgMsTMBg3nLthIoLOFdKVtthDHwV3HHXf4wtYdWr4iGOxX5z/1xsqm1YVgomLpaYqw3ZRUjZUwXJXysx8IrYpWKjUoUmqLQMoGgQjMoLERw4II1zzUGlnwzTCWMSjLYGCLFdYyRDKqBFjES13XeY9ZQHqgoZh5W3FEwIli9ZcLwpggGV/123phUYM2ZisR+poRG9CpoLSD2hpYkGGLhO2l6h8yYCAJcAN3FZVCuzqOXKqWEh0+PCBfc/9BB+6wpHXq1KhfF3Dyo2+k5v315d3LXJ8sqbNPiFlKAn1tRKymJsBsVMkBEYTQCXVtNIBJOH7V5w2L3Tpni7X/Wu3tSWJxzaaGOEeWA2MjoO6TTQUs0UkMP5xCq4m10PNj2AkQOEPfNACYpPPIXHvGEpu7iJGHYlRrq4/yKfvyeuY++fiVp38jsTg8L3cdfu4ROJ07m3uZSQVJWAgLtOMa7ZQGYGLoa1BVAT1vxptmbA+gRGuKMbVQEAskCUUcEKcFG3+yVRLNkaUjlLNpWO+RJT6KZo+vr7m/b3jN6s0xKABOysTZt1MgA04i5JFYJiAd2HWmI2SjqK+G6r/nZOV3v9pr9MubAifH/+7OzCcdempHif98TUR2rhAbYcdGnMdIxxWELWpYuKTgAUTQ8DlJoAmN0Lr/ljSbW6KiRJblmNZqEVaQjWPkE4EcHImsRxdpUbnFJnLesKnbrPrqe9T4hhvm27Pff3H7sKbxws6ATu3jVk5gB2MYkSYUm2nGVhpk2hwpFZv8IFCaGJBico6Sck8BYz4jPk82zoRdS65+slQk9wvcVhmq1tSi6IHtRuSveuji49ZzOsLju+e5/za6RN1/KSHv6M4QD+6LGdKWjziMOkB1Y9BawiBDYSjcexAEaRx45mcBiEs+ewNO4D5KxBnmt4M1ytmob4vGmvnjBtRfnln95icbMicATp566Z1dvugun9gRk/26YpqOwToFo3HNDThJ0QjVZ0lHrYfn+lFw68Lf/AOcwNs+5so7d1nS1vPLlYVgSkHiTExsxDFD0nx+AE4YYvA9zWkDXj9c72QQBWsNvG64phzACbAqFuDzJBHcYobbMmJ5FUlk5MtEI2YBkxar5ozXleLlmyZsudXtd545bc33YfX/Z+7z3+Z7bZQ5gYTYYlDaP4zEjnFQeWrnXUc/uTkr1rf5gZv62kknXjGmm/rnlhQ6JEa6yXetjuZ85s/btvz3wMkzL3x5WncUnUwcZ2g67b9Un0rdss8PGuZ9Hdi6dNaftuspADgp0B22GnHP6Ucc8fnG2JK3S/Nr31u6fHx7MZpa5nj3Uoy2qEhVFzNiSVhSq70u5gGH0U1VvwmIH0SocOIw+1CyFyauEyOXSsYo5tE3AlFYrYEixIiAzkMARQiYBU4PyoAT+A/MpkjwADkEa5+iPp/hexvr6u4aO3jQx/cctwfY4NYTz21/8kyryLq3LcXkCo7sXSNNUgLaj2FRNKAkEVv2O2QMODEzXdjMYTMBLQNGnm2FFtWfERU+0ZhxHtt51+0/akw19KLnh8UDBrxJP2Oh21vszn+w4rNRa3oKO1YEnSKIu51GuCFlMRGVi//pp1MPpdLpNZrS0X1ReHAhjHeLFGrSzCKwSBp3DucI8yjKuS64x9pjzDzNWKMSvEbGZYx5uAop+XgmlX7Ez+fD9vbOiYh50yRm47lmGYFBJl/NcqnqOtb26wDTQCEbhFRnwcmsFy6YGekoYFh4wuAQqEOMzQkrKfoDwMgRE1zbKA4JCj/3PPzEkAF184c2Nn6WHzyoTzqe+vuTLw5e080PijWbIbC9taI2UADmxKShRbja7WOYs/7Y+2r+bHKDVEP1CdhsqzQ2bCJwM1THgHBPwOkRaGTbtgzocj3P3ENRzM2GA+8hFqBnqqJiY8QyKbdmAwDGAlqM+zNt4P6FsQ68ZxzHKEU4ckTxw0af/lveSj/x5PXnfyPBPICT26dfcASkEsduZlIJMRbBTL6aQgzZMVRqBPdExmYFLcIeJYIKJUoqKTEDlM/sdE+xnEN2KlWKFUWWgzSc8A1bJBDhIXJkpPOWLgzM2K+4he7/GDlq6AubEwwCOCkxa7/VAbqxO2aNFQ43AmiwDG+ALBQhF0V9tTZ53qsUrjxiyKWvbqopfXrr3PTK3p7d2wN1cSdnuwXERtKMbYGlCA2tD2Mom2FpExE4WBSxkgEgE9P4pLAnFU4JzVJcU0tAsSNoMcwYLgLFGEpRhSwcI5fw0CPqGZ+hO3MZ+vdnf/OL7g0FsjDefv+pD0YtK0VndnJ8UG9MWji2LWq7hhGE7ixpRNMSfEMojoLEpq/BfQeHHQMKkwBIYqEQ6ivg8MLg74LPJza1FgzuXQAPhiFQsU/l+3ksbpo4sfGP9xz31Vyd3c+5dFSRZo8ua/fYHk6HFQRDAuo5iG3YIiPOB/EosCdmJJLkPikZm/vajPhgrVLK6GaUEUgBQAWAxxWYjOt9Z9Wwev+B0bn6G64/93DYvNdb/+59d43/6BN/2/nzrtJJbTHbvz3Q6RggG4x1gIlTIfKYQLVpsqbGxQ/4cWXmy7+9cL1Q0ON+c+vYD1Z2ndNREQdG1G6OCaMxfIzE1pg6WnCNJaR+MwtxsEADGDFaE4oYMCvACBoGENZ6YEwgRToxBMA6kKK2YdU0gBPwVQEvQwVK20Q213ircKn799tOGD/nllMP6/z/PDg5+ZqZ9d09Yt8wjnYMw+LT08cf+NS3teZ9W8ACrcRFlD6vpMkG4KT+2pmnHvydrMQ3zPvUeeCJv57RG4YnMs8dnMn4f8ul/Zun7TXmqVN22LzV8Of33Ld9T2/PtFKhILcbOXTWhUcdtZ46H2amF81+qv7DVct3bO+O9umroF1LHI8sRtrnhFJuwQaQIPp+ESOcPoz4CbRNEP4KJ2P4f6oW2ASNJGBlbTx74pepMhhVmSDkc8CMvqqXMrp52MwAZVNkdAEuI8gnpOIS9PjAxrp7GtP517YvHdS97oIKG8XH1z5Wu2jFkr3beoKLY+KMkZB/YBZTACewLFfL8UCXZU4lCtlwopWJODOxP5qRgCJEAjr4wsborQxD7/Ao+JhEuosh5FLLHqiYPaoUx+NCjbcUxBosNMl5tkOoCIqWFlemMpnZO0/Yquvzjq7BS1e1HdZVrvw40nhrmE2YAkSNtUdUhcTxJxmbvMiwvVhYToMiZDcZh9trHniah+8RFd06dMiYR4YOaxFLli3bYVVb6cQYWVNjzBoEJsbCm+hqkpNZcrFB4AJ2aBBjVm3TsEBWxybmtGhOOMrMumHMASdhEO2ZTw3CzmBRNn05sUa6EmAcr/A98k7KdT7SmKwKIs2jiIyIJduZa7qNQHYeMwtEQubzM+4k2BEAhPVrfNZOpP8BTPphBLAapuIAqGwFdDG4LaQBi0Bxm7B8Ca6ipMjRTLgpjKYgBRg0emxt/UCSE5a0JMMCD98HqHFwBjGIwLFtsxnAvJvCZiQqcQqHC+tceu2QxtqXHvoWY53bj7zkcGlnzwmd9KQytpgARsTcuOA0QyjnusoleKWD1etIhO/6Fl6dzTixFAJHPHLLpbCpFMvRHLGtA0WHB4qkFLUJvB+TY6MFYjxEaR3zQRl3RVYEd40dNHRO86TmFZvSiQA4CS1n3y8r+sbuiDSFyobtv/rZwgk61D6JextT1kJc6rhy0R3/BlUWG3XJADhZ2tc9passL+4SbI+QOFUnHJhKI2QRiXzX4r5NVlkoeh+JykdaRp2IywgqphhjNVySJqHZ8EjRUSGymqtOFhwDOFcCuTZGICEG0OQztSLN8Jx6lz6w+/aDP9zwIGlyPAaMrp3/xifT+pB1QKCtrWJsZYxj2+imhMnjUJKDmguecQxWGAL/N5YCOq+onWKKpXxOnJqKpm4EDxCDESQsZKEBJsnrESDYlB7Vq3Mume8GhVvfmHnZ2xteK1M+evrlw4t2+qcVZB3XK9iIkgAxNuiNIAVbmxG1AYZYS4eIMpZxn4yDiIH1H2vC4Xk1rd8YWdTRUsaaASYAFVIYciyjUlNN6pOhddmHt9wy/8w1xx4LbO4G4ORd/9EnFu28tDs8sT2m+6+p6EwELevVVm8qQ5SyJcqlyIqMjeb4Mr799SvPW++gesYfZtW9ufiLg7sDeWiM2ZZwwAOxs6ZWDN4lzgHoMcbclCMZy0pC/ShWFEx3ZnRXTcRO0iJgBKuRwxCXcaVHRmHFklrbGvgXODppCyMYVXNkySjyiPw059A/jNlu/DMzT55e+K4ZP992v/6f+PqNMicnt86s7+Vi7yCOdowq5eeOmLD/k983ONnh+Cu27KPeuWWND40xavZdu6OlLv3nCc3fHZy03r3AffLN18/sifgJju8PqqlJP1fruzdtu+PA574uI+Cc2+7esVQqHlQulaKJW42adf6MGSvX/UBOu/m+/LK+4k5tffzgvgDtXgrIsDInqQgeG9tFHOayQNGblFeYlSaWCrDjVuVnZlqbDEv6N8n+n1B1YphNDxwmsGQkgWKJaj2x2Jq1kSbMSUK1JrSmCiqIMYoyFpMpij9NW9YCpsRzrivf3nrs1ivv+S/9EACTv//y3vznXW3bR1JOjxWbxrFdJzCjcDqCkVPCMACar74+Q0dK5EI+FoxWQJSY+GpNyJMmAo5OIUKyx0JolRJ8BVWkR0vsEswaFaUDQoQaIkSzilBbKk1cQrSnoz4Xx5faSM/+/Laf902/46Xal999Y/+eMDo+RngXTZhT1ayHjuSf4yj8a0Pae9K27C8qEg2QGv8Ya3GYjiu1PCwvtJG86vg5V70MV3PRzGe3evmN908NFJ0WEzaQQ8w7AcoVWKuqI8bs++A8Aldm4lmEDiFgHMwmDw4WHiMCYw1KkID3btuIA/NQ5bPhWxhGScIGC59PqDUKuc1UwbJpl8akT0oipLJyQtJmrmiNxhaFOX2SHVNNxIX4+X7XVhIsus5y2v+4Jtobw2KZzRhm2BD8LwVFsoS1LCKsYtg+BI9TtmV7hDBHCc2AYoGRImh1zOdMqxb2KtDsx0JGOGt0EAkrBBoYh1FEJAfdg3BVuDrN4ln1NdacLUbmPsC62PwAACAASURBVP+mGQtw38388S8OE172nNhJTy5rykAMDgDNwDweoYZUqpK26ctpm/7JIfzlvGu3Dx0+CEQ5aNkXn1hd7e1Z6te2dBWinbor8cEBsiYI6qbhCsBybxJ/ZYwcEahmlxUbmHxycF3Nfwzyh7579YX7VDa2gAM4CSx37xVlcVNXTJsiZVNwXEB/FYUTu6joNI566j32rBv0/u6tO65YP1J1ncXhmKvv9T9cUdm5q8Iv6hZs75i5yZOuIIsoAmEtSrusN2XTF1NE/oXRytsqKvUEEeee6yHH8TwauzUxwcPWFIKJZcV25cQbGyErHUkJAWSI0kSDAnL6NNVhxpLPNWbs28cM3mrBbad81Vk5d+5ce84bXwzvrKjxxUgPjTTNmMg3LZXGsYkxEwKSpjFmSkN4CIb4AR5LQSwPETfjYq9miHSy2xckGVOIpGOsPfAM8QBRzZGHBfKJ1B4RfS5Sr2QdMrvBEfMfv/IXXxn5wfff6axLh8Wk5idl7BxX4HgLACeQEA2jVWASLJsizyYoZeMOG4n3ZFB6nwflTgpCGcmV0gYaGVqXEsuE4BAKISFCqzgSDsWlIU2NKwbm/cWzfnXq6o2xCiCIfeypjyYv6yqf2BGRA1ZXdCYwQnJYIGLzeaVtjbIu+sKj8p48ju569apL1iuNBWbqjWdfH758ZfcPKgoP5Yr4AmMtMYmkopC3hh3quopadSSb3ooTe5tyxOu5QBZwTMnBAA4QoPlSKONRRVW0hFcKryMer0RBGNlwMGMWoYR6jAC9JEAHFVk6WjqqqemZlqHpL278mj61/wlA8c/8GZsBJ9HeQSQnxnF54QlTRs+fMWP96PF/5ouA7zXxpN+M7tHOuSWtDwNwkvacjpZa/+EfNOSuvenMw79TQux1c1/y5i7821l9Qh7vpdMtNZnM05mU84cfBD99flOUbP/7OvWWOyaWCsWDwkpQmjhs1L0XHzdj7cwUFtjXLr96Qm/s/qSrog7sDcmIcsy8GECtBVY426itzQ1kivmSObIJ0IIJonEhJDHrSa4ICE377btmt0sMo+brE/U7WIdBmGmyECgAGrDP6mqZHOgGzOQ12Vw5uFUQcrRCHsMBk2K1g9Uij+oXGSFvIipXKGyTSIqRJc734YrsI7EFpzRLwgwXRgb9ItS1wCkBRJBGm2YWSlEWMaQ7kRI9WmmhsbIR02likSzCJBOFIZdCh0STWElCFSKuZpYtCGMcNCTmZK+RpaROoaiMyn2Xp7F/x9J7zuudPvPpmr+9u2i/UsxP5IROwYy5BJ51wTsdES8gKr5966FD35q6+89Kdzxw9XBMyLFIxEciHmSJDB+1Jf33T++/Ek43+LT7/j58/nOvnlKR9IiQWEM5sZkE9sAktIKmoz+NHSzaiX4E2CH4DZ+bzZgBepDKaDJOGEUQzUpBKwSanKoDyFDMsGnAWMHwTTFCOAYGQpvkDkqhZ1orbVGpTI4lMV1J5joD85FEqYEWJDFCVud81XPehmd0Y5w0s3WZbFIURTZWK4kW72EZfyyk6MOgaFQS2Kk6hNAAgu1BWpNmAZ+PwizSBMEIzzBJVfl1stYD6Kzax40WIsncSTGmbS14isj2tKVf9GR0R77JeW3eZWcVv+mJzYCTn/zyUOFmz4kcf+eKASeQlQEbDEIsjlDetrprLPLIoPr87F23G/rmZfvvtN73h4iAFS+vsB+d9+iQD1d0HVnBzk+55Q0X2GHA9sHjZcFYKirrOqbiJg+9kyX6uhEDBz7XcsGR3RuzWx7cOjPVG4R7rwrlTZ0RbQ4Eo6AXgOcQdC+WBs9/2NXosqcHZ7yr5v3mjHc2tQae3Doz9XY3n9xRERf2Kms/zjzDfMJIhylQsygNbJBv47/UumTWDjs0v18zfXoE8fjwcUOMOxo3jj7/xurM3994d4ueEB8Y0dShMXbGhIpQY/U29wuH0EXkW0rmHLG4OefdOmJAw8NzTjlio1Ujcxctsh97ZEFmyWe9aY2EhUDgrCNV4CWNRRKdL2NMtBQYDiCYCk3tGgXppSFJOTjVMF44/vQ+yfbtLEc1hqY1zpEA2TpGPo5Rhoowy/RHGaL/XJNGc4+fMHzJxrQ5AE52OfPXQyo0/+MAWccXBNmyzDEyjAyMHRVHno1RfU1a+Ey/R3j0nzgqLNBB2Cl5WYqwKFPptHnNQRCgiDHtx6z6tAQIU6ZHNLbwSWNGB8OPn1aZsYnCVgAn855ZPGlpe+XEzpgesKYis2UTBW0uBiI6ceukmfzUxfzOGhzf++bvf/WV6wvX9u5b59T0cO0HEtuYU10mQkquhWMz7DDXrgg7H6a8SZxYPy5FautIkrTEFJuYBIhNJGB/lqg2ZQeUFx8mPHzYRuoz3luG3i6VTqWwDXkKsCEgDuWw0qOiuHP94LbLLjs5+KbP4D977/6+vt9GwckZv/lDXUdB7RNxPpmL4Pnp2+7y+Pfp1oE3t9MpV2zRJd3zSggfGiM0IOPZHQPrMn/ZprH22ltOP+Q7deu0PvpG6uknF57dG/PjHd9vymbST9anvRv/dPFPXvi6ivgTb759UlAqH1gulHsnjtji3l8eP2NtiBCcjL5YtfyQHm2f0BPRHUsxS8fawTCjJpaDIGiRw2yZJbkAyUZXzdQyp7v+ZNcqODFlbf/IFkk+bHN+T/JMNENYEkPRE6oRZbCdCRMab7KqjPQASAsQLVqg5UKQraijALnAf8pIpSxSdG22lDG8WGqxPAD1PSIjYo22ixQewjW1uYbuHgAmiUsgCXcDARYElFXBluQoY7tx2raW2Bg9r+LgYy11GVHtEZs0MNceLhTatlSJhgqJfS0I5rC/wcuDfhrQLRhxLzyMGArpEA2LMQmCW+tzdTdst+uU5eWO9tq3Fn90WG9YOVYR8gPmMFvJmNtYL3e0fnBIXcOdW4/cfeXfPnrKCbsLO2okjyEy3hfzCmeK3z9yyPCrnv3tmdCdhM964MUR85966aSixD8CcBITJwEnJGGFYKZthKbV9mJTBWBABoSracUw9PWRSGmpOARDUOrGEH5hwuCAXUqSe2EUAwxZYi8G0wQoCqG/B7QfMCaBPR/+DlzfZIafgNBEXJt8DTiHACgkctC1rEm/g3KdVSCBuUCpJwuox3CHi9HfsI4ezjjozYoIiw5BxHI9Ly6LbFQqNudqm0cRzCZwIccGSg+OJM5FiDiQUMoxKA4Se3YyXKyCExhVEaRsoNa1KHtEr8g57I0aBz8qgu6/N695u/uhDSzTm1usDDg58heHKDdzTmilp5QxpVDbYC6j4ihNMaqluCOF5IODGrJz9ttrq/fO30T4IYTcvTPv0z17sX1ByNxdIuKmwflEGEE2uMoqBZRGoWjx2aeerFy/1aCWx/cbfnzbhg4qeL0ATnoivufqSnxzV0BaKpJRwlxjs4bmb5fE2sdRZ5NvPTVpxPCrZ559+LubAydv9FYmdZf1BX3KOSCkdlWjFCEmQ+QhodM2XlrjsAeas86s+Vec9slGNxat8THXzE69u7wwqaDYCRXJDi5JEGwm6wesLZAPZ+tY13jqy/oMva0l794378ITN9sgb4Tp/fPj/7oDL1uHm1v3v/e/v8sQQnv/7qHMqo7enQNkH1/Q1r5d5ShjwAloQUADQwTyUCQyhK/MW/ipJt96cPfd93rlon23KW/sOsFr2OGU1sHKqZkeauuEgkRjygKjEAhEypCWEcpYGjVkvTBjoQUprG7fMlP33F4jppcWT0d63de8qc/hm2zWBpw8sXjSFz2VE7picmBbRWYr8PjCmgxuIcRR1sHIx+JjD0V3Nltqzt83Ak7gNax7XeGaXb7OtYXOnvLCpdZvHnhwYmQ7Z5U4mhoqVsepZZhMWANgXOVhqZpSVq/Ni79vbqq7b9fm4avG/mwqX9tpNB2hxdC5gxAaO3Wqnp70F/3T+66+L8Dxbb7vRsHJab+9Od/ZF+8Tc7kL5+ELe+yww+MXHbvvRm+yb/PDNve1PzihdVQBp88tIX1YrFFLOuV0Dq7LPjK+OXfdzFMPTdqdvuUvACfPPvH8OT2cH+f4fmNtvmZ+U13tjXPOOOilr/tWJ8+cNaXcVzi40NfXMXnk6FnrgpOftd7UvKin7+TVFXVkQVqjBPYZpimEiGOU7bHkKOIBwhbkiSVz/IQgSUr0gLY3W5IRPCpELHBr9Idu9b+yKmsCwERZCELEASxQS0N/BJJgm63azcw6YxJDE6sZ+OdtEDiqWHmMCKTCwHFY2bGsiplQSIEDLrwYQY+KyghMCegKNQjRwKJqTuWJWwReO6OwQfUDLY4cQjtdC/8lbdmz6lQGPpuAWEWGUihTjMTgYoXvpqh9KBdk+4hjO1Ya6mOSLRuEZiZdCgAP0O8CoXJR+pT8LZetuTnl1ryDLKepu9Azoy8oHyyQHIKJoljHIus4KynWjwxsGjxXaVZs7+gcGFeKe2AZ78t0NApF5S91VLrzsp//8uZTErcQPnnmk1sufPXt04uKTgu0NTAmNhNgCQYhcXVcBSAQSCFQzmuz2YPaQCmGVBkhvUortQITVBYa1SqERmnLrgcJXuKmgCwIOOlBNg3MwBMUapwEsHZLsGCKxP1g/hs4AeAa/wOYmFGcGdlB+AHcGwBMYBZdfTxNhMkGjyqMlgz1zBGWEUpZZLlPyV9dh86ZvO2Q90ces0+wLkMA9u0XgtsymrpDi+XStkEsJ1a0nhBKPTTWKB8j4koDQxOAUoVrymKI2xRXHKy6bCWWWFq8NqIx94JVIG9vm1tW+LbNxgBO7phx0SHCrzknsrMGnHAjytWICDh5a9Rg005PxHMH5NOzfrLXfu8dt8fwTcYYbHPSb0Z3Ye+CCnIOLSGr0YATi5nwLB30IV8HfJDPPvRRfO2wxsYn7//liR0bW8yhhJLYeOqaQN/SHZJBAE7geYZnFJgwG8XaJ1FXY8p6emxT7dUP/OJf3t7UGgJAZ1V3aafOUF/Qp90Dy2aaBswc6ARClMJCZ13yeV3Gu3+rlrpZs87+yWebW4/2/NUdQ9tK6pieWJ/QF+thMVh8LcgpgfUkRoiXdY0Tr/EpvyODg3vfvO6yz77Jxvx1a6D5c63x9Osfcle09YwqCnRwUdEf98R4XDEWII5BmkcwyoHRknZU1JOh8sV6l85tzrrPbYXOXLMphho28oln/Psghf3pAWYnFAQZW5IYhTBONeAkRBkiUZ2HyzmbPNOUT8885tjjF84YjP9bKd0bvmcQxD721POTl3UVT+yKyQEdFZ4x4ISBlRis03AYQ8jH/GNfBXfXUzn7xT+0rvpG124jX7T1v1y6fehnLigqvFeA7LqQWISbwwocSSRKaa4Gpq12Vu65staT903NoO5v+4x919f2/7S/t/GxzpUza7q7Kz+MuJwiZfTKET/cff4Jh0z53kLY4KJMOe36EW1CnltU+ohI65Z0yu0aXJd5dHx9/rrbzjr0/e9y4QCcPDn/ubN7w/i4VE22qbmxYd4WQ4fc+Puf7mL0CJv7ddR/3PrDqBwdxoNgxcQhQ+7+1Uk/XVt8OK31xpYvOvpOW1PR08vIHY5o2sYYrJBATSebbyCDtUFfiU4EHCCgQ0nASdKP0y82hfFMVddhFoTELmqsfP3ghCc0P7Ug4EQgqN0C6yk4MwCUACCBeDII5sDQ40UIt5gq24y0UyqX2pa1nDBSiDjPKIJHSYLHFMOwKZSSIeYizFIo4hBGluSdJkwPAAgINErACZzS4BTJKPmSEnWHR/H9jeOdL988+eS1RWTTW+faS6LSqK5CeLTCzsmVWOcFZgSssjG4iggEklfHUxiDqwjJUlm7mLSlvfRTluW+JbHVECm5ZyjCCWFc9rWKkE2lcggpu7a9yHVrXpKageZjdFQpjCEyaiFRmaKo9JbH+K03z7nugQMwjmBhnfavd277yeqOCwqc7h0gqz6G0DvDnIBdL7nmJv4K8tphTCOALlWIaRkSLT5FSD9vOeRlpnGPwHhIOYyn2Z6/K8e2D5JkgDGAQhJOPEJYVQ1RMBqpKvGTaIYkAM7kQZqyxCprtja3IWHOEgwCm04/s9LP8SVwof/AC31GRgCNwbUB7hbS5WD1EtP80cZc7g0ZVdqk6u7bcuJQPm7xYrHuAnfyzEdTn3/25dACV9tVpJhUieT4kIsBEjMXuj1gfyCYcEpIQInuZUSvTFH8kU/xW3WO9f4Bu+21+uwDtvhKAdrXPVPJXqfxwB9feIhK1Z4bOzVTSgSiahOe0EYC2XEFNbp2VxrxB5vzqXsm7Tn2/dY9Np2xNPrYXw0s0JrzApb5cUSdQZxaCSPGoQizomstETYw+UqOqasGNNW+PPeSkzcqGgRwQh28y+oKur07JIMhhA00J8BkmQGcDLVPo+46lz2XikrXvH7LrzYtiL1urvfpqpU7dRbFhT3SPrACSayObUaijgqRq2KdcciXjZnUH8e0NN11z9d0hx342/vyKzoKh3UF6szeWG8XQk4oiH8BhMFzKQOUJpU1GRzelcf6nldv+PWSr2OGv8lnBV/TOneu/dri9mHtfWqfPm39qCjJxN5YexAyBqJwFQYoQxWAytjR8eIahzw4qjn/l6n7bP3Z5kwHJnjzpKsGStuaXkHOCX0SjysrggKQOEHWjghRGgk0wLcqeQc9U5txZh77sxMXfB/g5C/PvTh5VXvfSV0ROqC9EqcrJh+PGgekAScWRmkqPvVVdE8NCe999cbW9TQn3/Rawnve5rhf7yS82gv7FJla0qw2oBbm4OQEHR9WKKUj1WijTj/ou9Lx5KyXr7us5+vqCb7pz/9/29dtFJyAT7+vo29qJOWuWsZv7bvfD+ed/TVx7//dN/7T39434q1lbef0CXVEqACc2N2DarOPbdtce90tpx/y3nf5/kZzsuD5s3uC+Ph0Pt/U0tw0b+TgQV8LTkDd/r6d3w9pdARW5Mtdhm1x23nH7Ld2znho6/W5D1cXjigg98cB8raR2s1qRaGEDZYNDO47rmIkUFJeavonTKopw1oRDGmnRtMBLRsEGaZFwyxmbR554t1NSt4gwdFCWML8Gx4akLFBkFYEjAaUV2rIMsUCSSaRsAiNqFJlrFSH46BPXc95oy6ffre+uW65piz4aMWX+VJPcUdJyMGxlFMihXLliGPLqzHMCRdgn4WNFixFSTw7IwmqhwwJ4wihuldE5cfSjv3QoLrse37e7hqX2yZsWV3UXbUBfbOtp7mzVPqR0M5F3cWwATZxbTEENascxKIw7jJjXY0cSlFcLKO0nZIpN9tme36b1NQrR1FzEJeyPC4TRmLkOxhJHmvHSkVWKtMTCYvGXGeCQrfr4Ag7OqqQuPxihsmbHph15bwdMOZwSv/L8ZdPipl3UUnQ3cqS5kPCsATmBESoVT1N0r1b7VlWwmz2RMUdSMRPOozct9s2k16RqVL86dLVg75c1TUdOe4pkrABGrtMgbMJ/AFwwqbAPSRWysQOBNRJAjL6c1PMh2iC1RKbpEmbNRKjJB20+sfVv2P+vypYSf7Z79wyLiHTK2QC4JBNtXCI7rS1/sRC8QeWEoszjvx0+MDGlYjZbcLuLM4766y4/0QN93h7w9hUB48G9nSXt+opFEdGQtVqsyqDlo8EjOIeTHVbTTa7csLwplV2s9N19T4bF5R+0+cTFuimGb84VPv5c7mXnVLBjAA4gfvBAheKjFCjRduzRN43qCY9e6/JLYs3Y/vHW5/5my1XlukFZWlNE06mETmuGZERAdoOrhps3ZfDwaOD69zfD82hxZsSDU5tvduVlcIuqwJ1R3dMBgvkUWATzScC7h8AFEz2NKTZAlrovObwQZe9tkkr8XVzvU9WrJ7UFfALOmJ2YERsZLkOUjxGtgEnEKKGVtT5zh+3amm688ELNt+6vn/rnOyKYvfBfbE+u5fjiYGq5rtAMJ5FIIxL1+jKqgFp6/ZR+ZrZ9//i+K/EHnzTz2fdr4PPasbV9zQtay/sWVJsekGQXXsiVRcaTYaFHBCWVwooS5HOWqg9a9PHG2pS9+08YfhrX5fA3Q9OuO1MD5B9QkGScUVNUAiJJoZlilEaS1Tv4DBn62cacvatJxx7wnPfDzh5ZfKqrsKJXYE6sL0cpsuQ2GyxJJ5BS5S2CKph+jMfy1kp1T3rzRsu//K7XM+5c+fS3z2xaHJg1V5Y0HS3gma5Cox1TIosaHA18gGcUNGd4YUr6x3n7ievO+9/wcm6Fxu6IQqd1hTO+e5Uyw8OOmD7x0/Z+/vr1oGffcXcV4fPXfjyWZ2R+FGo1aC0b/cMytc8PqGl5tqZp256vru5m+S8uXO9V55fdmYvFyd4mXRzbS7/RFMuc+N9Zx3y4ub+XmtrK/vQrT8wlvJHSOrPJw0cPvOSEw5ZS+XBTXbzO6vHdEboh+WY7KKQPRxrOyu5srUU0J9JlI6pJJJgyBw2wROUKMVsLrAbK8IUFD2BBsPkTYDYEl5RNTjL7F9VQaz5ZxLmA44JQqDTJURQqO1ZuOQyXCQSVYiQZSJVj4rjDs35Ct8mnwzfYvh7A5vqvxhUM6CndfpYUxA2dcEC1v34B4OLUeXAGJGflUI+ASLUBRiEIWbZMl6cRJkHFlRjH030B3Dyg1kwsaGXKl5lIflqiujXa1OpRYMa6pc31efKK3tKqS++aBsrCJ3GiTutWIp9SRmmEEKlBYpljKCKk4JNUCokKmXkpjIQS4AIcTSzXG3AG9RkaZhlRUiLAElI6PQcJCAlEQSGxEdKAGMUISoriIpyr6ODp+t9fPOPfnzZC617YDFzprZueP5Xe6p0/sKyJDuVFYF5vWlyUxib7DGTM0Oh4M4Md8xIJxmJ8S+R4Pczpu/tvP3ijy6/HOFHorvrPu/unRZydYki1jBieRZmLgKrILgLEAAvyClIYGSVgUpElf1dMRC7boTMJsqtX5CbxO8b2zLoitazD/8DoJhxG3R0VE088Ceg2wFdC9DrnsW0Y2Ehw0rZQaKbifLKnE0/rqvJvJ7LpF8lA+s//8Hyt8vr0cRa45lvvslWt7d7UQk5WNjEdj2NBBaeo7hnNcXd+4/i/6zODqM5OeqXh0q39pzYrplSwRaJq1k/mEcoSxXKgeAW8/sHNdTMPnDiros2wdLg6a2LrFeX/2nfPuGco5zspAjbfgwBhdCrQjUINHlaBV/WW2LmuLEjHhg6tnn1plx6AE5wpbzLl6G4rSemQ8qcMngWjAYdSeRipX3Ce2o9ssANu6+Z1vSrrwUnPQG/oJPTA0FzAlo0GQUmDt0nSmctuqIh7d4/ZnD9HXPOmLHZ7rCDr5lZ/2VneHhvRZ3eK9A2AYK8jKQhG5gTKy6rRsI/H5b3bx07fOCDN550xHc62W+4Jt69YIF717zXt+8T9tG9nBzYJ/DAiiIEciUhV8SFjJRiAeUZknmPvFSbdu4akW966s6Lvz4MbF1wUkH2CX2SjitVwYkCp6MAgS1HjSkW1rr42easd8vRR019bsbgwf/Usc6jb6xK3f/yG5O+aO89CcBJWynMlLlExE4cQyAE9y2MMgx9nsbq3loa3fPStRduVtOzqb0F9o1r5n20c9nNX1hQdLc+RGsqJAEnyYqhUVpHqsXRPamo93fZFL17aqb0v2OddS/o9Ouu80S3NVmKeKoIo08P2nHCY6cfddA3SoD8LogS/s6//eeLQx9Y+OoZXZGcEQo5JOM5vQNrM/OHZJxrH7z4mG/Qa/PVnwxW4ideevH0IqUn2unMQD+beaLGtf/w2EU/eWFzM9nW1lb7fSd3MBfqR0ijJRO3GnTrrzewEsP3XlHsrv+io2NwX6HcomKchQavIJIMQ4qXg60ojhhytBVJSQlzXELdlmKox5VDPVpbbpa4Pgoi2NBggwTtQn83ROIWMYCgWhaWlEBJRHhsFsoURZ/7Fnndw2gx1qqNKtWDFerGGHXXpO3eYcMGFmpGuKW6117jG84sp18311ux/Iut+6LoqIqiPyrEqlm5aVLiEknbTgKtTJ0daE+qfT7wT2ADYJYPSZJESpviksNoh8vYUpuxpQihXgXhURKP5lKP50o1cmEC7xP5npKJZXZtgZ0ZbpjSMAMYqkmkkKfI4IGFcCgO4ytpmCVIKE0s1bDZO8iGsUkM9swQUVRpI7L4V1cVbl06+ypwUujrH3rZnfvs3/dvJ+z8gsTbVqLQp5hq22IRxqyosRsg4lmR5nlOAieOA2xBERoi4CJaTrH8o4XEvafedsmHcy9/iPV1tA8LlZhRjtXJiDkDNGR0QNhSdRwD3kv4bXJHYhi7uEhHAhkrJth24b9Dnkl/D041cdfoLeC/V8sODTgxDuL+bJNqUu/aW9zUsRnWJak5gFyTZCxlfinoQo20q7nwiIZCvDWuTV/N2M5jfsp9KTc20/aVJFGwgm/wCJnv9jWNt9/2ee8HJ8LJn8vt3C5l7RJoMIHRGDidAGg2+LQni/nDAxszd0/ZZvRbrQevXzVhhIcLF/oP/uml0d0R/peI2IdxbQ9UJpwC7lewtCpd59FCSpYXjm6puSbT0PLWbScfBLPWjWaTADhRYbjzykp8e2dEhkTaYmC3NpHsoEGCWHyqemqZXuDFPVcf3HLp65tjTj5f0TOpsxxe0C3iA0MA/dSrxpdHyMGxzrlsWUPWv298c/1dd53+1YDHda/r3lfcvUV3FBzXWYz+pTOSLdr2TUIuOHYAhLmiLJqIfLUlk7p5REv+iTvPP/EbBeJ93WcH4+vVBf2j7hgdWcHWhJLCXikWGNuOKdxMEYJSWqAGptpSmN9Z69A/7jxxwCffJLCzX3MSax9G4yf0KjI2QBSFpj0cSqgDlEIRas46Ya1rPesxMnNgxn7u25RMft37gz8HcHLvy69MWtFVOLGzgg5qK8WZciyRsoG9kYhqiTI2QVkLfeFjPcuJeu55+6Zff0dwounvnvj3yRXbv7Ckrd36FM1VMMMCdGhwxBuKMAAAIABJREFUgNECpRFXA1O41w26r0oz/64f1nV3/a/mZJ1P8qwbbnCWrZY7xLHcg0q+av/ddnzkzMP3AvfD9/brd/MWDJo9/+3TumL1k0jIYWnXKrTk008MdOm1f/rV8W9+F4HXDTfMc/740dun9gl8MvH9QX4m/XTGs//w9M+Pfn5z3w/e//KiPoQrOZ1gsmTqyDE3X3DkvmubKOEiGMoTLH8rkF0qxJZCIUvZtdiNQyyiEAsnhyPUR1DKR326SCqFwCr2Bi2lSE0JOTko0HR7jh2f+hnEgSY1Dp4kCtaU/lWzJWCsIqlEknCkgwLyLFunCGrPMPxQ3vMea8y4H1vIKbku4300FPTLXhHUdcup6DLV2rp2F1zvc4PXftSVt+SWrurbsbNcOlo76T07Q95UBtOr62DJTMxa1TECglywMoOiBcABDENAawpppuBkJtKiLKKUBQRD0ImJwU0JIT0pFDNsQLUTB/7dJEoaZigZY4DFEorfwBJiejKArYEuFyPuTfz/8BNBI2KcSQCYJKTUUuRALJE0wU/aZtEyC5cf8FThto9uvwKAEoI24Btm33tgmwEneluHMk+LuBvx6GPHTr2PWaZN03ROMDahQkoTK2HRs4mLga7GXPRoIf7m2vTP2Xz6/WKpmA/jGAS+B2hi70CY50MwQdKYvG6LMDDBkAQK1LCLZBgjRB0EQVYGaxpnSiIA7S8tgvh/Iz42xW8w8kq0J2urF9dhSpLaXqhNT0LkjBPMYAjYSJMiSEB5sKhCgolHYTAI+SeiWOPZnzpYzXORemzLbO2H97Sun9r5vT3c63xjA05++ovDpJs/J7ZqdqlAKoZ2kk4WJZGNOcqlUOCR8G8pKmc1ZJwFp1/2s47p/wWTL7/8crwUDbU/6l3T3CfItjRds3d3Kd6nEIvBmDmOyVflAEwIyjAV1DD1Yc5Sd27Z0vinrqFu1+bi6/8BTuTtnaEeEmGLxZDiCRH+SCFLcp1luruW6edSQdc1r99x2WY1J1982bVTRxBf2GfACbBd4PwBVixCvqV1PmUvrUu594+uS991/3lHbXIMc9YN85yFn767a0is0wLE9u/lyIvBpwW6NREjF/0f9t4DzKrqXhtfbbfTp8LQpQooNqQjYA/2AlYUCxqNGhGMJjeJ4829JsYajRpRpCjRDLFFr0YBQQVFxFhBRCmCIkxhzpy6yyr/+1v7DEHDDEXyfd//eZz7+CS5nplzzj77rPWu9/eWAKVw0JKQ3hMVNpl9eN/yj/dH3gUEWM6omzfcquh0eVayY+rzheq8lARZjh53wD3LPA9V2IxXG+qVMpPc3yle9va82gtBm7hLALjz/QVr0Jif/HeXLIpNzGLzsmbB+heAVwJGCEbhohi6dWIWj1D8jvSKT3A392pFh0Q925KlPM4MS1AjmqI0oFAIECccucSgBAeFovIVd5PxrpmBN03Itsf6aXDy5tJhXzbnLm9y0ckN2SCeDyQCJTjUWzDJteYkyfCGGBVzE17LrLe+Bzj5/Su/GZY3EtOyio7JClJWwAbmsDbAaqsCYItkpwj9AZzsUNd9Z1WaUFtrum7qEB7440gQpM868bBnLx0/foeV9t+xiN3z9MqaWYvfvKKJiws8IXtGTZrtkIy+2iFC7zmCf71iX9Bjbd0qc9HiF65sEvIK7ES6OdHIa/Fo5I9jgi8Wt/f3YEHYlF93ehDwiQSRL4b16v3gLy84qU20DF+01msCC2j43//X7AZ+stLPkltvJQhV2V9tyffN5P3TXGRNVGa0j7Id6kOGiU6B1dtMOF4AMSr8Uyr0k8RHEQMhiwdulMhFScYeKHcSK0Zb3VoQel3ecsstpV/f9cnwu5/ZhAl1tNBrXaI+I/oXORrckCsMxdHYQT4zu/iYxANEmFAgtwSQAq2aAFLCTA5MAm1l1omxYQQSSBVARKmT3eEhAgpBSgVdepQRArqw+lvvyxDPH7pTBCwEEANf6rLBXCJo6YORhQ5uVUJrRHTUugYwSkfMW7BxBAH0ngiGi2siFp97xlFD5vzh/GO1eFm3Uj+/9Kht0rwxF/ChGCp4ff91ovgLTjT5fmBE05JEynOeHOabYkqRewfDMQYmcVQh7jCjkRH8BRfFrdQgMd8T3X2hukhiRjG1CKRla9utHskEiiguTUIC0PhCTiUUDhYKvq4xwMzC4OzZIYQOe1bDdbzUpRR6uEKhrP5vYfNf6b4ogZkSONHhaLrXp+T91WzLP/t3QoEdRpZJkQpcJNysjBrYK4taWyKGWhwh4plB3WuWP3jV+el9Af77ugaEzMlNpyszeb1vJkYUpE0DHVkO0fiBFiCm4oZMRshXVLivIz//Di5kvkG+52NmGMJyquxEaoAidEi24B2Q80W5GwgD0gABRhhKyihF6aRBPrKl+2zPqshLA9GAjbW14/61FG+nNwHgRBUKw79yFYCT7jvACQUrv0KmBidyexmVi2L5hjtXzPrPlW0mxN5d52hwUvCnNwfuST5YiaEzBlxb0G5sKJUwyZa4QeoqInTmcf/5k0933kBL6wm5csbC2Ltr1vQpBP7pRYXPzHHUrwhjFUhu5hJFLEMLKOOquKLMJPdVxdTCl277OUSY7xYctPf5LVaKTZvyHwN8UjbRJfYZecR6ZQJheSDyNhgSItAp0REpRedk9Iuo9O93FH7uqOS2b/Z0nYb3OOrK27sWrPiErGSXNQvSH4TDvg7MLpU4IoEStqmiprHVwGKl8t33RVBsYhhZtm3FDMNyMKMmM5lDDGYSqZitHZLYLbQ0N+TTTatsSpYvu++X69u6Jq3gZENT9vLtfghOCoFCCuoUlE67hZEOShrke4OTVg2cayan5RQdm5WsBE5CPSGAkwj2ZacISduF5tvjRmzWD8zJd+7UsbW1rKxYPjDg/ljJffeMo4c8N+W0cMH/d/089tI/qu5/ZemlTUJe5AZ+v4hBclWJyMIaG99z4YEVy3fXKrqr1/XwypXGnx9bMKWJox8rx+7uRCNLEo71wI/7RRa19/dqZ82yP9haOMP1/XOwxF+M6NXzgV9ddOqG7/vedSriNQ+U12dzozylLuHUGedRIx7A3BE2rlKRVhhdXzoV6wZZbVxFUB1W7RgbIjKYGYuyJzusrdoyf/7EsMltH35AFLkqkbDWrymmsrzQi0RTh+YEHuYKdKSrcLcAUTsMMYcY7zCjVQMSCIHTAs7S4V8jkpCO1ZyA3jBDjBa2q4Y/IXMS1p3D43T1GUaIg70Ygpm1cBhKh8JkUoj+hw04bFwulR/qvw1wKLRLm1qsCFHV+Q9iJp913UVn/+WGEQM1rQ3X+8K7ZvV/b926y5pzhWERQptihvGsbZKF+Wpj2+pbbgmOuHWGsyUdHJj2g5uQZZ0qisJWvkQmYZCAK8KaY+7D1IFzZXPoaTNs3dgK4ESnkQLmkEGe8OIWC8uNBiENELJJqFXuBbKHL1BHgY0EVwSi2nWJoa6ZLwEUDTBKsWthl1JoK99RvNgKYnQ9acnSXepdCqvkQ8y2IxAOclfAGYSJBngQL24RgTAvQmYDT5joa4eohUmTPN1vYJ/lD55/0v8xgKKtxBdMP13YiZ/6RnxkUVg0kJYWWAoIt4MANahnJNwvi9vbDCW28lw2Y0DQH6WGK2kZYqwqEKLSk8oiholdz4UoU+RQQ8Ut2uhgtSJGxAtlhC6qSlZtml+7+wDJtsFJONYJwYlqSjK5KFlouvOdmbe0yebC2HRncOJB/LsFDCnUCbjIolLFGGp2kHw1YdLHh/bv8d5hvXvnGS/SAEfZc397Puoro8IlTu+0HwzjjI0uCtW/xfVjEJhnQouz66GyiC2Y27I1ir3HK6LsiYEHlq3d06TedpYLPPTyn1anvdgZPo6ey83EoTnEEgUlMdjvNfGnOEoYRDicN1Q5xrOVEfpojWmu3hsmToOTn97eNY+iE3PSurSZt4ITSD2GdQKqGMIDis1oEDFIC1G8WQZ+EfrwMEG2QMpgzKSBEtSxbEKkJArSapHgFsLNmAcfMJ5/+uAO3V5o67UBOHnszSXDvmzKTWn2yEkAToqQPQ+jq1AIjWIUQYnq+hiRc2yRm/3efTfvkyAW7v3nL/vN0AKLTctjc2xW0PJ/jnVamRNf1ji42Xabb48zPPuYCv+Hsc7ONytsWv8opPoI4Y8hnOOTBx/+tyt3cqvswz6421959O9vlT+04N1J2wN0STEIBlgMFavikdeqKLp36NH9l+0ubn5XTwAn54V1b13aLPDVyHF62rHo66lY7IHRw2oWtvf3QEi7YX3jWZ4fnKOEWD+yb58//uqCfev3+e7rAqvtpqZNvZvz/PQsl+e5xOjnYoNJw8QKyqt0TX2rmyXUoFDJVczAXpSpLdUOW5Qw0RybkvdfqL3yX5p/d3uh23jAhKl3O02RRPWXjduHFQJ0jqvwKB+xygBGF7ooTp9nSqOJEJWUIEnoRmr9gRN9qYcmZIH+CUx062yYOaY1E9B6C/1CHDAJRMPDRqoJARhtlVqZYaQDTIIGJ62ailAwbEA2gHSRIV3XJv7yVJzO/MnEiX+7blifTOvLqX12ceqZBS8NS2fy/cpsu6kmGnl32OnHrGv9/AGIr29Jdvs64/6cxZIXCFdBCjeKmLaeOQvIOsBCO6pAHAkAwDQjiIElSzNbAjGqXIL8z0zhLUma+C2k8BaAltSKVqAANpXiMJfjwwPMOnLELBDAha3PpTJ4/V5L10oXT4dC2ZA5af1pZU7gqoKLIOw2an0EFImFgXBgfwX9UshE6WmhX0RRmyHl57WmI2lhP2GzL22iFkQN+ZcjDun27u5auvf1vvru72lwcv71ZyA7CeBkBOSJAHMC1fLQN8VMcD/5SMAp0jIgFicAxgtzqaNkBDUBurBWKTEE5gkYM+ikVCriJlsdpaouJvmzJw2v/nxP9A/wGgGcINcdtrkgHv02c1LSnAA4oaopReWiiNt05/uP1a5s65oAOPlic3pIulic3syDk/OIhuBE99J5OiAuxqjrEPWZQ8jihOW8GzVoOoKELbhfXvBFVUGoTgVJe+e57BUgVOMrFSkGgkDnjGOZUJMgokQ12EHhtTLbeKyyynj35drr9mik0h4wufa+l8wFH7wxxuX2ZEHiY10aqS4iRgPdUA4HklDzVhU1cilC3k6a8k8V1RWvD8ysTu8pa9J6cDjmmv/ulsbJczLIvKSZ0wND5iRMStX6LN3KDlEGCFkMij8k9P9IBT3kGFMOMJ8ZCETQBli+4QYJXGQqqRyiPBurzx0c1PXuwB+cX1u7Sx3OzuBku4tPaszyeBESI6EwU3dl+SgK4MQgX8Qpmu34zXPfffCX3xrx7+l3Y2dwksPm2NwP4KTdS7dLKzGseWfefM8BvuePwUg644Yf9PwNE0/5VrfMnn4ge/q4hxesTD78ytJz0wG6rOD7hxhU+VXxyJIqSv8wfNCYN2onDvT39G/t2JiUIouv+e0FTVxdp+xI30gsvqwsGXvwrKN7v9KeB7/24RciHzZvOtv1xLlKyg0je/X+468uOvnTvX3+XT1ea1Vun5H46uv8odvyxQkuxuMzXHVWlmNIZsAaXLKlQpkVBamgNATPJyjaUB2LLEva+H969+ixvN7Znm5vhr4vrxXA3F/mvjsoK9GlPqYnu4h1gRJDAap8oJJbM8FKJ31tkS1Vl+vnC4/v+r+GdeYg8goZk9Z/WmPZw/xbqIMHPYl2zIQbq3bVtupSQsstBNTtaEaGP65tNtBlE+jETUt6eZvwN6oT7JGLJ5/y6o2H/DOVEhaEt2+9NeWl3UR5JO4lzE7NO5+iel97n4Vt0X/DdveXyk6epAJYezGyQKQmwjI+EOQG0Luj01vhc7G1WwF0QVj4ipCgycZ8QdKQTx7cpWL5wN5DW7Y0F9XW9Ne2kLmqjVuahm7PFM4SzBrlKQrdQkTQMIm3NfQMrp1+9+C+0eDku8x8CRDqaxwG+8FlC0sAQBwbhrfp0ZcGJ2GdvSajfA8ZEAYIGSy8gKIGUkmLeDaRaw0snkvGjGcGdey6bmwVKk6cMAGoOvjAcC1CeNX8+Xjg6tUYjRmDBjQ0qH1hMHe+F+HzmDXp+jOkGb8+YNEReU615kQxiFLXXnkE2cVQ1izBHSZhs6LaaS2ECrU7MM6DzZIonbMBG5hJFXIYEjGTfJIw8ZOM558945TD1+/poaZdcAKtt8LXzEkZUwsjufo7/zGn7W4dMBR8sdkeki4E05slPzkH9KAZD8v/oOkWcmkoVhFGsjZhmw1MNhAR5A0ZRIiU5YpZZa6QqYKiiYJUdiAgJSDUGAFCY0jwOCNNtgyWdYwaf6lJli055JZJjd/XUQWJu83vbem8JZu7qqXIzvBRpEcR2VagBb0w3g0gU0UlDeV1iJvryiieN7Bzx6d8s9NXM65sv0j1u+sRrIPjrvpd9xYjfk5GGpekBe23MzgJjzhh2ahOXdbdU2E+EgdnHNiN4QsAY2JoKNaN5R4ylUCOEshSgkew3JSw0V+72/5dz95ZW7+rNXFncNKkwUkQd8GjYEHrN2hOAhQlCCVM8nmEqllxkX/8nfu/3a2zp2st3PtPX/zrob5dNi2HgDkh5UVgzbUgtjTWQR6MdZptt+n2VMT5wa2zq4t77s339Mj77lisZPKEIYOf+cl3BKF7+oHs6eMeWLwqNuuFv5+5XZAped8bbFAkKiL20moT3zfymEFQ1NdmSmRbzwFfgB/dcM/p37jeVGHZB9vR6MpULPanUcNq/qe9vzf9jrnRjaJwVsH3z5NSfHlkj173/2byqav29L3s7nGwCLirm8u+bmw8Iuuj09K+P1IaRkdBmQ0R6XCQJpQo2zQD2zCyDlbrYpy/0b0i9Vqv6spPhl5xcnNbXRG7e+72/v0VK1caSx9adFhOmJf6iI53Ee3kQ4svlN3BfgXaCr3btf5TQiSaRdGQpDSKCU8+oDXRJbvapRLGjob8QAhNYFYDOAOAB7hcYLGBEYfOCSmNLXaElekcmH8mvms3E8y+oT5delkLBVB8NuOScyctvmHEruyGOgXtWzs+3B+Dfv5QKp1pOf4bH98szMRBGLLtQQgpw5zWkMyBPBL9oei1EAuoOtf6BoSEKx0mNyai9KmaCJt3zG1Xrtl5kwD74KNrRafPNmw4x8PGpILE/T2I0qMmUqCzAGojnNboUkgd0KZzUP5lOQ/ZKo3bwOJdKoHUYX7AwJTACfw9iKbVhYUQ0eEjBg6iwENIQkicr0/uDkXKYShjMbyKYfz3CDPeLrqFbRKxAAuhhBTUtg0GAkNGodmIYop9L85YrnuHWO7Cw3plxo1rX8exq3sNFujHLrzuTGQnAZwMzwVgTTURBAFCV5EusYRaA7ByCh42KoOaBIP2A87OYTAaoQQxgyDfg55JqPzjUEgInTVbYoZ63RDF5yvj5O1DOvSvv/+68bsNjAvBSW7YV3n8aKOnurvIYFB7v8Ot0wpOiFoYKewenGzcbA+pL4LmJDgZhJ7KiOumb9hgddOuAnsyVrbBfIJIUfmeMBQMOLEVIGxwTCl40DwA7/pChtUIFiOScT+dNPGKDo7554P7dF/cpbezdU9BWFvff2DL325JpOoDd1SR2T9L58mhWd+IBMTBCqzQ4AZTLrKQy6scsq3aoa/GpT9zaO8e799yxcl73euiBbHX/lePLEqdk9XMCekLSbowUYFWba26Ko2EYawNeiQtGocppeQlEA6uHvgFACccYSilVByACXKQDBzMN8aoqOsaVfe+cFdtY9vgZOmwL5syU7a76qSGDI9DhD62IKW2FZwoYE7WRg01K4laHn/7nl/u00G9FZy4Vpke6+QEKXe1lRgOKnB9fRRBvuwUpdsdt/F3SUfM+SEhdhef2pnT7uwuFB+jlKg6fvChf72mHUHo99kQW3/34RdWRh5ZtGT8doSuLPh8OMWIlEXM5VWUPDB+QP+/72t8/sTaGcd+0dgy3aP0SMtxPq5IJh8eeVzf52sHf9ueuPN7AHCyWRTOynvB+VyIrw7p0+3+2yftW9ZKe4vB0qIdb0rnB+QVHuEhfGCAcaVSBNqsKCR0Wo6didvOloRDP4gr/52je/b7cvqk7xeCtcvXoxQecOutRsegQ9WmbblxLjfO87E5zEO0zMcUB3BA0exFCSC0ppe2jl52sCUhY6LPeLAI65bkVq1JGOkenvXDvA7ItNWLEGzMAE70gT20F8NjQ1o3FH7qP6T/s5WREboB2PR9qA7PRIhc0LEsMuOaU894o724853f/4/uu8/6am2h7zYvuKSBGxfjSCqFJSVgDQqBCYCtkLGQMH6SCmr8kArgNE+QAyQFd0UiylbXlMdm9+lWUTdvyvh/yZiYPGux/drby07xFb0uJ/BgD1NbMkuDE60rgZWp9BZ12kGpe2mn+pPWc2QJXoEb55/jM82caDFsOCrS4EQ3FksNSgzNQgTa3aGbcWFzhHwMqDoiJG9SvIli8glGaJvQVctKGRgUzvAQQmDchkHygUU+aeP6cgOv65IyV5CUtW1vNQ4anFx83ZnYTE71aWx4HrqXoJ4BnE3ALEC4nO40hOLEUvWldrBB1SHRozUojwfftGEayHVdvXHqokIIoyPCixL5tYP5OxZ3F/asjC7rXk023n/ddcC8tikU3QFOcviRRk/1AEGspyOKQAgO48MSc0LUwqjbdMd7s2rbjDcA5kSDk4J3Y3MQnORSC3EjjqCSCdC67sThPjLg70IEvNZZgcVYV0GiAhcIQbM5NUB+pf1q8DvwmUVM5iUMvDZG+Nxxgw6cPyiX3PJ9G+O19syuiTc2yYPqvcJ5WczOz7gs6QmLcGTpEaQGf8pTCcYzHaJ4ZZWFHzvh0IP/npkwPL0vjE0ITu7skSHOuTllTm4OSN88hMuBkBvAyU51McCaKAFiaQCq4fqiXX4w/jVMJIDVVBwZoFcCZkqCi0l6DhKfm7I4r3vcefDl+2t3jHp3XgOAOZnz+uvDNzYXLm9sBSeaOQndYyFzokBz8lmMqFkJL/3E23/ad3DyzCW3DsnR+HSXWt8CJ3Dw0o3V2Jc1AE6K239bniJzRlt+896My/bHXvz/yt9oa6yDzvzZ7V24x8cipTqNHjxo/o37QRDa3pu+76WXrLl//+SYNCJX5f1gDKPETNrWeykT/+nY0UOfr93HhNpLb5sz/ONtTdPzSh1l2s5nFanUI8cP7PbMTe3E8dc+/HDk0+3yjLwfTFJCbD2kT7f7bpt01j5lrbT/QSu8eDGif3j93li6xa30CSoLJEoycNIq5Jq22dIhFWuqipdtr756QmFfFoF2nx+o+1uX0OfQB7HitpZuLieDfW4d6yt7OEd2J46pCQI8Do2qEP4GGzUoFksSXD3SaQUQrU6THSOfEjgpFQjqBVj/hEoJDOAENmdtKw7HN3rZKdmL4WQcylNafy8cZbRmpMAJlEmBHCGRyYOMTYIFZXFrxvU3nPHGJQe03cXSej2Avdq0cmvN9nR+fN6wp2z11GEkkqDShxIg2Lih2yZsjNYpvnByA+0NjE/g3zNWAidFnnToR5VlkTk9O5U9Pf/HJ2/ZOUtDj/FmzE+8uWLt6chyfpzj8rCixJA2h5TW8kCK7M4jsZBZ0j+tjcdh7ElIr5REOyAmbt1rQ9aklDoMv6spE2BXBIh1NTABFqJU/htObQRHQrtjkIpFHGkwFsA51Hdd/WdN0wKBqj67wjBLCU/ZhgiiTKTj2F9VTtTMQw7s+Nrvrth1HHyboFwzJ1PPRE5iqk+jw/Oc4kABOLH0ZgP/x0x4/yIgWOYpInmqpK/9Ypgy7gtbYeoUPNdS1GAgSYaOF2Bc4F40iYIYfGFjPx0j/MOYCv7WPVHxArUrv5pfOxH2vjZzTjRzksWPNAWqh4tMBs4RzZwAiADmxAjHOmah6Y6P2gUndc7GzY1D6gv+z5p5MD4wHOSRqL6dwA5PIHIeahJ0qCJGXJdNcuQQhQLPRxgEr5A8DGySlp0FOmxNlyXIIFdus3eiwrv7+nEjl1xx8hF7zVp8+7NR+IraF52v8pv61nvytCwj59d7Qa+Cb1IIOhTS0KM1A/sowbhXbqHPqy1ed0T/Ho/fM/nEL/fVGQTfi2Ov/t0BzWb83IzU4KSPBifQH6a19zDcDEeYcP8RJSURQkGSDaMM/G86FwlGPBhTCKDWxZEq8DCVPrKQKDDBPzZFZs5BvVNz59fW7lIWAMV/f1uyetjGhvyUJhePb8jyeAE0J5YuxtLsbJQqlKDkswhVj5XLwhPL/njTPnXr6Pj6C28dmoskp7mKjcspuoM5gS8igJMYDmTHCG2y3e2/A3Cy8Lafb9/Xa/z/CsjY19fRJjiZMPW/OruBHIMw7nr86CF110484Xu7Vdp7keCseWj2gpHNgbraU/JYxlgsFbE+rnSsR8YefGhd7cQR+xQsdNFv5xy2emvDjUWJjmG2s6EilXj0+D795988cXBLW69n6t11zuZi02lu4F2kFGoa2LXT/b+/fOKKfb3I/4/9Hq6trcUIjSGrEg2Grxoq12xuGNqS46f4yjqEo0hXiZykRDYUpocncq2DgGRaXjqUg9iytHGHu6Z+i6HZJgwaK1Em4VvXW1zoHtH/E9gH/b/hXB6eUHTgEQUNCuSnED3jhu0GNqww+yO0WOu5s1byg3tJIcvnyFY8azP5WkWZM+NnZ5+2eOIuxzo7fwoKn//bP6c2bM+M/LqlMCWHjWO3B34EGQ5i1EQMXhs4K+B1KegGkIpzqQXL+owuMGKUIZsiZKEAxjrrLMLrHCzq+nfv9DnqMiFcCFfPp802crJuvv/6LfXnBZid4iraLcCEhkxHKXwPapsBRXAe6m5KTEooaIUxRivggBlZCNlCcNIqHAyvp65E0OAEVnfwc0PfcEiFt1qr9GdT0gTpE6jeICGaBqYjsBVC8ijTYxMNJbV1GzZPcPzAGK0oOsU9GUoqAAAgAElEQVTYtqRy7z+yf8/Zv796cv3etKICc/LIhVPPJHbqet+MDc9xRqBWD9w6MP6DjTjigBCWbzEIX2ko/iHx/G+gYs4hRpIwq3sgVJ9CIHoFinQschINEGOSsbBfGjZ/YIeCoqqKsrwtiittP/fYIf16LxjfI9rQlmamVXOyocV7JCtZD1dBzgmQUIDuYIToqSRDTeUmWmikt9zx0RO3tcOchG6d+qJ3Y5Pnjpd2DHk4qlOeYUQILAkAa4NgZDCq1e+Se4oIHws/QIIaWAKTZDhhLpCuuYAOHWBXRCFl0Q/NfOahc0aPeNH+fFRLW2Fwe7LugM5swbMfdmrJecdJ25nciOXQFokMLiOIYAdhbCIJ7CRyVYWjtlZG8N9TqDjjvIkj3mtPt7e759bg5IbfHdAsEudlkXHxdh/3gfxcGGMBU6Kzg0q6qqhlcEOpPPzjUOyB7YkCmwcXhmDl+75kjEiloEJPMBvqrriX9vO5FTHi1b332O8Xt/V6NDhZuHrYxub85Y0uOqkxKzQ4QQBOgP3lPooRhRKMrIkS9Vi5Ks77PuBkwIW/HBrEqqflBRmX1+CE6YRYPdYRHkoyKass2RRx07+1nOict3+Ir//Xj+7Ua2o7SYlHGwbrNmLk4L/e+G8GJ0opcsg1vzmygO2ri1yMF5KnYpb5WbeqstlHHTRwbu2ZI3cpaNrdl+And/954PL1m2/MSXyC4dibK1PJmWMPGvSX2jMOS7d5upu12P5069pTgDkJPD/buSz5x8duvGy3ZYG7ey3/t/890LdowgTmbtge3bRpU9mnG77smvX4cJ/QUz1sHpQtoihXJqE0ivS2G2DEealhF+LmYe5MiRaH6kVT9wa1gpNSeJhOQG0d4ZRsxaX0lnCkE0IZoMvB8cJ9H0nPQ/F4FPm+rzdKLiUKYMMGVgEYhrCORitVgL5FKgQnoPmIKoUsyQsMBa/H42zGRVPOW3DjIR3bbdCG/JsX3n6lX0MhOE8aiQu/yRY7C4tCMImuTtYJsRiDcFEIGbiYEN+IOMQNpCMUgUmSBjBQ1MUQRw4TLTYJVljSf6EqYi4fcGD/xhyX6h8ffJhMe24vjs0xyrCOdSU5ICCGLQ0Dh+Oc0h0B7xWeW0CGTIlb0tMuELq2ym9CdStcHxgFCN/bAdrCT6AVoJTGRHC94DS2Q2YTBsXBgq/Ha3rCFoIfoMo1PgRwBKMMBhoDGKIAa4L0OAEIdxxkEQuyvCZKvo4j954+fQf9ufu1E5r2htEL3TrTzpBOGYCTEXlh6IRYCvcDtNEqDzlMZpjyFqWi7KkO1ZG3DzE61m99M8c7jo4xz0/HW7jovD1XGFaf9U5sdvEReYE75gTWOh6wegCItrBACaqkKXLNKey/1LUq+Uj3jh3ff+DqCfldnURbxzob0vyRjDJ6FAVlUGVPmBFaWrmvothvSjK1MOGmdzPWCcFJY9G/MS34+CIBR0noSIILCkWCDjhQMIzVMCeU+BCpRvwiCTg3fGXaLT7HgpgIQs+0GFy4unTTRCD0FFsj3H3xqIP6PDS8b+SzdrqH2l1yACBcOWN+YvWaxiMbW9zzPcs8eTsSlXkFI7MUkhDd5+tiC5QwlZcy5btVUTTjkL7lLz1w8ZnfK5QTnvuY6+7o2UJi52Ukm7w9wL0KoLEBjRF8CTGMUAOUiDqyLBLZ5mDygcm9jwn36pXncwvsOpgRgikuck9BAYVQHDOqTIwlUdJvNpT47KAe1R/NmH7lLvUmcHF2gJPtuSmNHjAnIp6HTjEY6wDzyEPmJEnxmjhWjyX3AzjhseppOUHGFVArOClpTgTUN4gfwEnprm2TOTn18l90ULY5nDGz51Gjhzw39axj90uZVFvfFi1evfXRgzc1567ensudJrCsrIxFv+xZXfWX4f16z/jlWSP3KTL46rsf773si03T8xKfYkXj9Z2qymefMLTfvOnjBrd5w0IT5yefNR3f4vmTisU8TlH18ODbf7F4bxbh/9tAZOfnr61VBA14JfVVo9dl3dffHLBte7pXQFDvnOS9fGb08jHumneFgY0olkDuE8jxsHTpYDhJCEWqEuLVddZXWHTXHjjRp3F9Sg81Iq2FMDs25Fa2RXBkQ8YJD3SyqgYseowE+gldN6g36LBrCERjwOCAHgHaeCVyBEeMu57N1MrKyvjM44b0eeb2iW33QAEInvinuTWfbm45oSknLi5wc4gnie1C2mbE0X0/BoAG3y8SJbcYBlklEN/gIxzFNHIYJ+xA38dR0InouHUVIIdKYRGRNpHcaCi0nkvRhIkpXCHLsWF2zRaDrsIwqwShNseE6HoA7fwBQYGE5wLUpyU10AKtmQoN8uBih5klWjjbmiUDKBFGMpqRKlUAaDYqDG7Tep1S+3WrzVtXALSOqVoBix4xhMwMCICF0HITDRQIsFdapKut7Dqxk6ECjyC/KYX9pVVx449dO/d8d+70SYW9oZ3DELbppyu77KeuFR+R5wYD5gQErzJwkcVgI5Tb4oZ6skNldN6Qvv1X3TNxBIjhQ4m03lBnsE5VB5W9uXzlwK1FfGqzi07OKaN7YDiGDigDVoIhZIKTK8j7FTRY73Bv5sE9Oj996ajLN48bB2bxb/+Mra21Vb76yA0Zb2ZOsQNgrAPx9SHrpxATgYqioLHcxgt6lpt3vvybq95v6zsOVuLPNzUN3V7wp7eI4CQAJ4LEkIDPUARaGxEzqIgy0mRSvMaidK1FUN7NtjAuZFVRkoOzvuwi7FjUU+BmghFpWMIJRU6G9N04kZ9H/fzcob16P33gmI5f7YsgFrRQq//xj34ZV53mY+vs5kD0C6KmWeQS2UYcBUWOhOuipM1kZZRuTJqiLhHFs0bfMuWL77sWwud44g2/65VGyfPT0ri4yVc984qUmBOuNTYWQ6giES2mLOOt8og9v2tl5TJH0CYii9/KdrKYi+E0YvoetmIOhbIL4gaBydK5yOZL8+0xS3Nf+TD6t09WD9vYlL+80UMnwVgnD9/D74CTBMWfxxB6LMlbHv++mpOinZiek3RcQRllLiTE6lwihSj3UdwA5kQ1aubEjsz9gTnZxbfsjJ/cVqFwMIQw2m/YkYf8z8/2U85He5v2FbNeOXDZ+x//uDGTPRMzo1NVKrmlR3nZc0MG9nvgV6cd+dm+bPiX3/5ElxWbvpqWF/IsKxbP1VSXPzGoR8c590w8pk3FdW3tYvYhXXNUpuBeVCy6qQgWs0adOhIcPu2mTO7L6/t3/87Pnl8a/+zTz3s0pYvDPUGGFwLZp6VYrMpxP+ljFOOGYUkDZvcUSZcjAqV64C6Agj0o+KI6fFOzJQH3Nd0fukN2HuuUWJQdG+U/xzytG6oOoy8JYvVYQbccQwKjVBHG/JbtzS0mpcgwrXhBSktSg2DDQQI2Ld3vU2JOtAoFPgaum5IdEApKT9om+jwedeYlcXHusjunbWozvfOButjnX28Z3uQGF2Z8cqIf2FVeILAVs5GXy0IWLsK+7zIkV5sUvRZPxJbUdOmyfsv25ormluxJkjrnccG6wdBbOwXAMUSgyVgKqqC2GXlKIZ8apgq4MiTCto+wgahJfT/AHICACWMMGL1AIB3XYATAQNilBLkOULAIPUSAyhjCME4CZ89Otmz4dW3TlgAo4J/QyaQBi9brUBQEpXGQvslKOSmtQsMS4wWP10m8WqYCbqDQeaWfGoJHggDagpXDRMHG/iYLFZdXOOj5Tp2rl7Le1XttZ9etxOffdJqKJH7qm/FRBW6F4AS0HcJFESZQjPjfOMSfXZ0w/3zxmSM/29X4AFxQ81cj5/OtGw/ZkhVXcit5QpHZVS7MdRgwMQrRoIDsoKjKsJuLy+DFDmXxB2s6lr+/q36WHeAk7c7MIXaAiwGcADAO6yQMJVQU88aOcfbqkH5d75p51WntgpM1GxqHpD1vWpqLU1zCELWTCKZmInARfJJxgxTjFns3ZplP15Sn3i6PRjPFfB6GGcl1m74e4SHruLyihxcUrfSkZOH3DazImsmQCaLytNiyospSD1SVl7+28PYr2xxT72qNAZD48k2/75TP4+MLwjw/J9gQn5qxIvIxjFIZtkBohaKUoJTDmhNMLLZZMGvYkdWL9kcmDtwHx//0jt5ZFr8grdhFja48IAQnobYMawZNofKImU0a9JWqVGzm8aOPXHbAlo8KqydM+JZuCOzure9xApqAVlctwWB7nzBhAgSitCmCht955cOt0Zmvvj58fXP2sgYPjW/M8oSGPgBOIMNIBCgOgliK10WQnJXi2dnfB5w8fdmvh7pW2fScIGMLiJXASVj8B+AkYUhZbapGs9h8W6yMzV3625vT+7vf6t+95+yvv98mczL5+ntSGZEbrKQY1Klr5SsP3HzNfrPStvXir31qWa+lK96d0pjJTZSEdE1GIvVdKlMvjhrU+75fnzpqn57/x3fMrX7vq/qpaV+cyxxblKcSf+leac7889Vt91mAWNJfmx6azuQvdgvFLimbzLnsklOemzhw77NW9tcHtTd/B5iSXM9XnfWbNlcWkHF4MVBjGzK5IzN59wBPkoQnleEqQc1ojCjTRAUPWpEh5hwWhZJzRC9QBJmQ54EJ8oNAi0LBxqk3ylZdoR7ttEbFltw1reV2rTFtpd4XfRrXeghwu0joVhVBIdtMfLGaCLlKcmFIig9WzOorLTupDIcImHlra284EoJtF8CJwmAfhZlwUQcl2Qw1RC3z7xW2/chdp1719q5Ox7AgHjH19wemkTwnI8nEfMB6C2EZhJiISxdFIbLadQX2ixupCF50Iubf+nTp/tHBQ47MLlz6WvlX9ekTEXNuEMgZACVzWuAIzA0G0R4vrSFECakgzBRIESylwl4gEDZMRMB9AZdXX49QTKwtkKVeHVgOQcQKok7YhHRol84uKYET7cIJmSwtCYFZjBSlvqKStVjjEQCQ0Fwb9kmHPyW3U2surV6zw9+hGEY7JT1LSZMCSAjqE2wlAweJelMFHzpEvF4VM5d3LkOr+YBuzfuSsxOCk+mnqUj5db6ZGFUQpgHghAKT5BdQlHKUYP5WWxbnVKWceScc0eWztoPUFD7jj8+Wv/+PdZN8Frski9mAIjaYMkw99iNBHpl+ESWQJ6osujKC+H1dUtULBlqXNH33NA1jHdGSHbo5xx9pAeZEUQYsjFQheLOQUDbyGitt8urYg/vf+eAVx0O55C5/INBwjW8emfaDaVmlTs3DqMyI6ZA50EvZRKo4Q40xRl4sixqz+vXv9o9RAyr89xBCnbIV9J2l73Ret3nbKBIrOzvtyaEFzit8pUgAvw86lZDJERUmabC8zOxUuTOj+5AOm/bm8zj19pnxjZu3HJnx2TkFZJ1UEEZNgCkBrYd2qkmEbIRRhIhiymL/SJiyjvnFF16/f/rG3W34e7JWac3JtLv75Ejswoygkxpc0QOuE4ATHU0I30fCUWWEZZMmebljPPrI9AuPWzpuD8Tue/L8rY+pW7UqNn/BquEbGjKXNbr4Rw3ZYAc4AeW/IYIwIZagdTEkZ8W/Jzh56rJfDxVW2fSswGMLipWBlVhg+J4CcxJocNLRVA2mm/7vpCMeX3JvLYDOdgHW3rzf/z89tk1wcsEFtYl8nB8uETrCiODXnr77N22eFPbXG542b1H3Nz9cc0ljNneeL0TPqGU1di5P/X1gt7J7779s36y8l91dV/7Rps0/SfvyImpZdioZe646Sh+5sLuzqs1AKRgx/fpPh2Zz+Ytdzx+QihhPnnDcoLobTzihXS3D/roOe/p34At+/8svm59+2BxpFl7MUyIWuDxeFLLc56grtpy+npSDCkL23Z7LVxUDZOsTvESoGEBbrhFaFkFrALNeOEFD4BQGTYWWWGrOAgSPXEriC8lg6cAEBirhGGFnYBJmd5UASmkT3cGcaPFrOJoIo+t9aSq3mQTecuyKv8Yc+8NMNh/xhHcMtqOn4misv2R2xJPgxACBapihEopuwTnEESYcIYirhjZPg7kRZnxkKzGnX9eqJ1+8+TudMTDjvu3R6o2bt8JmcaFrmEf4yoooYWHIz8A40CdaUwTNOPAWRS3y1AEV5cvKD002DpwwQdX97I7qrU3Fk5QRn+qrSH+OTSJFGOcPQAuAktZ0hPllpQI+ABFmyHjAqAquCZQXlq6bLiEC0R/8f4QP9mTFABGA5Vdx2CawgmutwaChWaQw9Q5GLjASCoGNTjnB/1vVC7SHFiQrwhXEtdhIgu1W/5QsQTrls8R6acs2AKJ/uq4gcRWeQif4ShlEkfgyhsWSCOKvRE38wWEDe239Ps6xncFJAOBEmoZQphZDcyi2JBxV2LI+otwnqpPWE2cf1X91e5qKulXK/PVdd5ziWvGr88QcllM0EsBYCqzpXg5RL4/KiEAVJtkQEWJG5/LKuqd/ewm4TL41GgBw4mVAIC0eyuKdwIlOMoYObKFsWWwsM9ErRx3a765Hrjhpt+Ck2QtuyCp5WhGuJouGmS0wBgRwQtHXCYvN75KIznzlPy9evfPpGMwBf33u4x5bM/ystCcmFJTq7yHiBJggaMHW3yLhoxiWQYTnF8Ut9duIcle+N6N2zxKjlcIHTfmPg30rcbqHrdMygg7MBcQCUTLcUzZYcsHNLDlPUPV53EDPpxz0THln+cn8G24o7un61N7jgLl5/aY/9ClKZ1JG0gvrXdEdxikgiNX3M7BoyEUdYsCc4JerYpFHpl/8o/0PThavitW9//GIjU05GOucCJoTSIgF5kTbt0vgJLYfwUlgJabnJR1bkDDWCQWxIXMSgpMOJqq33ObbfgAnbdxBk6bfEc0VM4MCLoYgzN9+4aHb22zh3B83K/yNXzz9Rs2iFR9f3JQrXuhz3tc2aLpjKrGgxjTvfepXk9ss2mrv+S+9/fn4R1vXXZzl4kpiWR1TsdirHRNsxrgDK5e3t+id+MsH+xUK3iTfC0bGHPz8+CEj596wj46h/XV9Wv8ObD7H3Xx7vIhiXTCye0pFDpAId0KIlAvJk1zwct8PqrBhVHhKpApcOFnXIxKSzij4S7Be5GDTJAYo8mFKwpHFMMIwupFcEYgSVXILJXizwqAFVeW+kN0FIVWI2gwyG/4VnJTcOq05JWHJrv4BZ06YGgtCSzj5FX1L5NZGKJ7btbzrk4f0OnDb8s8Xm99syR8hDHOyMO3jfWrVQGSYgOAtWQI3Wr4CvgzQv8BsmiPMIXyJqBg1GuKMLqkpiz0elfn3hh83Khv1uXrzg41k7TerK5RvjywGfEIBq9E+M8oENjHiDEFhHCUB4l7OtwT/wMbqieqy1MtXXjD0SxgpQBHk8q/X9N64telcacYvclWsa6AsrK+BgrBK2OQBmHCkdFgcWHXDf6hmPUD5Xzr+6N4QAAdCh+KGoVwSiaDILdPc5hhsswi8QAkZE4h0kJiVC2xZAsMJq+TG0bkj4SmcKKkoka5BUT1FskUpYQshqgNJ4oo4FJJjw+sfJoyGWTIlRxV8/sC0tLIlunAy/MAASJqSN0YlX1CG/Sc72qm3ysfs/Rjnu/f+DnDilF0XwFgHwAk2wyoDNw9ZGqgqRhoi0v1zTcqae/qok1ddN75PmyFqixcrNvWpu8Z5duLqFkHGpQOVBHBCQXQSFBF2c6icKlTBSGOM4jndO1TPmjb+vLWDB2OwFe/4GT71bocQc9TmtPdgFps9PMSYDoUrsXWmEsrBfkMZU6+OOezAdsHJ5NpZ9optxSObPe+GnOKn+8RAzIwhzmGM6SNLBSrO1KaKqP1U747JWfNvmvQvI+u739rszHnimWE5iS/KCnmch2kNZzaBYDj4MCHSXebTKMXkupQh/zvCxIvv3/+L3ZazwvUff91vKzcH/JQ8ZuflsTU4r6ykq0ACHuqoGPdRilnKwXJbRPqvxk35l05VyeV1t1zWvD9YE7joAE7e+sVdfXM8PiktNDjpllcI+a3MifCQgwJUHTEzSRO9VBkxHz3nkpOW7UlMwN6st3Wr6mN/XbB45HoAJy46AULYdHw9gBMYscJYhyKIsF8XUeKxpMjN+T5jnacu/eWwwE5Ny0sydofmpMSIAjhJMiSqLdUA4CRK2BNLH/xhrPMvn2ftrMX2xtXvHtjU3DIEGcFHf3vw9nf2143Z1s3z87o3qhav/Oi8dMGb7AZ8IKM4WxGPLu4Qte698MDEPpX/6Y1l49rTc0peT5gxIB51lnVK2I+cfszBr160U8z5d1/T+P/4Y/diUZzvB8F4i4qFp5w4fMbUE4/6Zm9u/H/HY8H6t2bZhppN6cLhBc6GcmoNkoj2EBKVCyEdKaXFuW9IJRkkKQrI6FAS+TpDIjx5gceEMrtk54XuEMiHwMiAzT7wlAryWSL9zxnDbxqmuRIRVCwEskfR94/mhI1ELJKQcMYPI19Lh77SeAdYDaAotSAWsghCJkGDktJYBzZjJot508+uiBH/D3dNv/XliQMx0AV46E2Pdt7Y2HShi83zPGr2D7BhADgBm4MWbuoEVXgOcPPAKR8i5AWiHBYQKyi37G9iBn5LKW8pc8hWhbkoeNxyC0EPGeDRipDBLpJVRdh/qY0QhxJB0Fq4UJC3nQXe/JRlz+lZ3uGjV++8KH/Fww8bX6zJV3+Zrh+VCdAF0kyMcVE04UMGJZQLAAukc+Q5EjhASgeN6+QsnWiq3S+avSixPgARBOyLQo9mIN+CKiG4m2uKxZyFEdt5i2IjpzivLnIxyAvkEQEyuwtiRqDjqMSzhDVDAE5kwBlWG00DvW0QtBYpGeWcH8I5OkQgq4PAVGOgkA4JWRtgeEA02trhVDLu6PGODnfT4XpIWIqvjkt/bpcoqlu2j2VnbYETbCev88zkqIKCrhxD25ehtI0FeVQVY/WOKs6rTpiPXzPpxFXtjVMBnEz7y13HeHbiqmZPjm32ZZIzhghjiEHMv5dHccRRp6jTEsNoXteaihnX33TO6sFAlX0HnBiIjd6QCR7IIauHRxjTwuxSCaeFhQTNSYrJV4869IC7HrnijDaZEw1O6guDm93itBxSpwfERMSIIhlwGGUiU4LzR2ysjJhPDupdNXv2Ty/4/F/WitAg0PnrhtzZ2wNxfl7RQQGDKHnwzoRCZehKSjGZjUn3gbhhzeo7puu63Y12JtQ+EPsmvX1wTjkXNXr8hOYAd+RmjATYRIpzAKQoiiSKE5qPM7wigvmfK226YMjJA7/en5o7ACdLb7q3XxE5k9KcXbDNDUJwovUmAJLhGyZQhWM2pwz0UmXcfOy8i098698BTuYvXDIKWokbXXR8fSbQ4ATqE2BkyiRHMYJAc/KFg8SspMh8L3Ayf/IvhvvR8mk5QceA5gSKJaD0Fb6XVECWjBLVpmpw3PRtThl74gfNyS520bpVq8xlz7x+wMaNXx0hTb7+/wQ4qX32/dSit944u6noX1oIxOGY4GIq4rzZMe7c+7Mxvd/Yp7js2lrymlsxtsWXN0lCRkQc+mGnRGTmeeMOembi4LazTibUPtCxIe2f6wXB2SYRb5149NgHf37G8I3/DsCxx39TKXz5bU9Wf7F9+4nNATklw9FhAYt04NhwAi4IWEG1q0YAq1A6HYOxo5SoCBUfMEMHwSsltk7alBBBKQSyDdiYAmQoz8N+bq3D0MsVqcj/dKkpXy0DJTalc122NDaeXBDoEmQmegSSGjpELMyDDRteYNgDGyYozzU4gY0Q2IUQqOgYcgLCTwi1Kmaon10Wo/zu/7j6ltevLJ1kr31ieeKpBa+dFRixyzxqHOFLbEM+pja16t0c9BThFqs7ZhAYPuHtQkuxiaKGyQ0ZpBkTXyEimkF1ywNuC44qeYBqEDXjrpLUg7Iw00EUCvP8sMwM+7n1ZY5xT5dU7Pmqwclv3n9zK4sXMh0znntY1vdP4Mw5Xlqxbh5xmKCwdIaMCDiIoHcEwImg8JpCcSmwJjCOAi8o2GRBXBkKG0NQBVoVJn1JfC8j3OwHZfH4w9Gosbxjl+45lBOpr9ONg1qy3vGuJEcLZh8gqc2AKwoTW4XO8yCBl6EqWGwz/LRpGR9QBm8fHeq5/CRfWaM5MipDbEi1AwqarzXvpIPv9AvVtx/kRlgUytO4dgIRpQqm9JeUmeSRYw86YuGDPxmX2+P7tJ0Hgp39wdXZU5VTdh03E6OKyjLAMksZQcIvIFMUULmDt0WUN7dTwpx31REnfjqxnV6tSdPnRlc2fnWmjKSmpLka3BIohxsAvhkyYGTlF5ETFFH38mSLo9S8rmVlM64ff87qXTEnJiGj1reIB7NgJcYmAy2ABgJIIgtzGcN+Y7mFXx11ULfdg5Om5iPTLr8hh9jpRUURBc2JH6AIBh1PoGzEN1Q47MnD+tfMnvmTiV/s6pJNn/tK9M2Vn4xpKMrLM4gdXcROglMLBzpgL9Df1zjlwg4Kz1ZZ1v1dquIr2ysDBRHxH1du6Fvg7MycYhMa837/LMemsqII9CwAeBwRoHKHSYuLDXGK/1KVjD3dvXvVmhlXnrJnI6M9vEm+BU4kuaC+6HfLCYV0QBBY5oWPIkqhcps1J238UnXCeey8Cy9/65ID8F7XmLT3koA5mb9k6agN9S1T6ovi+PqsF4NuHaYj8SEYTaAYJSiG1RdRJR4ro/k5+5pzAte/9qX3R/hO2Q1FwY4qopJbBw4vsI5IH8WZEFWGbLC9zG3OD8zJrj86pRS74dZ7u3359deHIInrzz3hyH1iLvbwXtUPq61bHHv9vY/Gb8u5V+S4HIEJDmJOZHl1zLrvjGFHL2yP3m3veX5080OHNQT+LwKkTjBNuq46bs85dfhhT1zZjp14Qu2j5Q0tmTN8n59PiPx0xKCDHvj9lP1T/rc312Tnx46tXcys/PvDm306taEoR6c5KfdZlMAiqgsDNZEBGgjYX1zEDBNxrV+A3ae1XA9Cz8DSSBHFBpI+CEsVIqC5oFKaMthqSfeVyrhZd/RhgzTcyAEAACAASURBVJbfe8m4NFDBx908I7Ex3zSmKc+nCyN5hKeYg6CoUEFQGmzIoe6CKl8yojyKUQACC4mZKRQxpCQkZE+AOhYI82IW89xbZaa69+dX3bKoFZxMrXvLmfPimydxw/mxh83hAUKR0B4LuATEofrVhpuqHolANgfkd4TsCrAzwGQYDCmTSgEAQAQCB4EgXBKsPT5a/0FCoASLAucozgzBc00re9Ykf3tAZXJJWVnPwtvvvNi1OVcc4St2jGT20IBaPZUVsVxiIGI5KOCgCsH6xAOdNYJKxGm46YcCXnCgQIKFRCbkVQAsASCDw9dtKE8aws2TYm4tFcXnO6USj6c6oq+W1NZyYMgWvbW26utNTRDxPiEg1vGC2mW+wpgyijCHUDRQ2+bXUeE/HouRp/v0G/xFb4TQqm3rO361rWVMNqCTOHWGc6mAdcECtCuGoTcAbTuDmQ6IakvFahGTISY8hLwiMqTY5iAxv8Yhcx6c/LMPv7uZ7+s9DODk4VXuadJJXesZsVEutg3oFqFQpuVltSA2TvytcSrmdkrE5l15wZg1bTEncI3+OntR94J0LkPR1ISspAdkhKACXF8G024u4hWR4xdRt4pkfUShud3LU7OvbWOsA+BkQ5Y/mBYMCu+YoJb+7kANgIE86chiY4cIe+WwA2ru/vPUibvRnMgjm7m8oUUZp2U5Qaad0iDYURLFiFQOFl+WRdiTA3tXz557zZlrd3U9YTN7eEXjwE3pwuUtyjyrQJyaooKWcKy77oSbhdRWFFHeu+WWcU9NReqVV2ov32VYJYyCz//Do1WrN6WP4yxyQdoVw1qKIuVDOi+M1MAFBMJPLFGCYT9pGEsr4vafOtYkX+91YNn2VQ0NauDq1d92yQwYEJZCojH65Q8Y0KDm7/RG6tpxy+wAJ8Sa1MLxhfXFoGuGS+QD+IaGckhmlQpVRa1MwqILyuORWaOOGfbmqk3v51tfxyr9/FX/qpuEl/P6/wLvW8bKWk0Wtu3Ymbl0Tfzlj9aOWt/QPKW+4B9XnynGfIGQYQKTFDakxyhFcay+iKjgsTLlz337TzfsU7fO4sWL2VVzXx0ZmMmpRcmO8rGd8rCp1yRAJwQSYqkQlZZssP30bXFL/SCI3dUXQylFf/LLuzttbfhmkEXs4rUXjX97xIh/5g3s6+LU3u9BvsjCFV8elXbVj/NcHh9gRCKW/X6nVOSBk4YPfeHGE/7ZNrs3z39q7aO9G/Luz13Jz6QMbatKROeNP/KImdcef3ibMcST7rgj2rg9epzv8YsLxXymW3nyoaf+66oVe5OGuTevcQ8eiyfcXWdv+/LzCXkau2nz9mKfPLYMn9qIA9gAXQPM2UsaBhlAvRyUp4W6P7CXguREry4CNBxM0/i86ILTBXQTiiI/T7m7PMnQvK6dyxZePSD5TatoePKsWXZjsznog883/SwfGMdy4iQ4lFYBONFULDTDCmkTkaGKb8BKbWWGSd0g6CiQWYOxkYQIESk4xsDsSD9PgtzKclv+4aGfT35pfJ9QV3DffS9Z/7nigxOKJPLjgBhHCUqjeqoDGyiwMXpEAoWCQANBoBiwRSBG1b6TMPpd53dAgqwAGak+lXAukE681WV7obBUB5rBosCBahc8Svmirh3Kbu8br1yRxk3Op2vWjs3m+Vkc2SOFEanmmFosGkcFIXSnB5TOxRxHWRhoK58LrJCrOAt8Tpkdxb4bICQZIgBmKAsj5OHlQ8Itd4WN/Bxxs+utoLigOmH/dcjgLh/s3FVTV6fo7Utv79ziqZN9bF0ssDnIFRI0Jbq8L2YoF/m51xyK/zTggI5vzL85tJNe8fBKY9M3H3des+6rM6iTvNSTkKiqTGlY2CcmCmAz0lkoMHsqXVsvj6IRCzFwP3FPWEiujhE0s9JCzy79w02b99dIF8DJrPX4NI9Gr3WJM8qjjuGCYJSCANdDJvZRBLv1SQM92SnpzBvXc8DHtZd8u/QT/sY75eWGI8rKV328YbSL7EuEERmWRzRVhM9ag22EdFJoMYcSSqpu5cnPIhQ/0rljh2dmXX86vJ9vCWJBc8KIPGpTVjyQVmb3ApinKYw+AfJCUZ8rLV5oLDfEq12ixt1v3D2tTYPAKbUPRzY3ZoY0enJaGtsn56SBiBlFyBcogiSKUaWiRHyVMHFdj07Jmc/edG6bjecX3V3X+f31DZMaCmJyWpl9PGKCQAoRIrRoNEqAYQg2JTC6P2qZde/94aeb/8V6+r/dWXVLVkcfWbJkxJZCcF5Rmcc0F0VNvoiYwmbJes61tT8Co5SI46ai5iJLoccMhf5BiVVkKEtowJXnQzUfQj5WhJqURgxCpUExCYSC5gPCdLc0kkwK6Wa8qs6JfN3Uqe537x8AJ29Ov+tAlzmTWgS+YBuAk0AhHw4ihqnZ3IjEqCJi+wmLrUxEjPllUXuxl21ucP2MsjnDEBASMQkVDBQ4CAWcwTAbTNDQgSWFEn6+Wbg1tusOTGa8XXXUhODk01EbGoA5CY6rzxRiEARnMAtJiAqAcTEhKMw54bOTQX7uO4/uWyuxBidzXhkV2GVT85KO9pGlwQmsUq3gJE6lqHRkgwmC2B/Aya63RVgY31j9+w5N3zQPIoyxs88+a+npYw9t2V+L1K6eFRadBY3s8BbJfpwT8vRAqajjOJ90Kks8dMWJY/564bA+uyxv2t3GfuYvHq7ZJoKfFYLgAsVUvmNZfP5JIwY9dO2YoW1G8k+orTPrM5tH+kV+SRAEiao4m/mj48569brxfdotENvda9n3f6/w1Lvn2+9/ufqsFmnfvKm50Mc3YqYwIgjU3kDX694O3QwcOlrAAeF5QRiYpn9g0YZN2UBQ5aUCjjgs3jZDJpSHSPczG6MnO1UlnjtxUNW6nS2cE+rqTJYmfd75cMO0jIdPE8RJeYqRUKQZWmAtKnMOk6tMwl+OWMZ7vu9B2mifQiCH+BwNDaTqHATcBAGmRWRR5jPvR1HxD/9123V/a50lQ3rrn154/tgCtq8KqDVWEBKDyYh2weiNlOlgMiiCC4vAYEghw0I+AB2aQYERk9DprdpuDAuXgPI+uEYm0iFooK8ojZjA+cAQD2JEvNCpLHZHr4roh9vddNcNX269IOvjcwLi9HIFiBhMHaTFoRfFBLuqUomIVYxbeKtN8FYpfOQK2YFLUpPJFW0BWVAgimUmMk0b+b6LqJIqZtHAQbwZuS2fET/3escoe2nEuOM/3DlsrPU+mVBba372pXGQYuwCZVunZbLFboRS4lAkoyb9gvi5eZSpv5zwwC3rdw7G+tG191n1XqFvnqPJRiRxei4QXVo8aRThJnEiSDAwcusWPR3whfwiipsYEXC4+IW8jeSijuXJR086bsTr+9prtat7fcKECfR10u00YZdf47HYyAKxTIhq10xYUEBRh6II8lpsFbwcM9XjqQRbbqGM/t5nt9RgM5pnmIp4JFHWeWt940CO7eMynjom48uOPiFUwGdqUGTbBuKFLDIDV1U7zKtJxF6zEHqoMkGWzbv5qvR317FTrqiN5JKRsRta+H0tyuye3wmcMAxA15O2yDcmSLAglm+5+6Mn7mgzvh7MBJ/4ZFhDUd7QgiPjcygseQRHnCUFihKpYkxtixlqfspUM96686pP2loXrnrwxbKV67edXV/kVzQH5LA8gc4bgqRfRMADQi5MCquM5RdnlzE2++Sju676rvUaGJjVtLz782++O9k34melOemZznE7kCbCWsMS2swh3BDGeqlIhJfHY58ZUiwwJf+C+B6XXtEABxnA/0AIYG+AejUVwZRoahNmluEgV19b5fuG8JtqyiKf9+xgvn/Pd1w+2q1z8z39i9iclOHk/Poi75rhCPlwwICRCrAXHKGkaauyuF0fNch7VBb+If1CPfJdjHlgGQD1MdH9SkqF/jWFFRROwOsIFPddk6rtXcui67r1jq+5d/Lklu8CNwAnr3zwyeiNjS1TthX4cdvyxainu7MAICkE8y4bE5Rk+IsYkbNjyJ/77oPTNu/LOg7g5JrHF4wuWImpBcFGuchKuQBOIMsIjlXgwKJCVDmywfHTv00acu4PVuJdXGmgAa+69c7KbEPzwQxbqXMmnv/Gj0b3bvx3ghN4GZP/8Nc+n23ddkVDJnd+3g/KHcta062q/NELjxv25OUjBjbvi+f7gtr7EhsL6ie5IJiCKLWqylLPjTmoz32/Om1Um8Fu8OVZ8cvHDs/nM1OKxWL/pE3mXXzeWU9eMLR39t99Ddq68SF/JdnYcuia9U03f93iH53hNOlDDwcFapBgoV0gcOjg4cjCMELWXiezw1pCdLgX9wNozNIzeSgpj5mES57fbJNgfqfOFU/17X7omtnfOa3Cabwgvu658tP1U7McnVXktNxXBpE0zNEgSHAL8y8jlD/fKZGc+aPjL1k7ZixCT85YGF32xf/H3nfHSVXe67/ttOmzsxWWjqigCHYsKMYSsZtA7MEGikpETdQkNyw3MWo0WIj8AnaNJWCNhSgqYG+IgtLbwrK9zE477S2/z/fMYpCwglzN9SbMH0HCmTnnvPV5v9/n+zwr9sk6zo+zBfdULlFfjVJiYJRn3P6Y5tvvnHHTz+ZuiZzAfea9+8aoHNEvcwk7xsM0xjGwTICtAZwTFqR2toCToJ4C0jog1hYAl2KUF0ALU8XTIIRmgWMBcEVCuWRX5RDwLAK+CKS+RMGnIv90n8rK2w/dc+AXr7w1dx9faBNcbJ7mk1Cp0iwMHB2IEumMIt8uKIPhQsQgHyVC2twIVkuE76u87e9VcOUxHqGHOZKUCM0kwPUAMOS7NooY1Cu19HURyhfqbv61OGOLDjv4mM01X8OrOHriPREh2/ZzBTlTEXac5H6CYrnZxOi5uI5f7LtnYs30SZO+UtECqbipDy0wXv3oo73yXFyY5/hkB2k9uRbWs77ALqTYDCMAWrpGEPFt5HW2oRKLqiiRmw0lHy1NhJ4499zrV2xJue3KgrztdwCcvK16n6ZiqSttFjk8i3QdGSEkAShxBzEqUcxAPMrQMunknse+szCMVRO4qDCqR32EKyWW/ZkeGeL6eKgryYC2bCHiwi5lhQJekucVEIYQuY6RITxRFTIbIkQ+vNeAno8df/QBa7eXJtoCTtZ1etMzSu+dVyEmqRFwTigGJRZXhpTdWsLUPNzResfyx27/pLt1AHgwK9y2EY2OuKYTWScWiBVE7SDSBy63IQAnOmoJUfl0xOmYtXjWLz/rVjRw2mzr81Vrf9jJjSuy2DiqgA1GLaj8gW0cHHghreN45Yy9Wh217t2/b++Ft074h0JyYFmx336xN15bdnwb1cbbWvjAthyP5TzQ9gsjAo7JoM4MTCSYM4QC/0glwpYIEZq3sHI0UGQUnEI0QyqpfCBTYwyYhIIqY5A0Cc4OEhAOWGErIl2fCbvJEPbCnsnorKdvveErOlVFcHLr3q4Knd8p2dnNNu+d4QS50E4gUsgJIhwjA1NUErdkzNK4joWrKe4JboOhDojXEwRe2YCMZGAfKgXI2EuhZEDA8z0dOS0RZL8/qCrxRGFgxfvbEoYBnLy6eOkR61vSl7a66rjGnB2BA4WhGcFaiXwR6L3EKV4bo/ihmJ975J1ZN2zclbkAJeJ33/PckYVQ7Oocp8C3SmwpJYZVC0TYAJxU6KLF4J23xGL6bhG27TU0LG4Tb7wlkc7khhhMq9532LB3shs/3fxd2zdfNP35Hp/XbRrXkS9c5HBZrTG2tjIWeeT8k0Y8ePnhQ1u+Ln/Y3YABxddXOj4em1P4KsVYv2jI+nuVpd099JcXftqdDDMImb3ReccQ7nsXI4xHhhl97vwfH/fndfOGtv5PjLZ2ZVBv9R1cM3t2+K2PVh6Rk/oZBUn3tQWutLmKeRIbEtyMMaKe71HKNCAnYI8DMfZLH5fgv6hEyqBMREzqM2lnMM+t1rH8e0lp/OVkdWT1CxPG29u2M4AGhZv6vbt02dU5ro3pcHiJYiFAQEFpLEOiYFD+aZi6Dxxx8NAnH72gqAkD4+jUqS9aG9u/2D9t++N8Ln6oFColSrRpwp3XJxa554p7/uuTsV1hdmj3Z+qmHbzZdSb4xBwtdasssMsNwAVER4B8Au43oEMAVTZ+UF1SBCcAlLZUEMFGUJTBhokPqpfwlOBvAidP+BnwnSES1FhhSXR8XdlPVlaWTRtQ1ntFLrt5z9r65ks6bXSmi60eSLcwnKZy2U7QVBE64jkTqXfCOptdmoy/neqVasg2LJKGNyCZ9Qr7N2fzpwktdEKL4/QA6j+kdZTvqrhJlyVN9mycqRcHlpevzL/rZ+fMGbvFl3i7wyNwNp46I5xr6+ytENpLZzRqaEa9jsjydhu1zJ0+abvRvCJAechYsKR5n0xeni7N2FEFiQfmOE4UpNR9BbpwEEODfJuHsJtVESyy1M+/GaH4wZ6p0Jt/u31K27cJxmGznLU0fSoPlVzlh5JHuCykF6CkLFClA3K2g0zwxTFITsdiAxZ8neRuhiCsaUyPKWqUGma43Ha8EoSomS24jAdeAhT50JfAfQJ1elFACZNyU3hNJQzNjZnskcpw78/+MuXc7R4uAJykY+FRtRn/rk5k9PEwpHWKTsng50RVQVrKaS3R0DzU1nTX2ifv7FbaACpiNna6hzXnxeQ2rv/QYQBOoCquSHoMMaViFmmxMH/WKKRnndnD/7S7dRUOJCsW1h5ss9DENMdntBVkGFuRgPALoJwpHxm+I+LKW1EdN+/fr2/VU/dMPK1uS59B5K2uHvX3dPOyTkzP6OC4KuMqDVx6KLOCKCqk94SCMviiwjBy3eD3LUqVgZGCSj7QPwJABAegohJJ4OUUaDYG8drA6qDLDUq4YOGH4hrKl1r0w77l8Zse/9WEr5jvfZnWwcZ5OUnPaXZln05OkAP6POCRBJwtQYLSdohcWRpWlgaaMxAC5UHlE9wOVHchYhqYDAS8+6KHFESOcVD+7TplBloW9XL3Hj608imzublz67beAk7WNWcubfPUcU1bgRM42UF02VTgSoy6wEnhfwRO7rnnxSMLocjVWcmOyCuWcEAPOjhUFat1wpiLMiZbwn7nLbHkbnDS7YJ48fV/iIhsbhBheFA4Qhb/6Pij1uxKxcw32ZCDMOaalWelbX+CI+TehJKNvUpLnhx7zCEzJx09dPMuSvnigy+7eZStsUmK6YfquvZOSkd3H37M3u90Vx4HC/sxV/9hkM35hULh0brir4wbe9pdm48eWv8/9ZX4Ju2x7bWwuH9SsMI0HuvTyWW/XIH39bisFgiXCalKhESpfCGXZLphYaJBBphAOgM2d4wx1ylzKSF5LEQGCafZVM6qaJh9GDPDn8dL/MY5kyc722tjIB9uXN7e+4Mv1lyRU/S89oJfiswIgbCw8MH+XXSEqVyYNNTMwUdUz/vKCUUpfPqdD8XXr6g9hit0OkJob+HzRuK7L4w+fMRzt192RsvW9xxd8/CglY2tF+c4HeMQ2sfDmECmOwAnQfQkUCYJFsQgmAuRE9hivxQpCxipiIFHTaBUUQQnAV8l8LWB5FeR6Agli1g4yjKUJwqt91cmk9OPHhRd2+qWVqyq3XhGpy3OKSB9mCOUKXwuLYI9Q8l2A8tPwkw9GSaRN4fvd0jjrPEHBBKxsJnwNSzRlOk4oKm145wMIie6EpUyjRHpO15Upy9VxSP396jU3xnWWZvZWbBfBChTNbdgGQZWJGkl/Y7BSXfO2B0DmwlTZ1ktnuzfmHX2Fcwa7hG2T17IvhzJFMbYJIhTyj0VIiJH3fxik6rnSkOh14eF+26qqRm7Xav5XR3D8B6Vp086WYZLr/LDiZEOtQxHQijfCKqEdEaQBol+7kiLEZ8x7EvJhc99rCShzIhSlwsGITtGKc4XCkXuTIBvQHk4iAaCbaUIU9mcNOn8hKYeKqlMLULVsc7uSm0BnLTFwqM2ZfidWWL0dQGcQHltUNAE6Q5HmsppjVMxj3W07BCc1GX9w5ty4ppWnxzvUgtJvKX6w0MmlSps4BYT+89qdtu9Z1XTxV83Do648U+DbGxe1GrLCxqzXpVP9WIKEwQTGaTBfFWuyaY48WcnQvjRUw4fsBQ0nKCtT/vDA5HGTXWH+TRydZMvDstwFPWDVAIoL8OmDorPQGoHfyfYIcGAEsrcaeABBFFFFjQC6PNAlRnwvoCUXiSVFz9ArC6K+dGgkigge6MQ9p1Sk3y6R3nst7NrLnt56zEDkfmTJ/9uzywJnZuR2rmtHu7bySmylYYCIrIEz2GCNEhhBVEiHvQt1JoVy+hlkJaEtS0gyoNMQVDSD/M8kOINrg1hn5ebZGPCd2aN2KvfwxvKUMvWY6Coc/Lm4cA5afPVCU0FqNaByAkAJAAnPjKVQAmK1sQJeiiG8o+8OePXu5zWue7RN4+0rejktCRHZBVN2AClYV2ClDwIviEuyqjfYvnZm0tDaHdap7uFZvK0aRZvkf0ymc59PDezYs/qw1d824vVP22+M18Ivbpq/eis4FfYXI7gUjRWJWLPHDqw15/uuPCk9bsITtAhl/z3ATndvFLpxgm6xr6oDJvTJ5078pUt6YRtnwMm9pETp/YrCHy2VOjHUYO9dc5Jx0xLZTdt6lZZdldX7F34HpCHVzd6ZmcmG8WcRAWzIoqimHALJa0d6aRSNCpgQ4WVhMI2HMRcfUqobRp6VqdaJ1NOewi7jfF4tGHIIYPyNaNGwU6+Xalk2HTpelGxYmPtuA5Exnd4fk9JLYaAUCel1BSvC2P/xYowu++jP17z6fYIcB9c/4cebenO/SQXfRll6Ug49sn4S0/+pzD7JXc+X/HuqrVjMr68oIDYfi6muqcUAjlxIL0GC2oggw+LIZxsizLv/1BQLZ7ioNyymPaB/4XoCkM4SOt0VTXBQidchHlBRTTfRoX0HWXJkllDjui/eYjV31jw1rtDWz11ske1YyWmPREXrrLtBsadpaXx2MKwRd7t25s1bk1iha6EtnJX89K16zaOYrHEpRnHO8j1vAh3spmwhv/SsyR676RDe33+rxtHCl9191x9TcOaGIkkKhDS+uRsp3/ecXthiso0gsPCy3Fd8AZT+e8nkqHF1bHqzdMmj/knIuMuDNWvfAXmVd+xN4z2w/GrCix8dE5phtLDAQkSTsMgkAuKv7DJaQx0RjgSEBEJ9G0ALIAvL0KWYSDB/QAYGxr4L3kISRdpxZQJD2uohXqF91OmNntA3+QbJ1ZG2r+uvQMRNl07emOnfVcWm/1cpbNAfyLY70A8rQhOQtifZ+byd639y81fGzmpy8rDW2xxbYuHjwPLRJgnAKLhdAzy9QYVzQbyngn5mft+0kfvNnICjXfijQ+U1bu5M9OuvKxTkKGOAjcnGmiwQLWYiThK6SIbRd7rpRH24AnD91p4w9jjOgNAe8ec5MYNG08qMP3a+ryzt0M1HYCJUAwJ8FKAOvMAnLiBqm4gEEih9B3gPzA3vAAMbPFbAj0aoGIE+tFbrBGCQwLMw+KfRAA48SEK4Cao+Gzvqvjvnv7vy17YFpycePXv9sgT45ysZOe1uah/RmioAOCkS4MJfJ3gOcA/KlCNDeZyFzgJHLsDRaVi1VmgJlgMnAaEla74joWVKA9pDaXEv/+gfn3vHZGyG7ceB4981hh+dt6bh9W2ZS5u89CJzQUX7D2QARVDAQ8KwAlHCapWx4h60FLuI7sqwgack58/tvAI14xP7pToyKykiTzUScK6BGn4LnBSznhL1MvelEiaj7526w3At9otX7/twgNaJ0teertX3ZoN++Y9e8OQ0Yct697n4n+6bBW/D6JXy1YXDs/4/Mq8L050uejoUZJ4YUBp6K49c7Wrdvakue3THDD+xr0cEhsvdetHmmFsLgsbM356xgHPdifEBhP70Eun9uRY/kgiei7D8rODh/a/rbnc2qHQ0bfTEjv3K0FO+aijSIldTTfSdSy/1tdrm2sNlLUNh+iMI0Uko5gpkPvyJKHS11TMM6Mhr6RnqXeEnfImTDjwK4JU27tzsNDdOie2fuPq01oxnpyVai+HYxNjHRmUOboSy0zpPdkroj/55rTtE8agb9cu2RBTiEQiYc0fUDm4Y3sb4PmPvBJe/O6iUZ2cXGhj9gMbs7gH0Z9gQexaFAOXXshjFRfEYPnaItUOJE9YJIMyYxFM/CCtU+TPdUm2Fx2FKXcR5TkZ1WSzJZybEpr25KKZU9pqpiK8yng8XtvRuaeH1P5KoT4ES9vP5zYmMF3Zp3fZWj2+b9usbtoOCNV2vr1Ph/DP8hQ9w3Xcvm6hs92g4oHqZPyxl/943S65bO/cqNj+VUGaZ84czUZJq3ZTayyTdxKMabGQQU3PyUjpFzqiiNcPGNwnPWXMGP/bTOdseSJ4hh6nX328DCeu9M3YDxxmWZxagRdQwBqAUzukCYPulUGJa0CGhhN0QHY2oVYr0GUBXyMiBbJ0irBwFZKOH9JxJmKQepPyTw0lXu1VVvLWmP4XbB479qvVOdu2UFCto2sjN2acu3PI6O9KjQUAIIgRQLGnJw3ptBrSfTXm+XetfPSmj7vrC0jr1Nrk8La8d12rq47NSyih17vSZyIoAdeQ18Ck87TF7ftWPvL7pV+3AYGQ5LvrVxzV6YmJWU6Oz/nEgrJwzQwFZeowhlO6cuOMLyqx0EP9q8r/dt/V5zRBinRl1Ysl61es+3Ee69fV5/N9fGYyiAwEqstQ6g7gJHCsBpI3C6raMANieTFxA27hQKwPegPmFGjlBORz6IuuyMkWcBIUfwG4BAgpQeHViRH+6eDe5b99+r8u3DZygk+7YuqAtKaflZXkgjYXDcxIDRfgmxqU3QMfDABPUXYwILZAhBSoJHDMCvwdNcShOCjQPyoq5xbL4oGUG5g/IBMjkdS1hhQV94/ce49ZB0bTTV8BJ+BKvGTZQWubOy9s99DJrQU/6UiB6wHZawAAIABJREFUTV0LdF8gmgfgL4bkyiiV9yWo95cFM2oad2UeAjH5rleXHmYbickZqUZmBC3JgV4GcOgIDdRow4iLCiaawn7+t0kdPT53ek12NzjZTmsDOFn76oc9Pvv0iyGKunXlw/ZYMX3S9vPbu9JZ3W2CR94wbWjelZdnXP8slwu3MhF9tcLEdx50zNDPdlWl8JBLflFd0OLncmaex3RTloTMhw/cu/yRP55zSmt3z37A+GtLNRI+QWH9It9z0yUGueOIg/p+XHPhOHdXuC/fVhvt6HeCTWjqVDx48GCM0Jiuy4sKBMuWLVNTpkxRu7LxnHj33YazSRxY7+Z/nhVqZK7gJzDRpcFoo0Xw/CRDT+6R6r9wTs3YbgW74NnmzJlDwFm0u/QYRB42vLdur/Y8uiAryVl5RHu74BALomZQmQTJ5UDrpCuMHND5YCPp8p4JUlgBSTdYLItLJoSsoWSvKGAGYWKImjBuK2R32nFdvF8ZDd2aCpnvvHr7zwO+DCzuX6A5oTa/OYUVieuKcy7s9OEDBqdRw8nO13GPgj6Ytcj6eMP7+zkuPsG188NdJ5tmVD7Tc2DvBVvKfnfUl9/VvwOorao6meqDUrTVy9BYyldJy+JjBg/+TkDJ1uCk5+lXjJDh5GXCip3C9VCgtSFAqCzoUxC+KpYCgyYMD3yUgE/QlUaATR6CgUhKohSn0vctg7pEemki/YawjteEDfI54+6SnpXRZSf8YHjT9lyNt21X8NbBbvaQDa2FO11i7J33lSGJ3hUy8BFkl3TkN5jCfbl/In7P/GnXfvZ14GSjgw5rtf2rW21xXJ5jZmog+BfU0kPsRzLlbTCJmJ0y9Yff+9N1K76un2EsjZj8h71soc7J+uTsTlf2cQRmViiOfA6/J1GCKT9GxZIo4w9FIvTZF2+6ZjOM3/rIiyXL6mrPzBN9Un1nZqBHdN0PJJtBSgC4W8AnEUoBeVwrWlAWbSCDGjmItwY4BJIlAPADSbpABbHoXlm04yyK+QXRk6C8X4E5obIUz0ao/96gXqU3P/ub8aA88uUn0E6a8LNejh47I6/YBWlO98lIpgs9hDKOQFY4UjxgQCQtqL4rpnIkh1ROUVaAUR1xIRUYaXaZcgeAFqqK4E3gewbBbszQ1iSJuPfgflWPp9rHfMX0cf769eZdj705dH1zx1kZjk/PS9Qr73kMwK8JIE2ANQb3Qsr/NMz5/WUs99Qr99+xXS2ZHc3VgAQ84ZcHFXDkyhzRjs1wVZ5DhAReUKBdoySAEy9F1PqEdG6SRD27YEbNtyJ+uKNn+z7+e7fGf/CwH3/8sfb6u4srPnh/8R5aSG88fGj/dZO+Y3AC9z2pZkb/dtu7NG27Fxc8n6UioberQ/SOYw8d/e6kEwd6u5LaOb3mjsTGVvdkB5FLKDOrYxHz5cqQmvHUjeNXdrdRH3/+deGMGRmhKJlAKa0MKf/eHxx+4Avu6o+/Qqr6Pnbsd/FMsKGt0QZULG+rHZMT6oyCJ6uRoo6GyecmRa/2Lk3Ov2hw6ltJe53x+z+lVtTlT+/w8IQ8ogc6imABp2vgjHQBEThBwekmKB7GAEW6CLFdpdNQsQOnJ+CoBMwTyJUH5mtFJ2FNukoTtoPt7JqwKjzcrzo1m8R4A4igbd1+sKgcBavyggVo4dEg7BQktXf4gQX4+gfeiaxc/GHfbCE9UPlugSK0nA+w6re9xw5/7N/ogj3Omdyf68aPpBE9QzKrn491zefQgxRoI11GhBCcl4gHfCJALAwYJxJh4hNEbIpUFivVibiXDluslSi/HgtvQwijdQbFtWais3Xi4MH2zqbOIKpXW5cfVNdi/9LDxsEOx3EMoYTgw6Fo3qbSXaMJ94URg/Z86v7rzu028jVm2mxrU0fz0Las+9Mcx6PBCTykW4SCGB+SnHheTklnaVgnzw1Mxv4+56bLdyjqdfTVdyRc6Rya9aFSDo+wBUoZZjRgYcCoDis/F1Le4ogunk6GQ/Pn3DypBcbfpOlzoytr6w7vVPL8lmx+Pw+TKIB0qMClikBMh2PY8ZUA6ryEirRgoy8KCQHsD5I4Qb43IMPi4I8AHoA1AsGg3aZhohhWCpSUAkoIkcKn3K0PYf/1QT2TD/215sp/Epo754Ybkpvz6oiCZGfmsX5wXmpJZEVQ1vF9Tbc43InBSxQrgYBaFIyPwKYSY0zgb5goLiG2FlT2E6UEUaClJMFJDAsN47TJ0KdVITZnwEDzzVnjx9tb7x9gfzDt9ft61Xe0/iDP8elKt/bzkYxDuY9GqSc82yHca7O4/6GF/Gd6JyvfnnPHrpkfwquc9ctpezRl3LEFiU/IIdyP66YlqEYkgG3OXZ277WHuLK0y9D9zFHl/7vSvVuH9Gy0DO3yVrwUnIMR28833JD5YvKSHbuq5MaeM3Dx27FhIAXynOTCQjm/m6vy07V6Rtd3SVDS8qELD08ceedTc848fWtiVU/+D89ebf37myZG2xOOZGRoRDpmfxJm889rfTFg4CpS8tvOBSEF2eXof2/MuNq3wYWGCnq3oYT04wEnX12yzge2wpf9NLgBi7Jsvv93HoexIIfVeEuGCQcnK0lj882EDDq7/upLYb9IEkBb5vGntyKzUrihgdnJBEuaBGhuUwELFDbD64ZQW5KCLvkFAiIVDYfCBU1dXaBcE6gIqXcCbLFb4UAEEUO6GqF9L7OyLMek/ULaHseq7AA0Qzn3hhVqT0rzo2xd5u5qa/Cbt932+9pSamtDmJmdvl1iHEiMyUGA9xLmkSDIKu21gsNw1yYUSRbtlSjnVNI8SYhOE27ntthKi2jm322OG1s500cE6nc6qigH52VO+eUoKgPcqpzxe72ZOKEi2vyRGqaYZDNSPCZWCEJWRXmGNYTvvj9pv+Bc1XyPnHlQH+osrcjY/DBnWkUppSQ1TSgSSYQ050nZbPaewLGzIRcN69V93xzVjd+j0CwD5g1/enOrIif0Usw5U2OhJ9BBjzFTccXzq22lDOiuSurF433322bBFuA6q7FobVlS0pjsPtpUYLCiNBurImHAKjlRc+hgpFwnOFYakmiYDGNBFJC+6WQtIrQX6IRLSwwpil5RAbTfFNMQYClGETUqxDv7LFGSaJXf8fH6TLvyPDhlQ/entP7/gnxzdZ86cqb2ysaVHu+MM95E51NdCZT7VENVDdq6QtylHgkLJTWBDXlQwAp9PXLQnhwSOJFRTEnRXpAIzHA0AEuzzAF8Y0Dmk6hDCWzF8cJ/P7r/yrIZ/2juUwmOmzgi3ZrID8h4eoZnGMGqaZdAmkvPOQi6blo7dYGKxMmHqX7x895T6/4kQ591/eTn23vJVQ1ty9kFcDw1AVighKGOg3K88N6MK+QaVaV+xdyr+Tn7DRy1z5sz5iljg93lef9vPtiNwgu+44w7zvSVr4gbn+NRTj20b8x3lord+MYhytHno9Kzr/8z25N7xsLWyUqd//snBI59c/fEzuxS1mK8U+/VVNw0rCHKRFg6daoasuggTd1959nFPd0eKBVT9p9dn9tvcWj/WdcUZccv8mHr2DN3Krpw7fXq3Tqnfdid9H3/volvvj9qUGyFCZa/kgAKqXfgtb7oKD7lq2lAb0cvzip2XEyTswiEuUIAFsAElzJBfBtIrHK228FGK6Z4iIU4FBQhgHwREPsiVa8CKD8pm8yKsycaEIV/jnW33Hxfq+/6sWRN2yL35PvbF/8VngkiFVyiE83kzDH54RihJOQcpVUSZAHkxSZgQmFMJB2aJmC6Y9H0bF7yyUNJus7OOX5f35qbafVRTs1ORrB22k1J43J0PxbNtmTLX56FEshyFwoa0HUcJJdyQzzNDh/dMf52b+ZZ7AIhft3FjPNvulRMaMQ1BFXY9gbHraQwXFMHZvsP65r5JmnpLafiGFpRQphV2ci6l4bCinuTYtb0qZuWsQ8qA2P6VwxZ874LbHw0pD8e46TPKhcK6KZhvKFFwpI48LuJU6q6nGnGlrLSJ6IjZKpnpwHbYCvaIdMxWZj6p0Ka64iv2QghlDKoZCY26QvMtn1kMU+VhqiimmhWSup23CwWUfqjmwm79cAC4f5zNhtJZnkQ0GioIBkoqPjM1VzqudH2umM+VA3/qhmK6qUzPwY4ShGMqmWcqrjs47MFfCFUMUcF9rHMfC5NI6nBPr+qd+TpvIGifa+6YY/qaSDrCK/UUDwtHcEL8HFIszx1UMJCee3DKOHdXDsbbjrtps9+1NrXVleRsnmgqZKxs3qEa03k8btox08iX5rT0rTeM/Y8lwm5pr68FJ3ARnChyubDV1LQ2fPbZp3aeeOKJ3rfRQV+3UIBU+qoVrT/Iu+JnvkJHhQ2jrtIwHj71qCNnXvKDfVp2BbnCADz5xjv7tRWcs32Ezyc69ZNRc9ZVl/7o/lOqqr4S6vtygalR5LPc7aWbOzqOlZKOYwxndCVnVFRXfTh7ysT8d90OO1xM/80vOPjGPw3KOHh8VuCLOzlKuAIy3BAhgSAvK3oGKb+oj9FVwRP46XY56wYGhF0lj0EJJJgPBtoQHgoTno9q6lPTtx86aOjAZx+58sy2f/Pm3P16u1tgdwt8z1oA9lfgBn4dB+979sj/ssfZITiBTX3WrFls4aefRg7d+5TCVVd99+AEQphv/vqOA9M2v8pV6McGIe2VlvbXk44ccUdZ54b6nc0jb9uK1858vPSTNXWjO3L5S4muVUYs7a/HDB1855SzT+5WaOq6Rx4Jr16d3r+xsf1ypGRPS0czevSqfHV7Etj/sl77D7nRETfM6N/m4Ys6PHlZp69SwDkJ/ICERAK0MYIICgQ7ijLsQVkhMOe6rL4CCmUQbKFIcBEYIYItfJgpVR7TW2NUvZpvqr9n8sQbP/42VVD/Q7pn92vuboHdLbC7Bb6zFtghOIE7A0CZPn26XllZyXcVGHzTNzj813fu6XpiPBfoUoqQW0LR8/sM6nVLvK5sQ03NV8OWO/vb98yfH3nh5Y9GtuayE7Cu7R+yzAUxn99kbly8urvc3t0vrzbe+fj1vZatWjdR1+gRYZ3OGjxw0BOV153furPEyJ19vt3XfbUFjvnVfX3q8/64Nsef2OnJcsVMxEAJNCiFpAhDvanykQLKUIBJuoz/tmgubAVOoMqHAdkPRKWEI6NU1iUM9UzSRH9697ZJa3e3/e4W2N0Cu1tgdwt8f1pgp8BJ1+MGOjz/qkcfec0fezlEXsAxuRoLqZdo9PUynd50aNken0+aNHqX+B5Ain3q5TkHNWXSl/iEHF+WKlkRFvw3nUbhve6IkOCHsODFRQO+WL/2Ep3qZyZjxpOJiHnvEJbf9J9Kiv2XjYFf3dOrpaB+2u6hK9KOqhSEBcqVQGwNwEmgDOkhhSG10yWBXkTTXYJQxcoPyPIwBqqTAF8kMpUvo1RsrEpYc0bs13/GnWeP2vCveqfd99ndArtbYHcL7G6BHbfANwEnO/61b/GKH9z4+1RBGaf5vviF8Hnvqlj0kwiTvx9cNvTNKROP3iW+BwCNF+e8Nqgtlz+HU3YWpcQtCZt/LGP5xx6qqdkuaQtkln/0qzsr1jc0n64IuSwVj65LGvq0EiO8aFbNhMK3+Mq7f2qbFjj+V/f0anDwT9MevqLNU5VQrQNeY0BsFSBbHYgfeEVH1UDG8h+VOlsUK+EnCYizAd8EGCiSIwv7Mq6pTTEqni5PsXter5m4bnfj/++3AMy1OV0an2OKB6Fd0uP533+TnXsCiEjDlbu5azvXXv+qq/7T+wXmYZfWbtHS8X9pjH5vwcnxt90W9tv1o1zHu9bz/cNKwmZtScS4ba89BzyLlp2Q3hXzPeCyLAEJdc87xZbqUoRReUU0+lCCmXcPQE2t2yvxDMSCbrg1lunMHVkQ+JpYJJyIW+adpbrx9+6+86+aRP/u9zl5yszem3NqXJurJra7qMLtciQOlBdADyMQhCy6EgeqDIF89Zb5BJqxRT1rjDQEhYhY0aKiKPJlUlN1CUM8U6IV/vTGbb/Yndb5XxhMMLcWLEB0VW6RvmTpF1Ztoakk53lx04hgyzRsbufyVb1i2WNHj86j6moPzCG3fKdlYJ0W1zTS1ISQydowQmXBGxgU4ywluGSr9/lSMasNoWhCKtMtlZ35Otkxopo3ICQGz0E4Mhyxxx6bbhRcop193iiIzHrL5szhOyr7rpmvWFW0QV+36G2tpNKQ+w4+1cstRnxbRVo4GPWtrtafe+Z1/fPltcwjikhdwyiPUHU85O93ZH+/qnwYTx5QxdEcJMaOhRreYDDv1Ad+39Kq9dJQBc11duBIHGZIO7LicbmpoUGZrArHU2WqCRqsESFzcIVEGSTQF3PE1qn6ACAuW8ZQbDB12ptI0pfKtjr4TrVFjSKDxyBm2Q2sQ2vBIhYTtRv68ilHIwH9vKHvBkatvtQkLXjBnC9QXe2HeP8DD1aDhwwJ3hGer/iyTajpsyY0b8mraF2LJFZaEc1wVGnv/uKU0ef7YwYjvqUoAuQu5s6dyx5csYK4jY2sPUtY1R7l+LDho+RB+wwT9U4dH1NdDVU23VZ0wTvPXbNGy9XVaQvf+8JoS7caCFlIUOFnHFPst88A/+iqwd6JJw4EgcKdrgzrEsOk9ahKH3f8aPXqiGp3Z6kA0J96KkW9tjYx/oAD4H13eiyATL5dXU1znqd2pt+2zCmEFrBX3l9urW1uTmlMi7hc+IJ7DkGeu+eeQ+yElfCsfK3X3t7uw7yAdluEEM0uQGrUqO3LcXQ3eGfPVvTD2ttN0iJJKNTP3Z4tzvcWnMyc+bH2bN0Hw+y8M1FI9WONqUwqYf2//lWpBw6M0q9IEO/U7O26aNwdDyYam9tHpguFyxVhB5bHYvN7RK0aFfVXb+uRsuV3x9U8aDZ4LYM3NHVeHYnED+2RjM8uiUWf6FfNVn/Xcv7f5N3+3a794Q3/r2+Tjy9st+XlLY4q84iOFANvj6KUdSD2VFRfCuC9JABSiqZfEE0pTmeIsOhISZDqJoFKp4U8mdDk5jILPZtAhXte++M1q7/J5P93a+d/9ft0iYMFXj85L1dGLatHLlvoQTW9DzGNCiHA4w0XsJQtGhL1ISJqo4a27shDTmr6/MM36IZcpqLNk32tkmQYuR6SvqC6RgJPakk1IqTGFAKrYyjiEsiXrqKMKYObinhSYsF9poucRmgri8faC3aWISGqstlMla6xiGHQtHJFXUUyVHvywPJ0dzy7ae9ust54+7Xqgpvthz1VQnzhGhw3Rgy97rCKfs2QfgaV1kKvv4U/WrW8t0Yi/RzMSnxJTUcg6iFJMPcE8VxbN1jOVzKrnEKGZvKZUDKR3n9Qz9w+h+1l72hzumf2/MjLH67o6zCtWhA9gahiSnrC9TISK8/TDYN7AjGfU2nSMOh9KR35nsbddFjz64ce2K8Z7ArA2uCdj9eX2m64lzD1hO+4BibEw5psLddYw/GHH9s6afQe202pw3r9l+WvlFKd9WRMpZQkUFOcwV68Wfp2gYZoNONmKrhOYj6m4DWJFJeYYU2FNU2BQr4nPFQQLtJ1kCpR4LdIGCYMa4wqyYXGWD4ZjbcZTDX3NGIZzffNNY3rKqhBYnnf1RwpTJuLiG5opqWHlI5wQUOqpTTKNhxw7BGt4w84wN56nsPmOv2xuZHlmzaUNmfSZRSxlCf9EqwbEd+HomTKFaU2QShNfNVYEo7Vjzx8VMuFo/p1Wxq99Vy66u67jc1NpBLGR8wy/areFWuSA6vavq58vFguvsD4bO3b/VjITDAPd1TEU42H9Qxnd4bvCcKpf3793QrP9cuQdITKdTQOiES2e/CGMu6OZP/Iis+XpOoaNpYyhOM+RwmJcE9EaEJIqDZQrk6QY2kkK12vgyNnU1V1ee3Q4cML9Wsy8RXN9WVRojmhnnpDZN06e0dgHtoH5kQ6Pqsi35wfpITUQTRxz6q9a7ela3xvwQkMnDN/ec/AjOf9VBJ6KcJCS0b1JxJR6y5m8XXdAYkdLbR3v/yy8cp7q/dpy2QvkoicmQhH6svioV94WuzdOd2IIUEnPrm+s2rp8tUXWmbsnF4VpZ8nTO1eg6D3Hrj+YvA+2P35DlrgpJoH+jcVxEUteX5Ziy1SDtIR0rUuGRPwAymqwwa8EoickH84km4NTsB0TSkNJJsQ7YqcJHRZX2ah5+PUmf7GrT9btRucfAcd2M1P1syeH3lj0eJ+zYXCPhzJvXxE+iFEqgihlZRpcawYI5h4WMhOKnwAKCtMht/skerxQT6X1rKON6LV8Y6U1EwiyTGSnBKssAS3acyoIgYVoJsWwBMfeciTFmPKFBZCtit1IrhlsA4rEl4bTaVqPSmNXDY9JJtJD8BShn3X6WBKLa5MxF/r3ad62YwrtmPHAE7bt83q35TJ/bDg+Icigco1jh3Nl+sNJN+vDJnvnPnHa+qXzXrRmPfJosGeQY+TxBrm+rgMMUt3ESaeH1hZcix8VypZ4FLmpOBp5RXaGPIbUmGztrSibGN1tKJlaN/qzsljRmzXiPEHP7ttaKsjjvWpNVwyVo4ZpUAZd928AEvfcMiSeUcwRUyJEJPIc5WhhG1gsdnU+EexlPVBMt6jJWO7icb6liM7C+5hVNMrhUIW1TQbKXeTgeWnFRHj47MGHLFue15cR0+sqWxz3UN9zTiE6lpvnWKi40hjBJesRhi3C1Xo2ZJvGVCQfinWNYqxhQjWFOISE1BQoxhxIZAHoncapBUkMqhOlJAUY0IYo8LU9Gw8HNoQNrTPK8PWWruzs7Kts2V/pHjCUV7OAVIZIlGCaIJgYlKEuKGRZoL85WErtDQSi6/KbOVMfdEvbo1mNW3vgu0cwD23L2HE0jRGiK5Zns+jijKDaBrIzmaxLxp0jJbHLOMTVmHAQfZrU/qBezyyKr08PtwX4ggNYS9sstf2HbbPR2jMCenuIig1NTVsUyTSs74lfapiZl9GwAcu/n6firJlU8ad3rmjdeqOZ59NvLNoxcFc+MMYVUJX6qNBGvqwZhvaAuyDq9dsLvN8d0/Xtvd1CoXevuebYGUlENYUMXSphGCEEiy5QTBXTIk2wthnZjT8EcPhHGdkT6HQUO4UOjVC5vcf3GvDzhzWX375ZeOvCz85hJqhEzRGo4yIdxmy59/1q181bb1kfJ/BCf7R1Pt6Oq59Jsdkku05PSrK4q8bmN/iMfuTOdfsmoQwDJolqKRHW945w+XyckZYrCwa/k1JTHvuvskXd2y385XCp/7hgUjdxo0ncp9cU16SIDFTmxXS6EsD/YamnUGL/7ql/9/nTqNrHh7UZPuXthb4pS0FEXdBBFI3iukbAcKJIvDzALQC4KSYKd0SDf9H5KQITmhX5ATSOlwldVFfauHnI9z+08I7rl6xo0n/79Oq/7tvUlMzW38ts27vVocfl0dopIvxAEfIFMI4jDEzsMJMIwbGEisNIa7DyQ2pDaZGXkya2vMKUSvnez9uK3gnOkLFQC49ICFRSOsRpIiOFWIkUA8mRUM7X9rKIBRFpKGw4yGLKpVIRLKpiop1yfKK9Tb3zIaGhn2bmxt7CscFh5mCRcmiWJg+WpXU3pg95edN246PMWPG0PReRx7RXHCucCU6THEVp1xxXaj6MKWvl0TNx2+59apP7pr1YuytdxeepvTweYKYg31BwwKDqzDG4BsEzjYMHGmUFJJg3/M8Bysnz7Bq1xmqjRnG2pgVWhkm9AvSmVv72qzrM9ume4Zc+Osf57F1Ptet/QXV4xiwHVbKcwsKSSEt3UR5T2BETAglKeS74BrsRTRVH7PIgmjEeJpVVC4rNLX3bk3nL21u7zxW040UYRrDYP2CZauhxGdRkz4/fI++r2yrCQSn/f0vu2GowyJn5zk5ThJSrWsMh/VYa0W452qKcLPtpPs0pRv6Z7xCDGmMKWxCRuZLJ+MuZkNRrogqLISHdUKIEiKwGISvREMhO5WI1ZaEQm9HNPpxLt2+RyHXeYRULmQgFjuctyiMdEZwKZa4TKMkoet6yFXC1jS6lGE1b+/qvp9bDcuysGaP/nlNpe2R4ylmozWGy7ASGw2K13Bw8FGiBGFWRnUtyQgNE4GZplSLhsV74RB57Zg9Rq8aO3aI191sqnlwvvlF7dKhbTn7bNsTx2tYORZlL/XpV/54j4rwuu428XE1NaZP9APaHX51QaDBGtGbo1ro5apk+YtH99x37dfdE57lst/9v55NTufpiqjjGEWeruSLZoE9+8Afrv/yEA1pn1eWr+/dnEkf6Hn+IQSpftL3se04jUqiTa4r0li3fJ0yJYQICc+pZFgkNIpsTdOXMlP7LCcNwwiFR1HGRinldXiZ7H1Rzt7f+j7dtc39zz8ffePdz08jpnmupuMkI+Il4eafuL+mZs3/GXByztRZKUfIYx2lrmnLpof36V29lCHnJqKF5j026TxQ0Nulz0X3Px9tb2w6oiOdu87z5PDSRHxmWSJ0b+9hPTZ2F3IDOXXdyu+/Yt3GX4dMY6+oZcxOpaKPD+gTW7UzaHGXHvQ/+UtK4VG/eWBouyMub7PF+e2ODAXghAE4USjA94HrSpFjAuZwRYpJl8gJyNQXKZUIQToo4JzgIK0Twr5KGKKhzCJ/S9Dc9Nd+f+3y3eDkXzPYjvvFrT3W16dPc3RzjKPpw1yMo4JQCgLpoHqOJQ4M3ZQHhnYYhQhTFsF1JiPPJMOhv2Llx7O+f3Fr3hvd6bgmJYSAERzSGJKsaCAIjrugKwtl5lh5SCoX6UqhiGDIEBIZBKnS0oTbs3fvutLqXpvS2UJo1ZpVe9XVbYqBFLqpURHR6LIwFQ+UhI3nLzm4z8ZtQ+pgTmlvyJ+wsqHt1wLRYUooC7tSRSjpLDHNBYmIMeucHx6/4O/LP0m+9faHF9mC/dTHWh/MLM3xi7Z6TNeRBo60QKICY0NGUd5zFMa+0CnmSPCCSWl7iLF1FqbvWJTM27NnbMmjW0nzUcNMAAAgAElEQVTBw3MsfnXlZRlFL3U1Yy9JDANTPYgoSt8tuk2B27MiyO+qcAM3bqY8GbdoWyJqzjfC+iO+pha5HXyPzoJzQ2Nb+zGabhjMMLEnpGKE8DAldVEsn+sZDt3/xi2XLts2PTLkZ78+zNdKLst56DjHl2WEMBS34vl+pQM2hjVjUzpd17st3di7o5CxOCGEY9ClBe9AGqg3+56PGNEQZQQU9RFSXuAqbtCiOzGYACZCYVFRXlpXFku+bhL5Tme6bUius21/JflSQ6N/80SuNpNxUcjQYxbFZZjSnkjT9rExGU4IczUs5/ZIRl/sVR3bCGv2yZN/1zOr9DN1jZ0eMTVBlD/XYnhha0dDPmpFIgqJFNHNFKF6b6LYnkiIPhR5HQaTL5XHUn///eQJDd3NmhtmPJbc0Jk/uqk9Oz5bcEZqhLjRkLEgYul3liLt4+6KKcbXzAzZpn1ka96eknHlUELA8Z3OT0Qjj+zRr/rtm885Kd3dWgUg8aQrf91bTyXOobp2MiEqr/neX6vzaPYfusBJIKpa0b+0LdM2UnF5rFSil5KiFfv+Z47vLRG+qPOpkaEhxA8bOgK98+F7IWI7ZZrOkhRqERRu4BZto3qij1TaGEXJqRpDGa+z/fZISejvD1599Q6jO/fN/nvJ28tWjpUMXygxTxIknmFSPvjAf12/8v8EOIGHnFgzO9LIWw/NcX5NjrvHpVLJBp2Km3WC5jxx3YRu3YR3tMyCBXl9unZwc2d+kivI6T3KK+aVp6K3GL3YF9NHb79MGfwyGpL1/T5asvznRGPHJ+ORD3qkkvcP3nPP964/7YjdqZ0dNfo3/HeQN/98oxrRYcsrO1x1eqeHNA+IrZgFbh8ITp2Bpw6YkwEg6bJNLxZ5FK3TgwsBtIAbMWiiwEJXBCdJUzaUWfjFCMlOn3/TdbDY7jTR7Ru+yu7Lu1pg/PiZ2kdi44g2h1xqE/0ElxmlQtewZhmSasyX0ncxQr5OdaE8nxCPsxCiwsBklSHVU5WpkuddWYjbUl7QlndPb8vmEkwzmY8U8SmjQjMol4RwwK0BOAU3YaF0XUpLcmH5SIQklgZVwgqbuVRVjw0V1X0b27OFimUrVuzX0NwQ0XUDEcllmOI1MYM8UFkWevriKRPXAxl3644EUMAb0HHLG9trcg7fz3e5qUmMUoaRSZjGwihBfz7mlGPnv/3Wh6lPln92iUPMn3qCViNmMg8s9iiWkUiERwzTRa4vhJSY65TZ3GWu9IIwn+Ica5hKi1A7RMjqmMZeqowbz1T06r38oQtHBbwHODR90Lju6rTEl/rM7C+IQSgB0MMUk1yaoFnoesLQdAVAQ0pFsPKwhoWImKQxHDbmMVN/XJHoco9n9mpNZ3/Zkc8fryCTYlrI8cC7iqIwIvmQEG8liPrzsL7J17YGSLAp7nvDTSOy3LoyJ/XjHaFSSmAUNxKFgeX915aEwksybRurMvnWgblCZ9zFmHlYp46iVBJKoTG4LzC4JMOhw/EKyDSxZMrxLIMKHWaxx1VI17yKVGptaTIxj1KyuKOt+aDOtqaBRPG5lSWJF8cMLmsBpVUw6dywYAF7+dWl0TY/v69L9LMl1obGLbbEIPyRnim6eMYVV+SOmTytp6RsjMbYKZaGW2Mh/ODEo05aOGJEtbsAIVK9Zg1dV4iylWs+SX6xauM+uXxuNEZimEb458J3Hj15+L4fdscDmXjP7MrmTObk9mzhUtsVw6JW2GWYf0qVOy2VSix48Opx293Ex0ybZhnCOqQlV/hNnqMRXChmILo8zLQnyhPhZ3967bg13XnBQT+ccMWvq0kyfi4z2SkawR0WUn850Kp+/poiZQFPvGd2ONNSe6Bi+ASK1N4Eyc3KdxdqAn809LAD6itzJ/IxY0CEu8jYg99ctGgRy6ZSgHMR6tuXtyxbRl5/a/HApqb0eYixszDmtsbdm1Oa9dKMGy7vFjxtmT8zX5hf+uYnS34SisUBnMQoEnPipv7QbZdduPr/DDgBAbQlyz7cZ31Dw5U2wT8xQoZt6vhOK8Tue/rq8Y27etoFDsmcLzp6Nuey52V9fGVVWcWasmT0tyEce2/GFaO2a1ENiLOldGjynffeu5iGrYtSZSUdqUTkoV5VyZcO1EXDzpCVdu9SO98C4x58NvH5svoT21w5IcfJyDwn2EPgmEoCOBKov0JmWqliJKWrMif4A07NXSdG+P8JBqPAYt4H/IlDBMCJaiwLkReSyJn+yk2TdoOTne+aXb7y1JrpPTbUZ3/ckvPH5ZS2L9dNhg2d6zrtDFl6bcikGxmSzZTggrRtk+fsKJOKm4isCFN9/qF99/g8E/OsJUtXHtSQyR0TTpT2U0SL5wQ3HUITBUTKHY4TQmANnOF0qpTBEDdN0R6Wssly/U6dC8fScJ4wrVELR9ckqnoXcp44aFND4ymNLc2lFJiZ3FMRxtZGdHl/r4jx1MU3bx+cuBvRMWsyztSWdHZYoeBazJcoaRptJaYxL4TFzGNP++H78xa8Wt7Y1D4+p7QLCj6uQlhnCDNlRa1cxLI2hSlZH6UkXXBtzVEqludOKuPkk1ypEolQRHKkYS5w0jLdymh0RUh5T5dHo8/+8ISBKycceKAPgO8VLX11p9LHu8To70mNMKKpsKG7IYTaQ0Rtxr6bBW4LYVRqFDMkHA1Jz6VYrDMMtrD3gF5valrfzk0ta/Zdu2nzz3OCn5rxHUYMMwD2TFFkciwjXNWmNPR0v9LIwz88eXBw/y0b2NAbb9k/y0NXdbhodEGgMkp1FTeiHb1iPd9JWfoLItNg5HIte3q+25PrLGZjLeQRI+4qUlpw/bjwlA78YATpOMRlIma1WSbfpGPeoXFfEo9Lg5L2qBVaaln6J5z7Xi6fO84u5PpQ7j8hNfTmB9Nr/imafkrNzNKMEGdyyc42pK107t6bDMfnPT5lfNsJ106rdqj5E43QUyIabggjcd81p1++8MADQTjpq58gElJXfyJR/GxDk5pwck8cdfihz1x82mn/dDCF/eWJZZsGcGycIYn1Y0z1ymQ05rY21TcyzB8vj5e8RKO5+u3xJgFs0mjbEF/pNzSkc6Ndl1txM9RmYfy6panH96mufPvruCcnX39LbxSxzsUEn6QUbzYUfuSWs66eu8ce2IV0zp/nLdlLaOJUxtTeyneaLIpe2auy9MPrx4/P7Ox+CpVEi95bNaChpe08TLVzw5bhYu7cFE/EXpxx+Tk7BCcPP/Na6vkPP/1JOJm8UNdZVKdqTjxEH77lkvP/b6R1YGhAY85Z1tJ3U1PbuHbbneghaUQs7X5Lt/740q8u3rizjbm91RSM67ICjVrXmPtvwwoZVYnoPVXl1jOlF53a+DVkJTJ3vXOsg9FvSiqSPWPR0N/LS8JPHnfUIYvGDhmyXVCzyyv5f/AXAa2PnTFnwKralrPbC+K8PCeDCpIhH+oxMMALCPMCpwCQfTFyEnjqBFGSonw9hE0o8OMgqw9cBHA0RkBNkChERABOSsP4hQjJ3/3Gf0/+Spj6P7jpv7NXhzL+92+8c2Rtq3NZhtNjbWKmfGoo3TDSsRD70MT88T5VoQ+qwyXpzmy7H2E5SogRUr5LlY2yWspPdy3muKZmPt2ANkRaDFXCC1rUNlh4bXvnwCznJziCjvR8VUUxoWFTFwZVbQzl5lXFon/vk0hssDi3sefZSsd5Fo7xNS3Z3u1Z70xHqPNyrlsBJ3jBXZSKhNfGmPpziW48dfTN4zZuuyZA5MRtoCM3pL3fbm7r3F8IZBmIoJCSjSYSL0SQf+/5k3+25P0P36hcMP/9qzxqnYu1SJknIEuBha5rS8Mh86nqZPSVCgs3WlC7LP1w2uOltU11e7cXnB8IYhzq+rKHkko3KUEhomxL8GUlYf2xvYYNmP3IBSfX10xF+OG22ydmVeTygqKDXB8ziogf1simMFavler4+aF79G4ljuMJorjJMJNuXufSF7EoTVdXVjdD5BcqElc5hX1XN7Vd5+jGGTaVmtI0RCG55iqkOQrFCcuVWvqnCVM+sWd12bOzJv8oSGvAfD3g6qn7tqLElQVknJoXokIhJaN6pKFUiz9Xpun3jOhl1DfnWmNIE1GPWuEM1kKbmtP90o4cxRU92vdktZfzA4NxgoWjMfFiNCRf6FsWqY1plOuYcIuKgqabHW0dOS+TzvWzuXu+4+b7aEL8RXPoqwseqklvO4CPHldjepVl+zLDuqEyog8Q2bZ7q8oiz06/8qLGkRN+XyFDyZ+Yun5GXKcNYcZnPTLlkjfx9lzqlcJn/uK24SGTXqhRvr9X6Hz52KMOv//Ck05q3Paet8yeHV+2pu3IgsRnMjNabVmRlZl0RriF3BCp3DVhkzwZ7Rn+5IGLLsoF4d+tPoEhZlYfkCV4MqfmqY7HTU2oPHLt9dLNvq5T9cI5Z524dOyQf+a7QD+c+l+395WGfh5l9ASEcL20C4/eOvW6V+ZMRVwf+npy8Sefny40fBLDskOT/rPKEe88fsuNHd9k4oOJ7qN/+MuAps70+ZFY8sKQbnrCTv82ZaHnpnXH29zqBsA5mfdZ3Y8YMy+xTDNmWfrTJTHyaM25P/qK3tT3lhAL7wLRilarV+WmnP3jNldck/G8ynhYf4qZ2m9L9yxdM2fs2F22k66ZPVv/bEV2780t2V8hwxpRVZqY27s0fl+/WGzpNWMP69bC/JyaGf3XNtRP1aOhYyIRa0VlquTBQ/cZ8vcJow7c5TTTNxkY/wnXXvfKZ+GF894Y0VFA5+cV+2FW4HIHVGFBTA2ARteohZVsi2gxgBOIqmz5QHyFdiVqAJyI4EsQOZEoRKUqMVBjqYX+Fma56W/892TgnOxO63yHg+u2Rx4JP/Ha6jOafDLB1yIHuFrIEkQXuk7rYrr2XJQU/vyj28evqgnyMf8Q0yuGwIK/b6vzgAOxm6lT8dFHHUWc9xur17V0nJl1vLMdVw3VmKGXxqKeqclak7jT+/fq97yV7GgcsmxZ4NhbM2WKGr9oEfti7vL+7e35MXmuLsn6sjcXEkPkLW5o66IanpkyjaeOvfnCDdsDJ6jVPGJlS/539encAbbtW5qQKITU5jBBz5RE6X3X3nb5ipeffL/HO++9f01OaWdnPVlCIO1CmccomRcLGfftP3zQ/DljDvjyxA9gY1X5S/EPly87yKXGOb6iPyi4vAqwtsWwNJTXEab4rYhJp593zJ7vTDrxRK/f+FsvyZHwRBvpgwUwWQizLYqWhrF4dGAq8vgItOyfNm1ogylTpnwpcjd52rvWqsLa4V9srLu+TaDRto6YAD4MYBTOkOkzFMJERA3SFLLkGybL33/C6OEf1Iwa5QLva/9Jvx2aVsmrcoqd4iBRjqmSYWZuitPIY4N7JP/0zOQfNkJ/1UydGnTmgqOOIk0vftHT1fSTPB+fbxf4/sIRekgzVDQa6qDE+WNFTH+6TzWv7Vtb+yXxFPpt8h1zzPVtjfvWt7eOp4zurbj9qMbw029Nv7ll2yF8QM3MUEzggzQj/OsIcvoY0p4Rj9A5lZMva3h98p0VupE4W9fYmRZVjSHizrz6pOELDuyKCG37W2NuvH1w2NTHGQyPlF5+3qH77/3/Lj7ttPqtr4Mq0wv/63cDslI/HRuho5gV3egU7NlM6brv2T/VLBrzvcKLFZHI3GOvH79523QhgBM/q+2RxXSSkSg9Ukq0kRfsFqezPSqcnGBIvhXS6fNP1kz+J1Xr4FD3uz/19TV6Lmb0BCzFZuKjhy8ae/kba+bORe9sWjlEhY1LsUEHCj+/0ML46QFi2OpvagdTjJxsGNDekT2fauY4S9d8L9vx+0gk/MzMa8/u1qduSzs9+OB8c3798jMVMS/TKSsJ6frT8YTxyO/GnfEVvanvNTiBZanmwWfja5vTx6xrSf/SVrDo4PmWZf2qDJUsmVMztlu29P9n7z3AparOtuHVd5ty5vQGSBFQerNgQ2MsKEQRUEFQEREFNSoqxhgPSUxijNiCCoo0QeXYG4IFUEFRiiKoSDuHzunT9uy21vr+NQcMILxqku/7o28G54LL2bNn773avZ7nfu77++ZZBXzWs5Z5O2viVzocj49FjQ1FeeHHooWhxY8NP/+ISLJi6lTzzVXV40hIH6MbupMbtWaVF+Q+n3PFJd/ZXX3fNfz38+8+AVUDvxo/ffT2xvgF9Rn/opQvu2Qk0d2sG/F+yfp9C5bSMhGKW6AiJ9mi4uxChvZFVrKmf9lVrfn/K8NAKAUIMSjzTVSTZ5LXmZ985Ia/XL/u0Eniv23z730CFU+/GXnhnY8vTgTaNT6zumSQxjyIucHY7iiDCww/Me13j4xf88+2w+hXPi5a+snaC2sa0yNdT/TAkOgWo14spFVh4Ezu1PKoV0BBuvbADY3S5phTtbp1bTIzxEN0dNzxW/nZgBwEEY1ssbB8Ilcjlcv+OmbroeBVRU5Ik37yV3vSk7bXxftkHM/UAQQGkNs1GTwfZt70O/9++8aF85aXvLvsg5tcbA5PeTBXSIwIQi7FcmFEI1N7tY2+X3lIqbKam1awY/O27tnW3wZkeNrjx3lcRpRZA5XcsSjcEKbwiYv6X/oM+Li8ad72P4+woXWdC/WudiB1RpmXF7XWacKZXhA2Zi+pOEwp9CHNO+G+hdYWZ8+J63Y0TtyRsk9zlI0V04GODG5AQ2qcIOgpYq2XYVawwYrAZ84/u+dc9t7rexXI6Xr1H3q6rHi8LfF5tnQKBHSliemuXGI9062k+KG5t/ffccgiDrvd+reCDGDneQEc5bqyT5DmGoVY5kSthEb8+8oKIs+U5aa2H5r+mDx/ubG5sbrr2vUbxxNN7wG5NxPqcM67fzq4FFX93pm3/yUqac4vaSj02wgMosRN3J+j4+en3Hrd3rOu/3uJy7RhuqYNCjG014Tu1F+ff9W7h0vrqDbZygt7ACyuQtDvCwN3QY/exzxy/SHgZPHirfrTy145LpnxLuWItMOULmxb3nZWKuVGtm/bdJUg8DRK4epIJPR0l1axtTcPzXJBvn0pPmQa1nWpT7o3mbkFbRFAC307s95rajjG9+3jBM/UEu49d9QvTnjvUH6kAifD77m/ZZqYwxHGZwHJt4OMN/vqYTe+//knb5irv956riv5CGbqtvT9ecxiS+fdMuZ7wcShM8HKlZLOXPV629176i/TrPAwSyOul2r8fUyXCx44ApfmwHPMX7+evfLikoEQa+MM3Sw0mfayyfxZfx5zyTcHHvefDk7A1NdWmut3beu5dtO225sc/5e6ztZFLWNiK1CyfFrFgH9JPn7I5PlGsrbh9NpEarJmap6lw5l5udaLg8qs7UfikKgO0O+Gu8/nGr0TM1pkmfqrhbHo0z1bn7z2SAJF/95p/ud7NvVsL5/yUu7n31T9wubokjQHJ6UDmO9IiHwV88Bq2VBT9H6KSTOLP6tzkuVANnO2FABRnBTF8levrFybAjaKTyA4wNwFEQbqCsPau4UR9Pch54xa8V9X4v+7/eqm+fONpYu+GrgnFYwLaKh3wEKGD5T4lkxENbQmSsH8zu1KFjKjdtfMK65wDw13f9/VDXxwXtEnX1cNSvtypACsBwJEMwkO8iPmNizth3of0/H5c0b9cu+B4Kdi8WLy3ptrW9fZwWAH0zFxh7fyFZlWAhA1tS1hKp8otkjl2K6xqsNV65A6/eSv6lIVO2qbjsu4vqlDDEzJtzHhVpooeHL81Ds2fzLvvdKlyz65MU1Dw5OOzJccIYaRrxGxIKKjx4/v1vb9OSPPTh96f0p59rNPKztvrm8cWZ/ODEx7wVESQcwwCDQAdhPhP3f1JSMebr+3dNcfF903NI3NcQ6gPW0fGIQxkRMxqynyn/f81MweZV23dkq4/orcL3ALrTVuTG+UnRIJpfKZjSKpl0pz16XlqZvq3Nt3pjN9XSYxMywZ1sO2hcwkFQy5KSeSdOOURmA91b0lpUXmI0dHW66ccUU/t9d19/fkNH9cKhDnJ4N0AUcuMBndHSPmcx0Kix6onDhw26HgpOf1k0p8MzYwkOSKTIb39FIBVUTeaMRIM+A8kJ9jzG5VwqsPBSdqTfhiR3WPz7788mZqGcfplDxFMZ76asX1Ks30jwibUvee9PcSSPXhmh4abwo3oXHn3jxG3nzg5tGNZ9w0uVQasWGmpg+O6KQ2l4hHrzxt6NuHBSdTXzO31uw+U3J+DUZBK+ilnj+5b7cpo/r3PyhaM/f1D2ILV356rsv5JRIi3Qv82b+6+uLnqxetC326ds0gLWpeznRWi2QwA2Tc9w9NqVwxY4ZuJEmfNCS32b4sxBA9B4VcbDfuaQ2C4EIh/DIk/MWREHtmzt0TNx9SNQWH3vtQC4CMYZCgXwIuqkXam33e5ed//M78ZfmNDTVXUJOdSwhaE7H0Oa2Mgi8qrvnxa6gCJ0+teKndnrrECC0cvRQDbksnfbeVZ7w9dcyQ7+WuKI2VFZ/v7o+JPl5ntFjH+BWLwZl/HjPopwVOFMr65KOt7b/aWn1D3OOXCABqQoZxpxkjC1++6crDhiu/byLb/3mvMVNpacxvX2Pbj2CdtjV09HpxXt7MM7uVfXHl6c1s+MO9zr7+rm5NUNwFNe140zDXxELWrBa0+N0Hb7rwX7qeH3rdP8fjFDA5fcL9eQkHnpAhbGDaB6fbgWjpCMQ8CZVeNVAiW8onR7FMmkP9+8BJM8lkH0CB2UjKgeBE7YUDIQDAOMtMISIAIQoSeSZbEYb+k31ad3zzSETon+Oz/v/jnhRJcPqnO/puqklcl+LklwEN5QVICepJPxbR67H0VoUM8Y6BgpXhsLGte6lRH9oyIvODbCqkhJ3H3VO+I+0NFkgfDrDeBQLMTEyC3LC5k6L0lB4dy59t1Tq6+0CpAAVO3n/zi1a1dmawi7SxTS5v5TQXgYGIoW2xMH+y2CSV1/Us2Hp4cEJUWmfSjrpEn4wXmDpAwBKimnJnfhQkpz8+/Q9bHlPg5OOV19vIHBG3eT7gEGkUBQYBb0U0+NgpHVotmXa4BUJKeGvlp0Xvrl47uDadGZEMgm4O5xqUUmoINGlcvNW7U6c/pOPWxqZdn16YEmy8C1hvF1ITaAzophZnRKzm3HtBAG8N95wA+ZxSEGg6EpK5maQRIrVl4Vh9ZcW41PUPPx3Z47N+X+9qnLgzYR/nAh/rlhlEjOh2E1vrGTRE2rY7NSQbjuLE8ZkhNzOamVEYzpk3oG/72mfmrzzW0IrGxm3nV6kgVQqZUOBkb5SZz7XPj95fOXHod8BJ74n3tgigdZHL0RWptNfZT/lII5rMybEyOnAeKY4ZM4oLu22Zdk0z8Xb/S4GTrxQ4+WbzrVZe3ikIgdkmwX8XR5lV+yNj/SoqiOGymCNQTy1WcEU0mnuqBf0VUYs9EM3BqyoGDLB/edsjpR4LDTeYdmlYow1hGky5Y0DvN48++lAVXAlH3/NkYSDkUADkFRBwDj37qV5n9Hp63On/KKBQkuxrama33bqn5mI3CPpLCPd4jjP11sl3v7P00Up99ddfncZ17cZITsRCgD/LpPfyU3fevONAgKHACWkEfRKB+A1iVh4CYDb2vTfsdEPYt90LA985PQicRoLl/F+edvaCmy48/aA155I/TmkhNDoMIfxLIEQVd72ZnQparl6+8es2WMM3MF3rAUXwRklB7jPdjztmy35S84+ZE5rByRvtdsYTI81Q5DJGoIs9+/eFzHjtz9ceudR5/2/ct/Bz69M1X1wIAL5GIzjX0tBL+SFt1h+vHPDTqdZRNzNfSvzhtMqyrVU1l9kCjXOFxDpF9+oQzH/9j2N3/dgd1oGNoEJ13ziF0Z1OaqIt/KG6xTZYBptZXmIufmL06Noj8RDOmlBRWJ+yxyPDHEo15oc1/cXiaO78K3pcvuHHegz8mE7xczxW5WgnzVzC3v7kk1Ye1fsmOTjT5rBPmoMyT0AjgChLnVeEEKkUQJEqtldYRLFhlUKsSto0b5ay6Rt5IDhpppEoU0BfWRkjAiDap3WCgJejoWpDeotiMvNiIUmvHtb32B8kEf1zbIf/F/c0/N6ny7+u3nFJbcofbkNybEB0pgAnIdCnVMSR9LeHLPo1AfArCoIvSSA2xqix85SzOsX/J8lvVYrV9tLflsc1NpRTc7hErDMUiOoI87youYsA9/FeHcrntmhr7jzwPGpumXrHg63qk85FDtbHNjmitaPCbBKAsIa3WIQ/GTNh5U09yw8LTrS98JQNDZnfb69P9M64gaFJCAzJqzTuPBsT9lNTZvyhatrsd0qWrlw5PolCI+O2yFdCLCbFgUnlwjATj/fonrt4zsiR34mcqPaoePrjyIL1X55V7wWj455/SjyTMbnS6aE0bWH0gcn5XXpJ+VqyY+vANEfjPaT18YhuBpQBSVFAqGwkFG10PXs3RVhJxWMU+BTaKRAmoCGMwfoQwR+c1aX9Z1/5DmpMeqdt3hOfuLMpcYLt29g0zYypWZ+YzFygYSuTymTOTNiJX2SArTMdJRgTS02Gp3Rsn79i+9p4mZNGV3m+uMjhbiuIBTR1tjei6fPb5uf99cXbL/pOWuf0Ox5slYBsqB2AK+MJt4ObdKHOdJmXH86YMPNwUcSceThwotI6O+J13dZurLqVhnPOMk19GeDBE6n6PV97iYYAG8wEPCgMJGpNwuGeodyCE3MLC7lFxDOFljW/sNTaoRblM+6cXMZhZCTFdITFUDpq0qkjBp5VuaxNLFuBU7JqFX7/9eWG9L2YZkW6aJp+ISGkF5RiDfbdaX0njPrkwEjc/OXbjYXvvnpaynNHuIF/DOfBR1j6T7z017vXTqqsJF4N7vzNnu0TsKF1AzJYAgSfKUTT55UVFd/SE/aDkwbb/Y0VzsnDEswkKHhVBo7dVFtzgud5gyUXHSFGK/Nj4We7tG+x5sDU0PCKh8t9UxtGMDkLC7Al8P0Z+aHQ+kPfw4AAACAASURBVE3bd/WQhnYjwqgEB/yZkrzYy2feOPI7nJcfMg8ocPL4mjfa7a1PjTSsyEgMhOGnE09Tzl/znNpdmbTjK70gg+oUEY1KjqDADgwww0YkD7hC5HouPJcg3N/UsB82yLMFIfb0X0ad/9MhxGYXFinh6AemxxrrvHNSAZzoBkFLSsFTUUubnlckv/lnZez3N4LaPS196YNBGSRvxzrDhMIX82OhF+44ddw3hwvvqe+pvOCH698dADTjGkJZh7BmfNoir2DWeef0f29op8L/Vu38gB6udtJfggLjsy+r8muamtrE0+7J0gidmvbhsU0ZJ8+HlEpCsuIS6r3PGrOZELs/SpJlmYhsake91Lqi/mSPyEZPmqPW2SQPUuqhqqQYACQE0KSQFgF2BMutYeh8EKOZ1/Nz9c+Le3ase/jcc71/pRLsB9z+/8pD1LhZt2VD713p9GUpgM9xMSvzASI+z/qaSYg4D5tGEnO4lyKxmUjwmUXQpzkh9nkN2LvrywMm8UMfYNnw28pdFh3CCbtMSNoZcsw0goOCnNAuDWQe63rMUXNbtWYHRU5UH3xq9eYWu5NyUAbq1yZ82VZJoCn02wxOxPTCMK4c/4cbthxO54TulqdubHQqdjSkettOYGoASJ37WzWReSYH8qf+Ov3ubbOfXVTy4bJV49M4qsBJAVLghClRM7EgqvPH+rRvt/SwkRMFTmZs1RdtXty30UfXNDruOU22HVFw29S0jI7xcuzYd3VlePWOwB+YcYFK6/RxMDVdQkCAlFK9FJqh+Z6b4UruDAkMTUwhT8RlhMB0noHXRHT4zHE9ury6w8nYNXubTqyubZhQl0r/Iu2miWkaCZ3QRbqmzwtp0drGeHKA7TuXeZCXACq4ztA24LtzLNN4xuQ6TiXdYUEAhvrcbwuhRCbT9oRMfV7H/Jz7Km8belBVi5rXT574UAuPmUNtH4yKx92OmWQGalSTsTwrw0T6obJYZEZpoVd1OM6JAieffVV9m0/pOdFYTiNDwSIn2bBZZCX7ea4UoMyXsBwZZnFuSalVUFSwVsdweklueMkt/Xo1qI1nv4qHywE3r0AAXKnE3vKjxvMGhC/W1e7coxT2bceJYYLLGNJaM8a6W1boaMs06xFEr5TkFL1689C+33pKqv54x8PzC7Y11A7xAbhUIqAJ7r8oofv0ixW371B9DZf1Ln/u7bfGBwSejxHcRqF4slA33n7wgAzAfnDS5Hp3GEaoiGE822LopU6gze6Pa5cWx1POuUHABwqAiWbgRYVYvlwETti2n9Q65I+PlRFTH0YhPgsIvtVPuzPM0twN1RurTxEUX0cpwczjs4rM0KLy34yu/aFGhAeON0WI/WjV7ra19akRWLdGuRk7X0NyPXZTHwWZ5O4gCBy1b0SIWEjTDIQJJgxhZaUEqAU8LmM+B5245x8V0smuPMuclR9l8+4ffV71gb/zH885URd70+T5RtwLetU2Je9KO+4JjKJ3IyHjkZYm/eRvB6gl/jMzvoqefFTPu7iWcScnqLsv5bJQKDTr5M4nflIxoPdhOS1qYJ3660ldGr3MWKob50QNqz7fijzbsqRo/v1X/uqgMN0/c00/6+/8f4IjFZVf0qqqT3Kr9ta3S3uwZzrgfWyBerqStnAhtTIBRwKRLKBQMuT7C4WzqRzYrFae5ZhAFSVpVor9VudkHzjJApR9RplZiIIpkCol1Kx0DogQgHJfWjBwDODuytXlckL4O0U5oVUlHTvsKC0g6Yp+/fYF+X/WLfL/9OYuHPenvG0QnBKXeFAG4JMcAIt8AfVAcCyFAIwqdVPMGcFpBsQOiuQaIoK3EXKX/r7vxO2Huv3uv/jykXeW2cQYEkD9MiFJF8QRMwgJ8nPCO3WS+XuPduXPnjX63N0HggwVtTt54r3l8bi4wCX6tfFAtnckQlBIGdXo1hAJnizMYZXXHUGETYGTTY1OxfaGdG/bDUwmpNS5t4kG9rwo9WZMfvKPOxU4+eDDlePSJHZ5IqPACcQWhYGF+Osxgz96yvGlHz5wCCnyHxsnSV55Y2ofG9BrEx4fEHecqIAA6oxlCJDLLcHvOhaJLDixfXK9w3GvFICmSyEQyl0H+kAzNcB5ALjLldIJiDATiGQSRCkI8i32ea6FZ3Xv3eW56qqdyVo73a26pmFCKhC/soMM0RiN65QujFmhGWVFpRs2bazulw7ca30Kuzm+RzVKMjplH0Y07VHkwe1p4Z/v+f4lgeN3IBIig2k7TJ3NPLYs94HKm4cetJCrOfSE2/9aBrTcwRmOr4onvU6ZpAOVTH0kV89ovv1gy0JzRnHudzkn2chJXV23z77ZcmsGkHMKSoqkTuUKN920w88kAeB+DEhYxAXO5ZiGYsWFUIETQ9PmlFvGO2Vn96pR/eCsO6e0CAC9nAfBKIJkLGoan2Phf5horKsiDDFGaQsJYFsJZAvLNAui4fCusGW9xgPx2vGxizYe2BfV/Yy466H2Qo+MBpQMQJTUAyxnCTteOe+O6xrV5y9/VhV96qU3LwaUjmIMmQyCOSZynps+Yfy3i7Iq6cZR3isViDs1ZpVRIOdGKHz+xHxa/SUA+OvVmzulfH8QR+xkXcN1FnDmnt7n9HdHDTwppRD+oIqHy7VQZBhF+GwkZJXjuTMNgL/e2lD/C5+B6yzDiGtcTi+MGO8f0a7le2aExYslmf7lq0fVNCSGI80ak04mi3MtYxdw4ut5JlnPA+FLCTHExACYmggjQnUlPURQACgKAIoGHJanU8lYRGdbCqOhGaVhMu/eaw7mJf0kwImKbjhbecuNG7dOSDv+YIBFdU5Ef6CkNPLWA6MP7vT/xEwL/zTrxdxFa9de6zEy1INoDyF4Vklh8Vsvjb+8/kjnu/6p+QXvrlg1gmnayLAVzolo5jsxBmcN/NVpKw5Xg/5PXNfP7ytSwpsqK/WtG/aU7t7b2D1ui1MDrJ3gQtJWMCunIe1jQQ2AmQZ8IYAfNCd0FAegGWw0lwurtI7MKsIqSXoFPfaDE0WYVZilWapNiXoql+Isx1FJomcJs81y2UrGHroOoF4G6CjgkRCsI9BbY2C81DS0T2O51qZjC1vUVetx518pWf/5NeK/dkdqkj7z138qrJOsry3BLx2JevgStRQQxxxf6ErEnksECMaAAB4Q4NdqSHwYYuC5ngXF782bOKzpcKncFqNuK03D6BAO9RFSkC5QQGYqcBKxdjBi/71Tp/Jnzx95/p6DCLEVEi2MP1DSlPEGukS/Lh7IY1xVEiY5yDW1zWEsnigywfNjuxYflhBLa+Wpm+u9Sdsb0r3Sjm9SIYUeuBspzzxdSFMz/zL83j2zty4qWbpq5bVpkntl0pHN4ITIwEL+a1FNPNrvxLJlRwYni8nzL609zsP6tTYH58cdNxoIARmjNpL8Qx0Hd8byy9eCPdUXuMK6PhOgXkkhDI8oOX8hA5nhTMMuw5gLR0AoCdIAAdT1YRgLx6J8ddjAs084vvOra/f4Trp217FVNfV3uAhfmOYuQRikTEbfa5Fb8OSZJ52w/NXX3+mYDIIxGSj7276fDziS+dGcPTEzNE0G/kdNyD3JcTJDuO21p56EGsVVpsaeaNVGTFlwww0HCaSpftD35ntKuVU4KMPx6ETS65xJukgZEEfyTFsX9uTiaHjW8Se3qj40pTdj8VZ93cYvuqz7uuqWgBjnl7YsrUFIvhA4yc1OukkZMYeBEHmOB4oFwi30nEirWF6+YzB9QSRE5xYK+rWSi+h328PlGJARnPOrMJQtopaxByPweWNjbRXFOBIKm604F228wMmPhEMiPzf37ZxYeCqC1rKKoQeLdSqgO2LS46cKLTIeW8YpRKebCILTU007X+3Qq33Trm/CsGMXjyx+94uzJcY3AiDbUyBeMyB/wm+b/9n+OUaBExi2e7rA+B1lWjnw/GcsHT/X77rLsirFwyb+OZYS6BQf4BEEg/ZhJhZ16dRham6bsmqVqhp07xPlWKBLGcb9KUS7/EDManTTa5MZ58yAwhstXdtrcTA1FjE/OJJK7feNcJUOffPxl1vsrU0Phbo11g+8Ah2DjwzhLYdeuj7wlQSyUnKQDKikrbJuxIqibighTeQFoMD1xXG+6x4TtvSa/LA1uzRE5tzzU4ycqOgGaHVaZO26DcN8hG/wuQMtkz5akGs8//jNl6s680M1EL7v+R70+ZsbN2r3PTbr7CSC10im5wMJXzMAmP/Bn+7YdCTeyeyFn1sPvPLsuRyR0SEr3CNqmhvDmDx9XJuy5ycMG/BfzZPDtICqjvISDa131dSepESmXMh6+5CW+kjToRmGKVcATwEIQlQ+D0ixD3js89ZAWYE12Aw2AFZxQyCzqRuV+Nnn/JcFJurNAYDKsUUJ3DeDEwCUTgpt5qVwDrAfAE0GwNTU+RwJhJ3EUmzREViVF7I+yQ/Tzy2BtxaU9Gk8lJT3ozrYfw8+6Ako4uAnzqK8L6p2ddhZ29Aj48uePiCdXUla+ZRGbI/TrH1j4AENCx7VcVWYgVdDMpjTc9hp66YdRociGzmh5mChwImkXbAETEckKIiYOzBKPdT9mBbzzwkP3Hvobve42+4rSqTheQ7SxycD2cXhqiyMyzxL2ximclq+IV4c37XosN46inOyscn9/Y5Gu1cqE5iYC6FzbwML0nNiODnrjun37l00d0HJ4uWfj02SnFEpVxaiAGIDS99C/us5mv/YcceGlx3J4bZi/nr2yorFJ6QlG+v4on/S9SMqBaZpLIWwXBwzyV3hRvhlhiYudHjoxgynPVOc6wEOAFJhQWnXY+Bt1glNUAEJEhpFXoCUH7Ah/ZQGvVWEiTc6dT9/lebWoA1NNZ237Wq4s4nDAQnpEYmEHSbk/aOKCqfdMGzku3+8/8HcDBeDHUpGAsw6J+M2zA3neEU5sQWYoaVxlOmUcFJn+gm7Jc14kkG4xdDJ4y1b5j6+6JAIdzatc/1fS1wzMigjyVWJtNfVSbqI0GZwYkD7b2VmeHaf01p/x+9MgZMNVV90Wf9l9S3IzDk3lBNaxgh8qLRF7MvS0ny/cfMOumH9plBjyi4iltlZMv0cPRzuoiG8nUI+NRaLLgyNOKvuo5seLAK6PkxyMJpiWJSXG1nlZpwldia1EwgRAQgcpVPaRUC/vaFTyzT1JWHLmFqs5S2/9ZAKK1W4seDlFUObAnQdNMxuLKRtxJBXeomGt6nw6pTlYsblLAnZLwTBV7i+11En4OOIjqd0CJcu2l81c9PkyUaSho+3AzIJI1wMAz4vZpBnLzimfPPpp58eqPL3JbtXtW1IJ4dKGQyKGKKpuDDnQasof7ExZEhyzW8nl1EzMpQiMoBA3CghnLUrkfrUA94ZnMIbDYKbIr6cVhjOfa80dWnDDyKcHzJ/KcfGax98ucWuVPoiaIRHYw3RIB2f1ra8xYL2JdEGpvyYsAMxsiBGCAIHAM6E9DwX7mrIgC+2bCtotJ0hjGqDLMNAUZPNLdThrD9ePXDrTy6toy5YNcoWuffELTv2/r6usaElJMHcWIzMvfjYlhv/Vel4NVDumPdi62VfrBttc3QGxGRD2GCzL+wz8MMjlQcrlbw7J/yuhx3gKwBhA5XzZ66pv1ZKyZQnJo5Z/9/16OAn0GvqVMq2eB2TyeTZtifOciTqmuEw35UIA80EnkCAcwmgbmSJryrEr3awzZGTf0RPVAwlULbEWc0T9bfIRkf2v7K+f9mkD88CFHWoyDJoMQCIZt9SxcaVAQtXQm0+0CgCHrcB92xpMuKHDK0xTPBmIvyVFgHLykparHK31+x48+Hr/8tF+Td1bDXmJi1Zom1a/k3sm12JoxykdfexfoJH2YlNjldue1yXgkONQKBDbjPhrszR0YyTOrR+8/FrB9UceBnqXB2uvae0xgFDBGaXSUC7IImYgVhQGDG3U5h6qFf7tvPPjCVqDporpIRdb/1bgZPB5zpIvz7uw26+gETwQOZaaGOE8CfyI/jFG+6+tvpwnBNcD0/5psGdtLve6Z1yApPwQGjc+4pwe3aY2nMmTb2nZtHcJSVLP/r0mrg0rrIDWAiFxBoUgYn4G/k6eqz3sW0/OCLn5LVd5gsfvn5a0hVjMp48M+P5IVWtYxq4kSKx4KQTuvyxQwnYNO+FTy9yROTGjE962ELokEpgGbDRgO5HItP4inTtKgYkxsTQkAcQ811kajCda+o7ysuLtk2beE1ccR0S20GXrTXp39bYon+TMkvG0LGg+KBlLDZ18C9OeWfatGmA58T6cqqNcQE527GlEdJM0KIgfwcxyOcJ7Bc22vH2TlM6iu2A65BvNJh8rCuDT1Q+cLCLfDY1ftOfij1WcGEGktHxTNAtk8xkbRwjMc3Wg8zfikORWX1Ju+2HioSptE5tqrHr2q8238LM6BlGyHgZE3H/9vjXG5fsK49W51+wALBF1W+VVO3eNQDo+uVUihLhp58tjkSeOq2828ZHVyyI6HpkqIbpKI1ijUI5l0in8qx+5zRw5NPXXn8z3wvSXRCj/RjDxzGN1uu6URkLm2/89apLDxJfu33q/OiuWvvGvanM5T7CrZih1WsUrAVueg1wk3tBRhlQghA3Qt2RafVJ2JlCSsCWmKlP7ZAfnvenq4ft3U9hSKL4yWmB/gQgzCdSPB21zLkXtb900/5ii+EVD0fijnOChPIqRnhXn/tv0BCd1q1du6oVK7cWmpHcQQTiCyDACSjEzIaMt8Lm6dM4xbdZGvXCEjxZGit789Sig8H6Dx3aSrl9zlcNLevq7YuwFh4hoJdy7MZ7NJ28/+rtV32vz5xybP5k06YLTTM63tRwgaXjyqKoPqNixDk/Hfn6Ax+WEj3qkDbabNq6Z1JtPH48ZOidcCw6s9uJbdZU/A9lvz/0gavytDkLXz2PG/pIiZFOMHmpJGq8WHnbuO/IE+8/563z3yheuHLtoIwXjNQN8+iorq8qD2n3PnvL6Hd/6O/+7zhOwr63PtJmR0Pj0IwkF/qIdvQAsQRgCGAGIFbARADf9wCkBBBKAOfK7l5FP5qf0H6RZwUsFGcxS3vNklyzDNd9sbNmxVgFZpS8vSK+qhkhW3Scja01p3WyYEUCgCHKvtXnGAoguHJCBYBAJHUMfB3DuEbAOg2BhWGC3ml/bNk3T21fkwYVFf9Vk/03dVy1iChe86QFm6yPVr7fOu7DAQ0+GNSUCTq4vjCEH0BlxKcjvi3MwMt9jmn15DPjBx8E/veDkzpPDPEQGSGy4IRQHZl+oWVu06H94LEdW70w8FBwAiTsOvZvBWmEznGwOb4uJXsAahAhfJlrgU1h7E0vj8AX7j7t2Cq1az10PgIp/eT1O5sm1TR4fVK2ZzIguQG99YynZ0WlPfd3T9xTp8DJ8mWrrq1xxShAjQLOPazSVRaGCwpM89EeHVu+fyRwMvqVd4qWf7z5grjPRqZc2dPJ2DqVHteRv9simflXX3nZg+2r2u664/37BtsidJPNSXeXS83QKciz6JawSM8I+XD6A5eNqQO9ADAAgNWbVHffBFKeJ8H6Y/l+kzcFTtLVqOv2uuSdtR7qX6uceAh1LOgvL42FHx/0ixMWxWJt7BkvP9lud2PjMM5ClyeSvIX0BTiqqICbIT0VhwFrythaqimDkCOCKIEbQig15cxj9aceueEG91BAefq4+4rsUN4FGUivbnLc7vGmOMJYyrLCqM289H2FkZxZJ4CjdhwKTtRcvWlvTY/VX22awHTjZJ2S5wkg93cCl205NBKgvGqEbh+NqDnWTzYMlIG3GgA+JS8cWbGlJtD0CL3IYGy4QYhLpfP4eSf/4s2hfVtkhdFUquaRFStCHy5c2gsAcjEluCeGcJ0U/lMD2rf86ECgO/bPM45q4vKORtv9lcdFDiQoDgHfxe2mPZrkcejZSnk4R7diRT7VSmtsJ2KEQ01Ry5iXg+ATs28b/bXijIyZOtVknnFKk+/dKyDIldydG2HGnJ59u27cX/aryLXv7GwsrKnde7YHxGhPSCwpfojg0CIJDGIxch4DdBCQwPV9b3acwhUglToFYPJbk2lUA2hWi/zi5wdee962I5kI/k/DW23MX5r6eusddY0XA6oNA0A28HTjHxgSy1RZ+vdNDUpo8+P0k+fk5hfcrCHY0iTyxQKLPlUx5ryfls7J/htVE9DEae9EqnduGtVoOyOpoW2P5ebO7HlUh/duurDHv0NfBE6c80rbhe9/cjnQ6ClmyPjCMvHMhXfdsvpIlRszFi/Wn/5oQ49dTfHLAiHOtxhLtI7mTCE0Pqvy5oN3Ct/XYD/nz4dUTCn+bGfjBU2BHJkBrLsnia78VpFmAiFRsz8O9wHRmtM5KloiRLMzgeKZKPn5/Zr12ZLifdU5CpxkS4qzUrDNAKVZpL65gkdFRiQPgEoHSWVLD1TZKgOENLsU+1yCwFcgSACNkiwYyn5/H8cFAyAZ5h6DYIeO+DKdZ941APho1Pln7Nx9fi/nn2G6/5zb+V+6NynhkMpKFN/gtNyVdgdxol+adoNjUknb9O2MpFDU54S0d2IhMmWAcd3yAxchNTe0u/SWcq+odHCGw8tsX3SGkjENGl5hKFxl+MkHOrZp81JQ2lB3KH+o15iK/Eagn+XS0PjaJO/NkU51nYAcE24zUWZOSYQ8N/6ikzccyiNTPLiPvqjptzMFKmrrnZ7JRMagMPB14HxGpP1Uy1Bo/k2Tb4p/MHdJyZIVn41PAnql7Qf5jptGSkgtTNBbecx8rF/vjkv/dhgRNiVU9eiiz3o2+PTypK/1B9gow5IjYDdminLYl2HiT734wv7Pu+++GH+uITa0wcM32Rx39yRkBiM8VydfxYT7aPiz3U8sWfIPsbUjtZGSr6+zq3ptrqu7a2cqOKORawRh5scI+DgsM48ht2HBmhl3x39577TI3lq7rzJM9aF+uuRUx54LzYglk8KHCc8HgY+AJokfQsGXhqj7e48zj55dOfRgNe+srtG34IRd3eh43eOJRkQQkGV5YZt59n2FOYcHJ2dNuM8SQdAHUONWIeHxSPrzCMWTF/z519WHztXK06n2pXdjuzfu7W8hfq1txwPfc6drUWNhrc0I9PlQhshQg6CEibzHx19x3oK+LZrBSfYlJfzNM88Ubtq0+zzueRdThEIWpc8f0/boOQem70f8ccrJgIUmQMI6OJ742vXcZZoGNxmAJyG3PZ5sQrrOzIwnc21IWjpauK/tBR0JEOvzrNCMU9u0fnfc0NNTqvjDIZmTUoH7N4lRHpLB3DwzMmd4z/bfHCirr/pH9bY9bddu3Hg5CUfOSWaCFcTQ5xk4sp1JcLxO2UAkEXKcdKXP4XJPuD08Ln5TWljUAkjwcll+wfTTT279Vf/vaLp8/yhWpcRPr3mjXU19/DKgGcMAF01+uuH3TDrvzq04mFt0uLOpyMvfFm3pb4ViN1sUlUc1/EKhgab/5qcKTtRNZnVJ/OKTU8K/CxCshaPWs2XFBa/eO/zcnf+O0s97X3kl/NLCVf0DBIcQiqGu0fkt8speP9Ae/FD0P2rGK+VfbKv6VTyRGqEhXFRkmW+0ygnfP/3XV1b9168FgIrXXjNfeOH9fh6NXdkQyNNsQPN9osMAaUCqd3bjLAEIfEB0CoTrZoEKQDCr6KqARTNAabZSyZYRZ52IFXDB335/X/3Ot7onWbEKpW2iqn0UZ2VflU8gFJdF6aU0+/So4IrirECsvqFItM1RFaWhoiqBCFSiV8I3kGyg0v86hMXHJgiWkYCv731Wh9p+AGT+1bTi908H/3uOqFi8VX914Vt9A8hGN6UyZ3i+KFCaV0j4jQyL9w1NTjml8y+XHsgBUgvd0ZfdXtZghZUM/fBA4C4AMGZA3cs3Q1tMkXrw2NbFLwel7nfAyckT/xxLOuj0Jh9dnxZ634TDmcK7uWGtQeOp13MtMGtgz1afVAz9hwS8+r1r7n0n8mnDpoFpZNzaEA86+D5nliYzISY+MhmffumAHq+1PukkW3FO3v9w9TibGKMcLvOF8JCOYGAC+VaIoMf7dmyz9NFD5OvVjv2WZxeVvbRszQVprl/sAaM7kMQi3BM0SDaEiFhSlqdNGXTVrz+6vh3w2ox9aATHxq9tATo7glMMAbcQ+Doi3KldSsqm/hCbjzFTXzOb6hqO397U8NttjanT0iikqi2CsPQ/CQXeY5g2vfHFY39pVDyYT7euart9b/3FaV+7zPNRSxFwKjAGNgQgkx2kFBhQgRPvS+bWPdL7nHZzDgdOVFrHZgUXOkgbHXeDbolUClEkZWksZOtu6q9lUW12d7B3x4FKtmokKHACPe84F6JbMdGOMxichRF78JV7xm0/dKSotrr91WWhqq+q+zLo/NpONeVJCWblxPRX6+ww4b53CcNksE5wI84kHh93zcA3DgInWUrBVLp0r9PVC4IrdUb75uaEPywvLnvktsFnZUXDVNSpaUPtJWY4dxiirAkR+jKWxgeBSDQ4WBdWIi0BqAYsq7RUgOKA59iaflrGB8OIlJGYbrzc49h2z948oO9OdS7LZcc1ZTL3ASiLAQ+ezTOtOSP7HLvhQHCiQJczb1706/WbTkgF8nLA9CJI6EeGbn2p03BbJMHxkMskwqBSEPSBRlHLRFPqdinlaRijT0sKcx8szy/4SJk+/tjZZaWU9NnHX+qwuzFxFQ1HhguJGr2mxkl6GLz5Q0i2D7+5UXvno48uhJjdGDX0opjB5ueH+fS7fmoibIc+uDF/mdqyLulUZIKgM0FoaU5O5LkB549aO7QT/Kd9dvb/hmrwlRMnd6lJxIcTSrqFQsansZAx+5g7xm060i75tlc+DC9d9fEJiWRmOILwtAhj24tD4akndeu4MLVqaUPF/+IUQNbr4bf3t/y8umZkI6cXZ4jeLmCm5mMduIBkwUmza7AEUMnKY2Xs7mX5JlkLv/0pnSx+UeDh26Lif+ieyH3Ca/uIOJx2FwAAIABJREFUsErfZB+EOSDVoyImNEukVf46ytsNKBNBVaqswJHirGTf+yIw2R9WwEaxIyVgSAINiYAJnmbQ2xPW0HrK3bUMeOtMqn3TrXWbPUef2yNxQ7t23r8iCvhjJ4mf2vFq0X20stKEpkmlZfm1ADh39+vHD9xY3P72yuibC5f3cSEdlXa8MxzHK+CuBzUkGiMmW5Kjg0dHD7vt/QPtBrKRk1G3lKe0vMEZiIc7HHUBUmMG0BQ4qTZl5qFeHUpf6F+Qrj0USF43ZX7oqz17eu1qylztAG1AfdoLKzc8DAM3wtAnMYrmlhlk4Qlnd9+hqkbUHJGpfCe8YWuqw6Y9e4bHXTQkmQkKlR0lRUGNQZxFsbA2Z8SgwcvKTyz3Fjy7qPSTFV+MTwByZdLx8qTwkY5BYEKwIMrw1L592yx99FvgI+GMGUu0T2W8YOmaDcfX++gigaxTXA8WIyGxCQKHeomNsTCZ37PX0XNa7Bi0fQmYhLbtLhzhQHCjzXmnAEKihMwiDFdZgfO0riUf/eSvt2b5DJOWLMGgthaBggKUm8lIrbBQ7O7Vi6u5Te3YqwO7Z1Xt3t/uTKTPTAGdGMzkYShWGn56qubUvL5mxiO16v63T6/M2VpV23tvk39FykFnCUhzUh7HDqVAadACJfIhRRCB/lemaPh7Wak7e0lFxUGK298SYkN5gzKAKnDSJZlOIQKBLI2Fbd1N3F9sWTN7HYZzctaECRYKon0kMSZgwo6XvjOLSfzQK5NvOSw4GVe5xNq2bsPxYQ3chCVvKRGaR0JGZe3uFJaIXaIRcoFFcQ110o9fftW5b53euvV31MHHPDi1ZTLpDEcA/yoasjbl5UQe+v0Vg1aq53rZH6Z1loJfAzHpSnT2YcjQn+/QJrL+hv79D0pl7R+viqKAdjrtGxuaxhCATswxzNXtWxbPPn/4uav+PmkmNgtIzybH+bPPg3LoB8/FNPp0z3DvjdccopSrondN33xTsG1n40BX4IGBxAbVjAZNN3MZZiUI4k0y8Gczar5dWJATqt5VdVkQ8BGcBz6R/tO5OnuptE/771RDfd+8oiInlatfa1/bGB8lGRvJkRZ34g0VeVR749GJw5q+L1AweflyY/m72y4JBByXY+qFUYO+YBLviT9d8ytlwPptcctPopT4wIeljPe+2cOvd3hwgQCiOqJrT592apelV5384xHg4Rph5J9m5W3fW32egPhXTCOeTuizHTp0eudwoVf1fdXR6r+pKa+tbxjgB8FIjbDiktzcJce0Kp/erkV41XX9+qW/r7G+rzP8VD9XudFZH27uXt2QHNvgg3M9ZpYEmoVcREEAle4IBnIfJwSrYpvAB8ppWPFFRBAAnFUPzaZ6ssESAYRK1qitmVLsanavlSgbVVFgJgtfspERASUUSC0xii6u4iYqYqKAiVDbYqyIsST7b5UyUhwXP1DYlu8npzRHc7LREwGUYD6RAYCBJ4lw/ByLJZh0axkQ1RbD63JM7fMcS19XZppVOfErEv8MA/6n2sY/9LpVi51326SibTX1XSVHxYjSOKR0j64ZTqtWbfzSlqXcN6Po3aUftnI46eNK2N92nE48ECEKlZM02JVr4Ndb5JhT37xr7OcHRiWzkZOrJ5U1IDTYBeQyH5IuKq2jA83PN61tIWE/1KXTUc9/l3MCwJipK2n17hWtttfUD0744Kq0wG04pEhCIaKmvtOE4F0j8N4qz89d377lUfaOPQ36xp27j4J66JRkIM9uTKQ7BgHQdYoyiNvrdOw9f1TrvFd/d/K1m2trgZy2ZVrZVxu23yDDeSNTPs+TkiOGsuBkcZig2S1joQ/LylsnNKyxRCYR/WztlyVAD3Wps52+AdT6eAKXwQBoBpQijPw9hsy8VxAzZp83aPCym/u2yCgLjt1BemTAyA0ZIY8NACJM00CIkgade0uBm5zDgLcxmUwo4REGGdYo5tQAABgCeDmRaGOLgpY1sfyou752T/sddXt+szuZviAtKDE1k4el/Mz0Mk8YQebVlVPv2dPMi1hJg6adBZsba86vT3rXxD1wTJJj3cEUBkglQ4EiMQcR5H0Thekp7QrDM1+ruOYgzahsWueGR8oyIWNwGpBRjY7fOZFKQyKlLI1GbJMnJ7fIic7sephqHQVOoBc+DurWLQix4zWC5xDsP1g56dcKnBxUuZlN60x5KbZt765f6JhfxzDORxTNxwLPd1EYJ1Op4ViIARYlu2KUPj78jDPe6ruPc3Jg3x7zl6nRhOsMxJSONE3Lo5Q+XmiWvJ3C23H1xuQQDMEohCWyLGteWbTo1btH/8/R/OEPPx2p21U30tDopWGNOSHGnmlbmvtyyg2ldqd392hMJ+8JAq8cBcGzEV2bO+K4Y7LVOoeONyWI9vGS5UfXN3qXegE4D+t6AUDExFhJi2hrMcLTNWK8dGK7Ft5nu7f1qampuSaVSfW0GFlnYvCMqQdLp02Y8KOqS1euXElfXrOt3e76xBUBoZe7kqS8dNPvIlH2gyIn9y1caK1e03hZwNHYsK6XmAS8QoQ9tW8Z+vzAzcNPDpyoTj3yj49e6As51peBKo6bV5Kf/+b91wz7UQ/4SJOqsqyu2ZrsmvS8YX4gOiMAFvc4pv2cB64duvNI3xkyebKxqzbobTve1VzKcy3T3NO2qGxGx1YllUFUHKRK+UMn85/DcSq3eN/z7/Xaa8trE5yc5VKjKIMo8hQoUbojzZwSQRASSMqAe25AIOQUgkDyIFAWqBghDwDhCiFdLkQgFDEEwUBCJCBA2TocAHBW9kQBFC4E5EFAAJQUYqxBQiyESNjnwgqk1LJFlgDBbDnyPjNAhFV6SAApeBbc7A/aNPsL8ixYwjIASASASA9YBErEM4FFkR212J6Qpm0wNfxhDMPFbQvYlxXXHDwR/xza8l+9h4r589kri9ec2Bi3BwFEjqEs5GKm1wGI00Y44lJDDxyAcCLjlyZtt43AuE3A/Zj0XaIj4YQ18nmOBuZ2Kcp9cfbNlx80FpsJsb8treNssIvIZYEkXaGkTIfMz7fC1SHuPNi9Q/lhIyfquxdOejC6oyHVt8kRo2ygn5NwpankGXRG1aJRpSO4ToNyi0a0BIdAb0w7bQKIuniBbJ1KpU2qCs4w2KNJd2HUkPNP6txyxaPXDmsaWlmJGtc3ln1dte16P5Q3MhmAfC5VeZoQFsEbLAKWUi7WYChThmZFXA+0aEykWwpNa+sB2NIVIE9yqekAKEviujDyVoSh+3x5Semi+XdfsVcBhX4Vi8mGqo9Hu5iO8zDuGEBCAMKAIehZCO4MMbRKuOmdqkTNJ5hJEGhEcga5BxjnKQvRjVY49FFRh6M31tbtLatLJCfuTiYGZTikBOEgJPlnFhdPFjP06vsP/CYLTlRfuP7NN7WaDYlOG6tqx9ZmwIAEpwU+1TCHylxTAA14QQQF38RI+rHuGpgx52+3HiTRr5772bdMLo9roYsSEl7ZZHudU+kMogLKEgVORHpyWYE5q/vJ393Zq7QOFd5xLqATENVOyI/FntM1/LeW8Y1Vh0aqB1RMNbGf7swxGoQDd6BlGE0AwWekj99wqRXy7PQIIOT5FsG7ck02bdTl57zWu7T0O+KbFRXz2RfettOZoY+2wuFSjVnzEmm7EgDX4i4cD7g/AEu+JWoaT7Q9us27h3reHDp+1KY2WLf7fJ3pV1uUtdQwXqSD4KniwrLqzemGPvVN8UmB7xViEcyNRrRnz77puqzOyeHG4eT5843lq3ecYnP/+gwXJ3EAoxrTpWWZX2hMm25y/ty57UINGyPFhZ9+uGqwB/whOZYZZSJYDvzMc/kW+fS+CRPsH7qJVpGTZ5ZXHl3T1Hi5ZPrIDIeJwE7+LkbNhTPuviL+fedR3jqfrf5iRCDpNSZlZQyJV5GXfOz0tuZnP2lwohrn8rse6uUh+WsvCMokBG9ELOuFo9y92/5dKZRLK/6Wv7PeHhhwORBRVFeQY8zsNvTcTyo6dTps6kgNtAEVD7Vo8JzBaYdfi6mWU5xXuKAoZDx+bDjy+YQRZ/3ghv9XF4H/pO+rMP7w2+5ruyvtDmv0xDk+0ctdzKgnkRQIBgghD0GYYQilg8BvQhKksBA2BiCDgcgIIWwZcFsCYAspFDjxhMr/AOQDiYUaBDybx8EK5KjwCuRSwAAEGAaAQYINgFGMMa3YC4JSDmCRgKhA2c8HUjKJMIGYIM45oojCbMQlS6qFKrKvkjsCISXdJiWGQih9WQq4UOXHDHJgMQRMDXsRy9xrEPixJjOvtCDesj9PnPi9oc3/pHb6f3Ett02fHn7n06qLGpPuqADQLkQLI8xMlwPkE8oCQBl3hUSQMDPtuJbnexpBAiHuBDoMduQY+K2Ygeb27lG2+nCiZR1G3VYaJ9qgjCAjAkC7AUA0DVIvPxTaEgm8B7u3LX/5rFK37nD8ILUhqdqYKK/LeP3jnF2f8MlRaY4YphToDLsMwSSBMoERyAQAYIfzWMb3cwCXGvd9YBHiaYB/HqbymZZR8/VBrY+vViF4FTms3AGKV32xfkwTtK6ykVYsCcVCCKljkbIw2k2A3Isl8BHEpufDPAFxjh34IYEg5UJghqAwJG8IgeDTKAle0YH9zplFp30rV64M7jbvJGNSHrqWU62jpAZRpfbSD6SBgB8xWZJ7tq0ikD5CJBA+xiDAWPrAgigVpnStrpEXWTTv/YwMipIZd+LuRLx/ygsU3coLA7kqBMUTxRZ/Y9l9dyu/sSw4Ufw/5+je0Y/WbbtgTwZdtzvpdVZ6RYAwgCQHmnSDEAy+jkFnSvuj6XcKBJojJ38tsw3tgqRAVzRl/G5OxicMYFkcCdsGdx4oi+qz81rA78jXT7hvtrVXBr131zbeBoh2cklxyZsaJX9GuOwrxUXKcoKmTSOprQ0hB+HWAUT9Pe6fE2a0lFL8AQDoOcn1TxyAiz3HVvL15xsU74oQMHXs1RceAZxUoPW+0ZswY7RhhnpHYnlv+Q6c6wWZcu571/uZdCfgu4tMQ5vZoV3uZwf63RxpfF1c8feeBmVXaISeQhD4GgbBE/kd263eu2PnibXJxN2+64eJ8OdETTz/nLZl1f8Tt230PU8U7a6vG+MBMNR2/aMJpSQajayPWOZT0HaemXP32NqHFyxgqz/f2jXpO5cYhPYDni8wRG+bhrUQWnRDt+O71B/OCDDrfzapktTn7oF5DV147nEZvGlj4uiGZOpyjskwxwsahefcFaLiBxFi75u90Fq5ZedwAMlYjWnFDMqXKXcff/Q3I7/4Sad1VEOP/ePksibHv8YXsi/C8PNIyHju5vN/8VmnI4CHHzv5jhkzla4jO7oDiC+BVO3yxKLjju/0/F8vOti86sDzKjSfFt5xKS7HSaqdbunhbfmG9lSn0uLXWncp2PnPuD/+2Ov+Tzy+Ysri0LqqNT22J5I9BdWKJTOZB6DwuO/pjKWhFCmEZNxPphvDYSvpe56DeeAQIF3MoedB7kMY+DKwAibSwqZMmtTgxHYliAEAGrP/HfTipgOZ72KbhAjiwgRSi6Udt5BDUQKI3hIgWKIAigTQkAjrvutTiiiBWSFaBCFEyitQ5ZAChGFAEAgoAgFB0NMpVJfEwwZVFSSIIsFDpp7UMdhIA2+FFuAvH/0B5XT/iW31f/OalA7E4lXrLmnK8FGZAHeBLKIjFgZKDRYQLFWarVnVRlV/Cxh4tmTSd3Xk1RhYLI/p8IWiInPJS78Zf1jV5r4T7ivc1tAwICPxCIFIHwCooSHq5FuhL8PSmXx00VEL23gXNh4h5Qb7XTFDc0N7j27yyViXRM5ocHgZx9iQQih+KWAaFpgA6XEPulJAIThkCEkmhWcAuF0X/tt5Jnn+tE7tVv71ql9lSYYqpbD58ZfyP3x/5cUNyBonjFhraJjMV+lCHkglMKdBKLASHOQAqqppSBjwhK84UAElIGMQWGcI/3Nd+m/GLPAe0OM79mt5qN8YMmQIXhk7+sq0r4/l0OgkiaUpz4XAC4ByktI1LKXgUil0Zs8KVczRBxrkIEyhG6ZknaFrz1KmLXAELkoKMaEumfplk52mCIGMBeWyKMFPHl0WWvTGHdcdNNSym49H53XdsDMzbmdD+pw0R0VCIqLSoAYKPBP466LQebhPz6JnDueBpgxUU8Tsn/Dhlf+nvfsAj6u688Z/2m1zp0ujLluWKzY2uAGGgO3Qe4sclgQSyK69C0sgfpNsknffv8fPs5uQJ1nIwsIbOwUWQrIrhxCagYCxqQbccBOukpu6NKPpt57zf68IWQKWEVgyI/k3Dw+JH2bunPv5nfF8595TUnnnDNtyVRlLvFz3pzXX+ll5qfxYpJId/Ohr4yue9h3I9c1u60r8Lwux8ysrKrdTjH9mm6lNufYjhsuE6lMDpTJhYx0sZjjcmm+ahfKw39fiCv64iuU1wdCEIwcS+8eZeeNmhvDlmsRadRmvuOXmq1442pgTz/rm+L9NEki6SVLUK0PR2H5FDT4nhDM20dt7bSGddLFtrQz4+FMLJtW2DWaQvDeL0Y/FtRjh67EQtsTwb4KV0bW9SeOMRC77f7hteYsqPFTilx9f8U93etuiDLiEgVeL67/94y9wRm9OFwrnI0pKgn59RzAQ+HVlKLjqx0sWpbxzuO+tt4LvvvrOWbZpX2XbYrZENZNK8g6EyUbM8Ht5w+7hmBsolXGZZAtdDkiuaQVVRQ4qsoxtRHptWSQEl2tMQW6wXd5gWWYXN/LLmaq8PpipxN46NW9s3LAIS/Jin6LFVJk9oani1/9+1027P/x30Ii7reM1/iePPKJv2n3kOk7olyRKc7rmazzznBlrhmrcifceF3/rnmjGzl7mIH4DU1Gifmz5r8+dN/eNgUKG90vixR6tIi+Mqw1MbyNUra6Ohl+uLQ3+csLYyrfNjWtSQ3VlZzi/RIbj2Hfcd5/Sm2M+wSU5Z3s3pZG3vLaraNg2bWyP1SqtjoqsM5zLxMfja9mb2Y2K8KshwzTDRj6vJ9MFn4MklWGiYJdJxNuRxFvRsP92DnER4jYRxKaM2iojtq4yMxQIGIpOvWXVObIsFPT5BCXccrCbC5ZoaX9zc+FkrfOx+s63H3lEX79+z/l9eXFDnrMzsRyMCeZXLO6tVEO9H7sC9UNaLsau5WM0R5xsp4842yIqfV7F0itr/v2u/oGdR3vEV78VfOyJJ89Lm/bfEFmdjxCLaExJRzTf+iAy/31i6JQNK5ddURhwwLJ39XP5Sq2jNTW3oISvSLnkrLzDax3uhLmwVcwE9SZ4udhBNne5rim2hHBWI6RdQ+6rMrdeCAfR5tum1v1l0K13Ut+8/7HAy2/uXNCFfLejYMnpWNX9DhKEc1d4twqpl0q4K7yVBF2HuJy7hk/X8hi7SUVCRzQi3vNRtD6oSRteXHZr+0fb773HlG/8rytNHPyGKeTZDvMFsDeqpX86PBKUeHvCeoHPS9qECCwItk0sEwepyMkrWOwI6L7HI5Hoi6kcj1qIfCOVy13dl8v6ERZ9ErfWxEKBR6654sL18YXTPraGxeIVjaFNe49cnnPYjTlbTDcNJ0gQxwpxs6pwNodIfsVlVfJzR/tMeIuJtVn5c/tM/pWc4c53bRGWBeVhyXdYEdZ9sWjw6YbTSjo++kXv3UZHaTa9J2vcbgt6WaSkxJIJed4yclvNbDqHsBtRZXWsoii1FKMyxC0JCXs/5nxtIKi/oo8pP3hvQ4PREP/32nQmfx1G/EJFYp1Bjf7mew2XvT7Qj9y/j/+kzMT0ciKpN/mDJRF/INKCKdE629rHGum+LbLMHgz6Szbfu3TR/0xFPsaHIv7QQ+revV3nII6+RBGulDXpRSxJL1qITEnljTuwtzmpwn6jUvTCL35wZ9cn3S656957w3ta+i5ChFxDJKleZrTJpyq/u+pLd77y4Qkjdze+GDpycN/sVMFeyAWbKRANCYITAotDruV0EIJSioQNK5PljDIfRbxckeQIkyRDIPwu4tIGS5Uk03Yvchz7Ku5a7cIq3FcTo+/eO4glNLzZT2t2py5ETPqqqmglfl1ZHQmof/jX2//mrwY0j8hw0r/x0Ms/mccU+Wsud8sRws9OmTD+if9949UD/uX1ab90vS+zlxKvnVZwrJuwJE7V/dJTC8+a/1t0jBk43q6r77Xtm9qWTHzTJfLV4YC/qyIo/7ayJPyHCrV8X/yWhR8bBf5p2wXPHzqB/m0R5s8nO7u7iZ6LkUiyGycjsf7L1oFMQZRUZEVbMimSkQif1tQkli1b5t3uOa6tEoau9SPrSJ71W33GmC6LnmMJ9Rwk+acJrJXZCMne3TjDckyMvYsSlkEZ6tUYbpW4sSeo8Hdj5eGmJ779993HmgnlTXFd9dyvJxgCnY+o/EVKpWpd1XtDmromrPHfS1OrDw8i/OL4iqe17Qlz8r7O9NyCw0+zuTPZdq0KFzmaIC71dvolEilIhCYkIVr8lGwv8fvW1dbG9uZ0O/PR9/DGKuzM94x7vfnQdSxUNg9rgVIXI4ax4NhbfMe1EfX26UPEFC7JcdfqCQS1Dsytwz5d2VMZCR6K+Us6qxZfkBloxuBZd333lL6CcqlD9NmcaeWYqt48eRcLb2lDbhFvHweChUOIbNumzLhLJWEi4uRTkuDbykLBNaWV0e3ZtPClCmhBwTS/lM7mqxxhdTHM/xSLBl685GsX7R/otvZ53/7JuKyNLuKCzXFdUcWFtwKR1Su79rsRDT/70s/+z3tH663eku//+djqSb2F/IUcsXOFiyqJSxzJQdtCivzY2Ki67YFlt31sQoE3CHTXu81jd+zaf72J6JWqTy9hhPQ5ltXNrULBW0NRliWfJMmuQkSvX6G7rXRy45iJk7eeE/P3XPrnXcfveuiJ8KHd++ZYRmEWIzgjKfSVxh9+fzceYGyHFyY6WpMzbEdco+ihU4ORMgthlOns6ODcyL+iuOLFFf9611/G5XzSJ9S7snZg+c/GOLn8eZSI8Uxmux2ZvI2ZHi3kzUuFa+Nx1VUvjonVbPPWQPmk43lXT779b7+qPdDZ6tWh1qcprX6mvV0Vv/PIR/tO49qd/hfefLXOcukch4vTOOG1iJAot23Fu5Ud0HQ7n0nb2HWYTAmjlFmY4FbCpFepyl7JOzRr5QunIizmuVaht9Kvr85HSevRrpB9tN1eoP7HHz0wMdGXu0CTFd2vaRurKyo2/tOfrzh+8PwRGU68k7vjX/6jrjufucnl/AxC0JagT//tL/75Lq9jDdnqnecu/kGlpdIriUy+IoTTMqFmzH0TqiM74h9ZUOgDTK9d1/3gR9HDaedqU0hLMcGV1aXBt0v8vkf9enDN//37a/9yz/aTOhr8dxAYbQLeIMAahEJ7dvWMy2TNKTaXxgiJ+Wj/Ho9OulDIZxWZZlzX6vb71PbxNdU9MyfMTN9x6YRP3Dagf6D8T3/q29nSPcZ10Sk+PRBTEO6LBUu3z5s6o+VbDfOMwQZL78fP7zY9E25J9NT05VKTbeGMJUwKUiaYLRyXC7uPEbXNtXN7zz11+pHpp1V3D3RF9f1l1PfJP3/z1bqWtu56m8kRzgjDwuWyjDklFDm26RKM8zrT04w43dMmjEuFStRssj6SXzl7tvNJ09O9L82X3jlYlWdytRBKBBNGvRHlgnIHO8JEWNjercqcZTPGsEI5kqmbR36J58rLS9pPmz25ddmll2a8AbwTnWjpq69vmJkt5GsQ4t2RWHBXzamVRx696ab8QO3wprT27Ogoa2ntqsxmjKjlWN7+ROmgX+maN+XUtg/2jTnal9TyB1fpm7r31aTSVj3hpIya3NEE2jNn8ml70F3XpI8WyDzT5atW6UcOpSa39iTmUUUr96bm2bZtO7bpMMI5YcyQMO5VsTisu/a+f7j2ku45c+Z4VzT+8uOifyzFr1aFu7q7o31d3XzShKld8Y+sOfPRNq9obAy1tKcmJJPZsSwYFKbBe5xc2q6rrzpUedrEAfvBgFf8Hlqr9hzZUZnNJUs55qn6mqltlbEIfaepqVaWJDJxYv2RmoaLUwMNhj2KKbn/uef83Ja1PjNho1gs/dGNEz94Tf+Ps0mzox3tnbXJTH4cxmQixmKMbRhBnywRmTLbNU3DdZw+THgnwvSQ5lN2z5xxTnO7P2PJSTfUeai9NKAL6+zqeW2XDuJz+sF7r127Vn3h3ZaqTCrJZIR7Qijd99GrayMynHgn6F2aam5uurxg2te4rkgTwn5zVcNFbw7ljsDffuQFffeBnXPau7u+kSsUxjLOV1525rnP3L24IT3QX3T9o9g3tk/Z395+p6Tpl0VLAoZfl38f9PkeWvl313vzuIcsPI22Ly84n5NDwPvlqzshLZPKq0TYlDCFYydju1R2NS45ag2zG6ZOtQcbJj7842DdOkSbutep2Mckh0judK2QP9oUzMFIe7PN3pEkTeM+FRtIsqmB7Sz3drewItwwD295ybuF97HpnUe97SQE6X3uOanELaO6LP35711vZ4wKFLRsIfdk+PTpAffDC20Npo0fPvflq1ZJU2tqKEK1KGc6orzgiLKyFG9ubuZNTQ0CzV9HKgMBbHaFCEJ7kXL4MG9vb3c/+qXgbYSa6EVKrnuXE7niCnOwX4zeAGA0bRrtOHgQK4fLeHv7Mx879lGvoAhBk888oyC10lu6GaEIyi+ZM8dzHfAqZX/o27dP7tjbHqThoOzalndPTDicC1lRBWeWyxkz5EzGvGUQ25t4xxtMf/Oet2nTJtac0RTDckShxLYmZTJiwUfW6xls7bzjrVu3jnaXlZGmri7+QZDwLGOxGP6sxx3s+3vP897LmDxZdRNmIJ0tBA7uec+X7e2lelCzTz3ldCvsDxtyiOdkSSrIiYT54c/TYN2OWvfGRtrQ0ODBH/U7ccSGE2+Vua2bnz3TtAtfdlxRKhz8VElt8MkHb//ktf0HWzhva+hXalBuAAAgAElEQVTfLr+7tr295+oCd6/w+wLvVIdLVnTjvrYPD0r78PG8NNo3dmxw46bWC3uz+X/0h0OnhMLBzdFg6IGpNaetjS/6+H3bwbYHngcCo0Wg/9fv8uV/+fvHu2X2wbkN5kvimA79A1jefxzvsf6nncv+fMTl6IO2fqZjv78k8scf3po9x7m7+vsH7V+t0Dvxv+SWz9BnvKlv76+BeKJuY37GmvX/+kfL+v/pfyz/y7/66+TNuhsa179W9PrFUPSvz1CbYXnJB/186tSp/ef1UjJJvNvZDe8Pun5/Zcsh+Dx9msaP2HDiYd7z5J9qWlr2X5NJZ8+1LWsv4+Q/H/nRD/5q86BPg3G053rT1vamj5za0Zu+UQg8RsZ0RXRs4I2nvvvd7LEuc3bs6qjZsn33EkOw68ORKParSqNPJv81rV7fPdBtoeNtK7weBEAABEAABEaDwIgNJx7+I1u36m++8NrCTCZzvWOZsoTpo4/+6J9f+Ey/aAaopjdoaevyn5amejPnZwpOg6rI24O69l8+37j9A+9ZIfBDaw8ojzz+2/m9Fl/sC0Zma7J0MKhJv60fE3vmnpuvaBvKNo6GjgjnAAIgAAIgAAIfCIzocOLddln3s19MTycSDVbBnC5J9OXTTxnzi+/cfPNfrUZ4vOX2psJ2JND47q70TUT2pmiRpwN+30vT0G1dAy1V7l3ZWfSvj1TtO9R2A1a1LysSLfWr7JVoSPtdXV3123c3XDDguJXjbS+8HgRAAARAAARGssCIDifelrTx/3qqsvPAgSsymdzlyBWtNeXhe+5eevu+oSzK++sVPBfoSh5a2JvK3MQo6fCr2n9jKrYca9EZb3rjaxteObMnnbuFUTE/FNRSsRJ9dSTif2rm6fU7lsyZ87Flkoey3XAsEAABEAABEBiJAiM7nCCEHmhc6993ZPcX0n3ZG03LDoU1/8/v///+8fmhvm0Sj8dZrnLK2I279n1TUv2TmCQ9r2ra03S8/+Cx1k/4+//7QtnGrVuvcF3zZn/IPzES0fdGQvofxlVHn1p2zSWHYPbOSPzYQJtBAARAAASGU2DEhxNvjn1hy97JqUyhwbCseZi7L06uq//F95YsSg/lKO3+0cwPrtJf2/fe9bakNwhM2jTFtypW6n/7sW9+JYP6d8v9+MNbM+Gnzz04sbuv5++oKl3jC/qlQND/aqwk8pvxY/xv/tMFcHtnODs4HBsEQAAEQGDkCYz4cOKRx+9pjCbNvoU5I3dDLptLV1eU3OvPdTYN9TLi3qI9N939YP3u1t5vYKaM1zXl9bJA5Pkvlkxr8Tb6Gqj8l953n9L3Xs9ViMl/K5g0W9G19orS0mfCUf1xuVTafv9ll5kjr+tAi0EABEAABEBgeARGRTjx1urflURTcoXcDbl87lTM0K8mzJz8/HBM2Y3HBXml90fnIl1dJDNqB3zySxOry9f/8OZrE8e6lXTmkn+e6GL2FUugL0uar6K8LLY7HPL93m/jxqo7Gz62vPDwlBuOCgIgAAIgAALFLzAqwsn7V09+Ge3JFy7M5DJft1173anT6n5ptbQkh/rqifdei+9uDDUdbvqyoipnKjJtCers+YvPmbnjWCsRXnrHfUqP0XdWznG+Jph0iR7QlWg4sKkq6vv1rPrxqxPvPJ8djrYWfxeEFoIACIAACIDAXwuMmnDiTfctdBZmGmbhThuh1LwzZt6rJTualyxZMuDtls/aGbzbO1d+78fTXeE2YMqqAn79rZnTJz9vXHnBgFdA+vfdWf7zWHtv7sIC51/jhJyhqbIxtjK6pjyIHqyfWr956bx5xglbkfGznjy8DgRAAARAAASGWWDUhBNvGeMM89emDPOrqWxh+uRTJvx6XMWE9bdedU52qGfueDW5696HwntaD83HTLqAShJSNXXN1AkTX40vuiQxUM1WrNgoPbxn3fhCgV9lCfQ3XDiTymKR3vIg+6+YT3mIjittvv/SSy0IKMPc6+HwIAACIAACRS0wasJJ/+2Wf7o7hBT3CzaWbiQCbZwwbuITZ9Vdc2ThQjyozbk+TaW8zZLWt2bH7k90X5Q17TOwpHaXR0qfnTNm0oali872dr882gM3xBv1wz0HTuvLG4tcgq/1BdRYbUXJbgU7D1WUB5+bHAse/CYMkP00pYDnggAIgAAIjDKBURVO4o2NstmZrO/uTX2NC+Erj4R/q2hV2wfasvt4axl/+mnfxje3n5Y23cuxok4OBsJbwhL63aPf+buWgY7tLYe/+Ye/jPX29M1PZvO3comeFwj4bL9Peq3Er/1nXSz6iv+ma3uOtlX48bYXXg8CIAACIAACI0FgdIUTIQha+bvokc4jlyGBLlEVuroy4l8zMRLpWrRokTvUBfHGkdy8/OexTjN3no3xpYzKvoAkP11drz9z/1e/6q2zctSHF6Le2tg2riuTvN4U5FaX0jHBUKAz6Nf+GPAp/11TSrfd95WvZIbjdtRQG8DxQAAEQAAEQGCoBUZVOPFw7mls1FoPdc9O5/KLKRaHVdX3+BhW9t7SpYsGutVyXKaLV6yQUillTMrIn4+4WOCXlKQkzN/NnRTbtLShYaABrrgh/oDe05c6LWnZXzMQuZITFggG9KaQ7v99GNPnS2xj34pliwsQUI6rPPBiEAABEACBESgw6sKJt2Ksfri7tvnQkVuR44whBD8bCkqvyH13dg+0Sd/x1u2O+1YrCScxqWAUrhSWc6aE7A2TKqr+m0X5wYHWWvEG8O5RykKHO9NnJx331mzBPlsPBknQp28OyuyZKl1Ze97sc5pvWTjOON72wetBAARAAARAYCQJjLpw4t1qeeqN3f4NW9+8uC+RvBohtCuiB/549Xmz9syZM/AqrsdbtFt/9WSg0NU1N5fN3ahSGi4Lh/5Qqetr7UnR7vjChUcdkOuNP8ms/F30jfcOXpy10M2CKTMUSeYhn7olFtKfqQkGX75x1mUtc+bgIZ8OfbznC68HARAAARAAgeESGHXhxIMSQtAHHn9hyv69e25BnGuKJj2ploXeih9jHMjxAntBo/lff15p5I2LBRJX6D61M6Cwx6uqqjaZN16eGmiAq3cFJTVuduWGrXuuzzvkOoejU4O6aoX92oaoX3uydkzpGilKWgcKOMfbbng9CIAACIAACBSbwGgNJ/jZ118Pr9+w/cumZZ+DEXqLCv7s3d+76+BwriHijT8x2u1xtmU3uFjMIxi/XVkb+2NtRN63dNHAY168Rd0uvuNHkwpYXWRwfp0r0PhAQMtGo6E3wyF/49jq0Jr4lQt7iq3zQHtAAARAAARAYDgERmU48aDWrl3Lnt/UdBaj7CYukIUYaVQqQm8Px347Hy7MlfEVPt1MTw+UlN7ck+yLhAPa6lhJbJ1vQrTjWFc/Vu8Vyn33/9vctOXe7BJ2octwpRbUe2Nlpas1Wlg5cWr1Frh6MhwfATgmCIAACIBAsQmM2nDiQf/Hf/6hJJFNf8MR6CyE8QuKLP3xB3/7N13DOQPGu02DJpzh37Ov+Qt5FzUwmeUY4n/SqLP+19+/o+dY7/3QE1vCj7/62rm9lnFDjvMFFiUlul/dO6Yk8MhZNdHHvnvDVe3D2fZi65zQHhAAARAAgZNTYFSHEy8oSBV1C00Hfw1hkpck+fd6uPaNY6zgOiS9wBt/gla9EG5uOXKlg/GFiLs9hDuPx9TSjfd8q8EYKGB47TXHzYhsea/ji0mj8NUCFudiSpEP8801smi88sy5LxaqzjuyBAbIDkmd4CAgAAIgAALFKTCqw4lH/vPHnp7YkelbTGWlTpXUl3wKffL2RZd3DHc5+gPKw49PaulJX++4zgwqxEZVQc9XRSbtjd+ycMDpwQ2NjVTf79YeSrRdmrbtRS4iM5lAZpmqbyvRpOcwsV44u3xsy+LFV8AaKMNdRDg+CIAACIDA5yIw6sPJvU88ES6kjOsRVs4nlO53XbTKbtmyIx6P8+EWf+SRrfo7qW1ze1O5qxWCI36ZvVWqBV6aP7XhwLH2+7lj9Wql+c3d9Zm8ebnFyZdcV0zFjrCqy8ubVGw/pzLxghaO7HngtoYc3OYZ7irC8f8sgOPxOF62bJmAPgd9AgRAYLgFRn048QbGvrGvcw6R2PWW5agF01z9hXnTXrlyzpz8cON6a64s/90zJQebO85BwrlYoYQoEn01Eo68OvVvr2tfhPGAS+o33HOPlj1iTsm5+PK8y6/kiE3RVNXVZbxbp/Q5XaXPYFnb/eh3bsojhMVwnwsc/+QVaGxslDdtataSyWZUdcEFheEeVH7ySsOZgwAIfCAw6sOJd6I/+NkvyvVQ8HIzb0+1LHNHeWn4hbu+el3HifgF6O1evKEbxZK93RdhjL4gBM65mK8pL4m8cfdtX0keqys2xB/wJ5LpU9Iuv8Rh0pW260zRmSTCqrJbweIJXZaedYLG3lVLlw7L0vzwMQGBhoYGWY/Foo4hQth2CzNnTuleCv0NOgYIgMAwC5wU4cRbf6QGabOEoGcJ13Fd137jhvPn7Zw2bZo1zL79h/fWMbnt7ofqbCt/sS3QLI5Qm0Ps5wM8tXVlPD7gFRzvysuiBx/Uew4XJqdN53LDdS6XEZusUkY0Km33K/KTQZ/yUiQg7yu54ytZ2Mn4RFTz5HiP/k0tb77Zl7ZZVGU4ipCgAdXfNXfuqZ1LliyBFYtPjm4AZwkCn5vASRFOPN07f/aL8lLVN5tiNFYg+1AoFnzr9muvTZyIqyfe+8fjcdbilk4WMruAYzTJdMz9xHXWXPLFWbtvWTjwAFnvS+L2B1fpu7pbJ6Wy1sVYkEtMw56mMU0K+nzvBTTthbDf//LY0vL3KqcqySXDuET/59ZL4Y1PqIA3a6ytDam9mQNjMEUVCCHXz5SOurrK9ng8nj2hjYE3AwEQOCkFTppwct99q5UU7alnSMwgkmCuZW2YN21i88IB9r0Zjt5wzz2N2k4zPSVnmQscIcYT7L43trz0T/rkqpZjLbDmBZTvPPon3/YDe+uSycxCk+NrbQfPVlWVRfz+/VF/4NWQzF6K+v0b5gQu7Fy0aOCxLMNxXnDM0SPg3YZ87bXX9K6UUeE49gSMkCqoe8ildN8TDz2UOlFhfvSIwpmAAAh8FoGTJpx4OA89sTac6OmcYtmFWoIKhyvHj99+88UX5z4L3Gd9TfyBRn9bPjstXchfyF17LBbOm6eMm/ocOujricePvkHgB+8Vj69lW1hLZVui+9q07X7N5HyK7gvQkkCwLaRIrwYIfmJSeel61HxRz3DtwPxZzxteV/wC/fs8BYPhg5t31RGM6zB2VNex2xHhux5/9NETMkar+JWghSAAAidC4KQKJ407d8rd27aV5/pyY7hlilQutfeH3//+MVdtHeoi9M/gefiPodb27tNS+dTFmqyWIGH9qbTC/8qZkUhy0aJFA87g8drS2CjorzbfO+5ANvF1GytXWBxN1GRVKtH9bWHKXgtJ9Penj5v46vdu/EIf/Mod6uqN3uM1NDTQaWefHdi1s3m6aRpTMOaivLxsd339KbvnTKlNnMgrjKNXGc4MBEBgsAInVTjxgsHD69YpyUOHStJdfRHbdFL/8r+XtmKMh33Nkw8X5P0F2v4Y7Gw/PD2fL1yKEAn7NPXpmnElm8+urOz9pC+C+Nq17JknXpzSY9rXCSZfSak6hSFZ0TDtDinq66Wy/NiCs+esv+PSmSc0eA2208HzikvAm27/4pvvxvYfbJ7ucHuKzV2rurpi5ynTp++qaGhIHGvKe3GdCbQGBEBgtAicVOHEK9oHAaV9e0sg096BfvjD7/ee6HDitaM/oNz/mL8v2zctlTNvEFgIXddfGVMWfvuM+oquTwooX48/pO5MNY8vuOICwxaXOQ45HXEaVKicrI5GN5YE9ed0ma6tK6k8sOzrC0y4ijJaPrJDex533Hefkt57uMYl7um2Zdc7XGRso9AUitXuGn/5/ARsNjm03nA0EACBwQmcdOHkg4CyfPly2h8S4nFncFRD/6z+TQJjMV9vL55pcOtyxmRqO87bCiMbZlxyVtuxZt54Ieuyb35TFiX1lX192Vl9WfOLho3OxVQaRxGxKsti+xQinvfL9I8T9LF7f/Lti/IQUIa+hiP1iF7f60LIl+nrq3Utd5bt8vEud1s0Vd9kmZnW7j1VuXXrPr/Pxkh1hXaDAAgMjcBJGU6Ghm6IjiIE/vGvn/K39bSfZXNxNncc6nJ7S8CvbLxy6W3tCzE+ZnjybvFsemVTuCdhTEpkjIWGKy4TiEyXZQWXlUT3qhg/5RTMl8dGortunX9T4ljL5g/RGcFhilzgvtWrlZbNm0u7elJ1rmONpQRHNH8g5Zr5zeHq6pZ7vvWtATenLPJTg+aBAAiMEgEIJ0VQSO8qyI8eeSLa3ZuYa9vmXCFcwbG7g1Bpy4wFx76C8uerP2Qnivk6U+a4lJFbkMkbV1lCnBbyBxXsoH0KY28FFPW1QEh6t26C3nZddXX+k24bFQELNGGIBbyxJY1vvRVw+vJVpmVNsLlTjbhwCRIt48bU741Su+NbEEyGWB0OBwIg8FkEIJx8FrVheI23iuxPHl5V1p3qnWNY5gwLIUYlqSkYjm6cdcaMtkWftJqtEPjrD69TEgf31xzubTsvlSlcTqgymzsopEhar6oqO4M6e7s04ttUW165+5TSWFf7FbMNWFV2GIpZhIf0rpZ0HjxY2tvZM9kyrEkudyNIoDST2C6ad5ouOPv0rk+aKVaEpwVNAgEQGKUCEE6KqLBCCPrD3/ymrLMrMdPFdA5iVMFMejek6m/9yy03HBnMmBHvNs/e7a0Vu/bsn5ctOBc5nJ2NiFrNmORoKj0UDitbS4L6OxHNt6WmoqIZRSwY9FhEfWCom9I/dX3lSi1ZKNS6BetUx3FP5bYTEK5oU1Tp3cpA6c6JVaEeCCZDLQ/HAwEQOB4BCCfHozcMr/WuoPz00UdLW7OFubYjzsCYYpnRd0qYu6F05szEYJan91b5fDvpRF7ZsufUjCNdxon6RctxxhPG5VBQ64sGffuDPmlzLBh4EwtnU5VcaI3fcovpTWYahlOCQ35OAt6WCUbZxEAqdageCzZLID5VOJw5tr0fSWxTfc2EXd+/pcHbwuGYa+t8Ts2HtwUBEDiJBSCcFGHxvV+7P3jgkaiJ7NMR4nMYZkzGfGepXra5r8XoWLaswf6kqyjeMZauWq++/PJLUxysXWSY1kKO3GlMpiV+nyrCYb03oMlNmkLXMErXWZncnmnGpFx82QIXYQwhpQj7xeCaJHA8vpzmNU3LcDlGMZpsWLmZsqRUEyTMQsHaihxnU2117MCy227zZnCd0DV+BncO8CwQAIGTXQDCSRH3gPiKFb6CaU7EXD2HYFblWs4OrogNuoLaly1eXPikgPLBqV37/f8oaUv0zkKyelnOtBdkjfx4pim+aGmE60GtQybkJQnZT0Qkbet4LdozNVIw4TJ/EXeMAZrmBdL7739ObnEOluYz6amI4jMRRxNdbgnh8h0+SX27qtS/43v/8A+wevDIKy+0GAROKgEIJ0Ve7ofWrlW73jsyNuXyuQLjOoZ4F3WdN5HqNscXLy4M9ipHPN4ob3e7JnbkChf2pjOX5VxnBtPUqEsJ9WlqX3VJ6Xqd4hdjura+NhRrrpwUSC2ZM8ebxgxXUYq8j3jNW7tWsHean9IO9hypMY3CGQKJ+TIjYxzLaHct8+VApOT1mbEZh78OC/KNgGpCE0EABCCcjIA+sGLFRqkv2BrLpdMzTdM5zbQKPTKVXvOFWUv8lluMwZ5CfK1ge995rOJIundubzp9cdq0vmALUqcG/BrjJBsNBpv9BL0TIPS1ipDv3bl1NQdvveqc7GCv0Ay2HfC8oRPwrpbcu2qV2nSws8I0rFMIxbMoodOxcIPENN9TGVtbUj12Q5uV7F25ZIk9dO8MRwIBEACB4ROAcDJ8tkN6ZG+Niu3dhUgqn56Zz2VnMAn3UCI2ZmW55ac33ZQf9BWUtWtZ885kKNHXOb6tN31GVzJ9ASdsFpXVmKZqwq9KiaAq7QvIZENY19bWxso3nc4SMJtjSKs5NAfrXx9nzZrowe27JmWz+VmO485ACJcyRnsZF1tCuvJOXbiyJX2kKf15roQ8NGcLRwEBEDiZBCCcjKBqNwpBk8+si3R1HDnVEtYURkgv5rhJoZFD3731qkFf4fD29Wlb+Yx6pPtgrPVIaorh8DNMQS50CZomsPCrPsXQNdYRUNjmgMpe9hO+oSYaOzTvGw0p2ASuODpMfO1a//5t2+oyffnprmPOkCmrJgK7wnL3y5Rtrqwo28mtdNc93/qWt68SDHotjrJBK0AABAYpAOFkkFDF8jRvmnCPzxfsaus6RWa0imDJpAQdZFw7lDp4TToeH/QXEY6vXUt3Pr9H7+RGWWdP6kwDi0vy3JpNFFZFJSoxhvo0me4PKvI2nUnbdEyaKsPRlprzZ3Ytmzr1E2cMFYvZaGiHtxdOcOpUZVdrMmw4hViBO5Ny+fxpVsGsZgS5KpOP+CS5ya/4dxkp3HbLRdNSsArwaKg8nAMInJwCEE5GYN29y/k/XrkqiJlZITMlKhByXcvoRgrqyjU3F+Lx+KB/Kfcv0rVuHX3ykfURkzpTDOrMcmUy13Cd6bbg1ZQySZOUtEylDoXI+/xM3RZm6jbG7WafzdumXTIpt2zBAhfGpQx9R/Jqs24dok+++7C/NdVeZWEyHkt0PCWk1nWcmGkUiGNYh1RK3/XJ0m6fFm679OrzUw0QHIe+GHBEEACBEyoA4eSEcg/tm61YsUJSY+ODeTMTyGYzGDm5HC0UMkuXLi18lndqiMflHIpFu1FhUk8mNzdnmGe5nE0lRCpnVNUYlkyFyG0Bpu7TKNqhqdJGheD9JRrvnDutNJV45x370wSjz9LGk+U13hij5/d06919PRUF25hkIn4aYuQUy7ZKkUAudt1WGZOtwjY3+rm894qZE/pg+vfJ0jvgPEFg9AtAOBnhNfZWlF23bp184ECf2msVmBZhxu2LFmWP57TuWL1a2fz2nvJEPn9qznTn2i6eTok62XFQtXCZpsqa6VOVLk0iOzWFbtcI3iFTsSek4/ZZ0ZLsnFrZhFsKn74C3pWSVU1NUtM7e3wt3V0lBTM9zuZiuiP4dEJJtawoxDatDpc7u5jtbK0ur9g5aXx12zcvu8xb3RceIAACIDBqBCCcjJJSeiGlqamJ7dy5Ey1atMg63tPyvii/8+iffBub91X2dqcm2Uiek86ZZ1icTHJltUzzBRRGkKHLcqdGyV6Gna06JU2RgHIwKMmtpSW+bn/z+k91i+l42zxSX//BdGAji/yH2tvL00hU9xVyE1xXTCEUj8FIyAihboUyb0zJttKQuqeiJtb53auuysFg15FadWg3CIDAsQQgnED/OKaA98W5ZOUzWmt7d0V7V9e0lOHOTQk2k0vKOMFRuUJlVZVkS6GkVybiMMVOs0+TtocDyruqwvc6lpWNlhG77mCdA0vj/w91PC4ImrqKdXV3y4VUSmPYV8cYndja3T3R4KjWwbiEMkaIwF2Iu7tCurKjzFeyZ/qUmZ2Lr5g96NWBoXuDAAiAwEgUgHAyEqv2ObTZuzJz76pVyua9yfCO9lR90uCnFwxnLqG+SY6Lq1yBg4QRJjFiqhrtUhXeFNTYmwGftNcn404kaA93aF+swirIluUmIxHe2NDAT5aBtF7IW7RqFYkkkwQhJJE093PqlLumXZ1I99UahjWLylI9x4gZDkoJgQ9IGO3UJLajrr7ywDnTpqUb5s0zThavz6GLw1uCAAgUkQCEkyIqxkhpirfeStOmTcrqh9eX92Xy9SZiMy1EzzAc91SXoGpFUzRMHJthnvSpqF1hok0l5GDEr+/VFNYiU9oa82ldM2u0ZLvfb6EFC3j8/c0GR+NS+TguBK585hl1f9OBsIWdsrTtVhq2Pd5x3WkFszC+t68vouq6pPl8HQXTeE1C7O2auoq98ydO7FFTKQMGuo6UTwa0EwRAYKgEIJwMleTJdhwhMFq+HM9ua6Nq+ExVCFqWzmdnZE1zQYHzOYKhOkmVQpRwJlxbKBItKBJLyRJLyIx2MEkc8im0RSLoCGWkOab7D33xvDlZWVXtppoaO47QiNsd2bs6ghAiz+3bx2ggwA6/+67y+usbSlyXVpmmNV7V1Ykc4Ql5o1CZK+R0zrmLGemlEj7guGJbtLR0k9+R9qRROjsNISe+bJkY7Mq/J1v3g/MFARAY3QIQTkZ3fU/M2f2/9TgWLF9HWWGPbklyWcExx1vCPb2zp2dOMpEcr4eCZYwRH0KuRCghTJJcxScVFN2XCgSDCSzcIxKh+zXGjlDstIkCPzgmUNI5Y/zEnFaDrUAi4cRM015QZOupeAvi1dfXk0xJCW3t7JRbOx3/wSMHy3oSySpuW+Wu45YWcrkazp1KyzAjSAiJu7YluJuWZdrp030tQb9vl+yjzW3d3R2VoVC+DiELpmOfmG4L7wICIFC8AhBOirc2I69lQuDFK1eyjj6mcsEifdl0fVdnYmLGtuoc26lyhVtJGKvEjMY4Rn6bEknRfIJhYhLMM9FQOIVc0WMX8i3IdQ7IjHQrmKQlRvuCfi1REyvrq6kZV4ipsqEoQQvznB0gutPRZ3ClLMXbZ89240O4VLs3zmZVUxNLFgpMd0Iskcgolij4LMSUbdt26Yme7kDGNDXkck3SpKCkaRVYImMty6pxLSvsWCahrltwLDMpbLuHCd4ZCodaQ3qwjXK7C1G3p6Q8mCxJJIx4PH7cM6xGXoeBFoMACIDA0QUgnEDPGBYBb/+e7KN/0rYfPhDs7u4Lc8eNIkJKs6ZRbVjmWIvzeoeyOiqpFVigAGNEIoQQzrmDBEq7jtOHMc4okpSTCE3LspLQVCkhyVqWEpyWMCmoipLVuMgTyzUoRwWfSgvl1ZW5cEAqmHnsMFkRtgSsGD0AAAlASURBVJsTQVkRjsuF5HKRRwj5NO+Ufci2DIw0hGyLYCTZxMg5RJF04gqXZvK9rLM7rZq2FUACh7jAQcuxg5lMJkol1Z9IJEMuxkHbtlXHdiVCsMIU5KOU+whGmBGcoggdII69W5bZfg3Tdqcgeiuqy/omzKzNoU7Nmqp32zCeZFi6HxwUBEBghAtAOBnhBSz65v+/cRjxdesoQnWs0L1P2bl1u789lYyaWK40HVFnI1HHbaeaSXKF4/JSy+Vhb8V8x+USR5hSQhHBhBNMTUqZITHJJIgZqqxYqiIbsuAF7+oE4dxAlORliWYRFinXRRYhiGOEuSRTgQnt//8CC0EQRS5GuH+MiOBYYIwd7jCBkUQEZgIhxgWXHMdRXdfxOw4Pcsf2u9zxcS504WJm2jZDGGGMiSsEyiPhJhAyuxHPJRlGCZ9Paw2Hgs3INo6UVVT01I+dVpjvn20tWIBgqf+i77TQQBAAgc9bAMLJ512Bk+z9398vZh199rCl7Nn1nv9IX0/UcEQJk9Wo44hSk7uliMhlDsJlHOFSIUgJ4igqBPYJhCWCKGVEopIkYUaJlyQ4Ri7HSDgcYQcLbnEsDCGE64UajJEghAlERP/gUuHNCMLebF4vmIj+XRK9/+B6f0aCEoSI96HAmAjEXSSE9z8OEa6LCBYuo8wUnCcZk3psx04qkpJiVOoVmLcTp9AmzGRSpk6mPBrMXDD7i+nIFbNN2Mn5JOvkcLogAALHLQDh5LgJ4QDHI+Dd/pm/DpHuMkR++dBPJSuNtR5UCFFFLuGYlbouqhAIV3GXl7pcBLmDAhgRP0ZYIwzrAmENESxjRChCgrw/H1l46YN4McO7uCH6g8f7D+H98f0/fTB12UstgiPBCcYuxchBQhSwwBmC3DQRIo0Qz2Lk5hmiWUZxilLSFg352mzLTgjbyal6IFehRXNnnl9tRGbP5k0IiWX9b9U/PRoeIAACIAACn1IAwsmnBIOnnzgB7yrLLcsfVlIy0XEu47eJ7C+YRqAvVQhwzv2yJIdsxkIupjomTBEIMxcJigSSMBZUiP5LJEQIThEW/SEFY8IFIdxLMBhhF3u3fgRyBXcd1eezKeaGa9kZ4dpJnZGegCb3EopTPmzkJYeYHNmGXqkUVi5Z4ozSdVlOXIHhnUAABEBgAAEIJ9A1RqRAQ0MjnTYN0bbKeqboXcxJc0p0leRdiwgsKMlKhIgMcSnFppAIFTmCkIqo4woXU84kRViyKxTD5iphPENMLks+h7ppt6AZTriv1Cm541J7KGf/jEhoaDQIgAAIfA4CEE4+B3R4SxAAARAAARAAgYEFIJxA7wABEAABEAABECgqAQgnRVUOaAwIgAAIgAAIgACEE+gDIAACIAACIAACRSUA4aSoygGNAQEQAAEQAAEQgHACfQAEQAAEQAAEQKCoBCCcFFU5oDEgAAIgAAIgAAIQTqAPgAAIgAAIgAAIFJUAhJOiKgc0BgRAAARAAARAAMIJ9AEQAAEQAAEQAIGiEoBwUlTlgMaAAAiAAAiAAAhAOIE+AAIgAAIgAAIgUFQCEE6KqhzQGBAAARAAARAAAQgn0AdAAARAAARAAASKSgDCSVGVAxoDAiAAAiAAAiAA4QT6AAiAAAiAAAiAQFEJQDgpqnJAY0AABEAABEAABCCcQB8AARAAARAAARAoKgEIJ0VVDmgMCIAACIAACIAAhBPoAyAAAiAAAiAAAkUlAOGkqMoBjQEBEAABEAABEIBwAn0ABEAABEAABECgqAQgnBRVOaAxIAACIAACIAACEE6gD4AACIAACIAACBSVAISToioHNAYEQAAEQAAEQADCCfQBEAABEAABEACBohKAcFJU5YDGgAAIgAAIgAAIQDiBPgACIAACIAACIFBUAhBOiqoc0BgQAAEQAAEQAAEIJ9AHQAAEQAAEQAAEikoAwklRlQMaAwIgAAIgAAIgAOEE+gAIgAAIgAAIgEBRCUA4KapyQGNAAARAAARAAAQgnEAfAAEQAAEQAAEQKCoBCCdFVQ5oDAiAAAiAAAiAAIQT6AMgAAIgAAIgAAJFJQDhpKjKAY0BARAAARAAARCAcAJ9AARAAARAAARAoKgEIJwUVTmgMSAAAiAAAiAAAhBOoA+AAAiAAAiAAAgUlQCEk6IqBzQGBEAABEAABEAAwgn0ARAAARAAARAAgaISgHBSVOWAxoAACIAACIAACEA4gT4AAiAAAiAAAiBQVAIQToqqHNAYEAABEAABEAABCCfQB0AABEAABEAABIpKAMJJUZUDGgMCIAACIAACIADhBPoACIAACIAACIBAUQlAOCmqckBjQAAEQAAEQAAEIJxAHwABEAABEAABECgqAQgnRVUOaAwIgAAIgAAIgACEE+gDIAACIAACIAACRSUA4aSoygGNAQEQAAEQAAEQgHACfQAEQAAEQAAEQKCoBCCcFFU5oDEgAAIgAAIgAAIQTqAPgAAIgAAIgAAIFJUAhJOiKgc0BgRAAARAAARAAMIJ9AEQAAEQAAEQAIGiEoBwUlTlgMaAAAiAAAiAAAhAOIE+AAIgAAIgAAIgUFQCEE6KqhzQGBAAARAAARAAAQgn0AdAAARAAARAAASKSgDCSVGVAxoDAiAAAiAAAiAA4QT6AAiAAAiAAAiAQFEJQDgpqnJAY0AABEAABEAABCCcQB8AARAAARAAARAoKgEIJ0VVDmgMCIAACIAACIAAhBPoAyAAAiAAAiAAAkUlAOGkqMoBjQEBEAABEAABEIBwAn0ABEAABEAABECgqAQgnBRVOaAxIAACIAACIAACEE6gD4AACIAACIAACBSVAISToioHNAYEQAAEQAAEQADCCfQBEAABEAABEACBohKAcFJU5YDGgAAIgAAIgAAIQDiBPgACIAACIAACIFBUAhBOiqoc0BgQAAEQAAEQAAEIJ9AHQAAEQAAEQAAEikoAwklRlQMaAwIgAAIgAAIgAOEE+gAIgAAIgAAIgEBRCUA4KapyQGNAAARAAARAAAQgnEAfAAEQAAEQAAEQKCoBCCdFVQ5oDAiAAAiAAAiAAIQT6AMgAAIgAAIgAAJFJQDhpKjKAY0BARAAARAAARCAcAJ9AARAAARAAARAoKgEIJwUVTmgMSAAAiAAAiAAAhBOoA+AAAiAAAiAAAgUlcD/D5XrjuSlPdPjAAAAAElFTkSuQmCC"/>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3360" y="6278880"/>
            <a:ext cx="1036320" cy="103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7633014" y="-1"/>
            <a:ext cx="4338320" cy="37207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51DF3D98-3C30-4CFC-8643-C81E829C8C25}"/>
              </a:ext>
            </a:extLst>
          </p:cNvPr>
          <p:cNvSpPr txBox="1">
            <a:spLocks/>
          </p:cNvSpPr>
          <p:nvPr/>
        </p:nvSpPr>
        <p:spPr>
          <a:xfrm>
            <a:off x="2607395" y="-538481"/>
            <a:ext cx="8111405" cy="1925153"/>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n-US" sz="6600" dirty="0" smtClean="0">
                <a:latin typeface="Times New Roman" pitchFamily="18" charset="0"/>
                <a:cs typeface="Times New Roman" pitchFamily="18" charset="0"/>
              </a:rPr>
              <a:t>Robot Maze Solver </a:t>
            </a:r>
            <a:endParaRPr lang="en-US" sz="6600" dirty="0">
              <a:latin typeface="Times New Roman" pitchFamily="18" charset="0"/>
              <a:cs typeface="Times New Roman" pitchFamily="18" charset="0"/>
            </a:endParaRPr>
          </a:p>
        </p:txBody>
      </p:sp>
      <p:pic>
        <p:nvPicPr>
          <p:cNvPr id="23"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2680"/>
          <a:stretch/>
        </p:blipFill>
        <p:spPr bwMode="auto">
          <a:xfrm>
            <a:off x="3781238" y="1589869"/>
            <a:ext cx="4174408" cy="295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utoShape 2" descr="IEEE Robotics and Automation Society"/>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5" descr="data:image/png;base64,iVBORw0KGgoAAAANSUhEUgAAAdQAAACsCAYAAADCIV10AAAAAXNSR0IArs4c6QAAIABJREFUeF7svWmQHdd1JniWe29mvqVWYiF2kAAXkARJQdxFEjIlUhQttzcopiM6JmTHhBzhth1htR1ue36oOmLCS7em3WOP7bbG4fa0p8e2ECO7LcuyLMkGRVIkxc0EBXAHsS+FWlD1tsy7ndHNV8WmZNFhUlxAsrLiofBeZd7MvPe+/O455zvfQVjZVnoAAKempnD6c9MNoPFxARkHlPGMeVyRHmfB8QgwTozjmvUoII6BxNEYZBSijESJLREpYojGe0cigiIiUSL64DHEiCEEICLIMg1Kq4hEAREtAA0AcJGYZgVkJog/60OYjtGfceDOBAhnPNBpB3Am644v9A4fcHthb3gvD5oA4L/bvZtnjxc86dfghDojcy/c4KZgKr5av6Rj9sFufm5d26g2cjbWxrRvda4jOhuNA31O0vt1ADDvKswnRrEHTmWDInPk1UJmEIKp2iydT+z7LxUC1vt/14Z79uyhDx06RJe029zttOnk0g6FG6vPl0+U9e/MtXGuF1mwpzVlCpWwGAwzrAZHq151fAPYvXu/9zhPwRRNbHtYbx1VPGjnlLkKtR/ej1NZfV3aV1hVPXKFJihbHGCgjeE02SAy2VzKzsG7rqimpqbS/t/rXt7LU2zl3l9nD9STcGV7d/dAegAd2HFAwShwm9qqxExlqJQGVqokFV1kcqgEuWF0NgaAYwBxTFE2qpUaI6DRGMMoRhxhphYAtEOUlsTYgiitGGMRQ8ijRBV8SIBad2gUgQSoMQaMEgERQWkGZhYiTqDqCKkEpC4yLQDAORE/H0RmA4SZKPGsiJwNEKZ9DGeFwwIrGQQlVUR0Ac85fUbbw1sO+3379iWQfVc/GD+5a5det7C6ADNoZNxsNDyy9pIWJpWLoTNnWiUcvMK/AlhxCqZw85Z9JjRXNQhtEwTahUiGRilSjBnlMSJJIIngLHgRJInIuaEoqGOMWcWCfQg+gCxazs4sjDUWduTz1ceXAO9ze/bwwUNlZnr9YpKKpgq+UBYyypWiokCtNaRzgAZIbacTKjKkCDimTxF4EAOV4kqX09xA4fxYpeZ/Yt8flUvfzBqobzoOJtqyuQqkkYluSqAcjai0PAOtgdOVG1PPAQmB6vOgMCIrBFKCQZyN1QD8Yiyyads2i+OvuI9391Ng5e7eih5YAdS3opff5nPs2bHH6AndRIXNWOmWImopypom6iZabpHDRqxiQaibxmQtYm6DSFuzbhd5kQC05V1oSIgFQMwlgPHeZzGKERETQ9DeexXqh9jQSErWKIhAsk4TmCasq39EgGpgVaKUDojkkcgSYwmEAxTsCUFXQBaiyEKEMO/Fzofo56K4c5DhgnBc8BTPiQ/nynJhfkEtdOyErfbt2+ff5q5+U08/te3ukSqzG7II69qo12aABgV6HHjGkz5mWc0sCnSnDu616ULSQmp228P6MoPj2uQbNeB6rNyFCmlMayoUG2alBZmjF4gQvfjgGRFJsWJE0gEk8xh8F/xihf54L+OD/VwfGWnZ2U/t3ZsMPpja9bGGwOCC1sBcOBphg/G4WsUwSkoX1MiZcgPEFCIBhBCJkFiTVoyggUB7EbLiwkBkzip80Wf0PDh47me+9l9nU/t79uzhDcePm7W9sckG6c0NofW54FpmGgOggrj+Cag4ktZRiNIijiGKgghGpYWjYg4xlmXlZq3EI17J0+cYj4/xdwD3mzp+K42/+3tgBVDfHWNcWyKwG2i2mOVqumLf9ZyZTCk1plw2aIIP44I4IQonGHCchcckwmiswqg4aEqQAoRyEMwRsSCiwmiTZ8YUCJQ560wMUSOAEpH0BCaJwgk700PSe4cxRvxuGzEBaPqpAVUEEuAOLVU1tFSRIhJGRPRI6UUueSKjyCBC6AeIvSihF8R3BeMialkghXNs1FnUcMZ5e8K5cNYFWfBxoQcA9oqhlfZucuUNx/fSB9aihKszwMuLiBdroEwBTSPy4T7DtzoZHmk0irlPPbgEdDv2GMDF1gTojQXz1RzgEnBuMwNMKqVyxZqZTUBSARhC7aqPkYVEKWICQBWCNw6DtSSzVsFzfcZvdDI8GLQ6MfWl/7aYvj6/etkdk9GY7SNeLmsH2sFeNmKIo8icUyMjzJSAUg6JhAQ5tYsAGkF08s4KAngC70lOlixPliSPO/GPfOrv9p5I7f/struzrBFGVxmzpRXxWuXipWRlgyKc0NrkSilEZoeKAisVh6s5UFFEgxeNAoqISAS6LoQTPsanK4aHFpU86xt85hf/9o/TvFnZVnrg++6BFUD9vrvw7W9g2aXbHm9nRkzhBlwE7woFeTPPTJsijAPgKkRazZrWoNAqjDDpnRurKtv0PuTpoeNc4LKsKEbhtKLXrJIlwSJCzrkEoKRQIRGjSIJFRKgfwgCSwBS+HdxLH8Xa1Tu0Ronqz5YtV8S0DwHz8PN6J6hDrqlFIaYoIDHEEKIk2I5BEDwxOmQogaWvMl5otBozbNSJ0pcvVbE8GsmfcGEwHV2cdcH1lkD1VWOKb/+o/fOvYNnS3IDuIo3yQe3geuXlSiWoWanDxLy/D/KNBS1PKxPP/uL+v60BYmrH7panYs0FIlc0g7oNQ9wp1m1EkDGdjDpO1ql2zMqT4kDJsmPRCMhEiOIje1upCLGUwsxGw9/qUPzKoobHS6mOTO37i3PpPP/7lXduVBFvyiPemHu8nqNsij5qJEDIsyCaAzI5Ukp0WkkJKG+tiiEoFCFSCqgwISo61oXwcB/dNyK6+35+318cSSuxn73h7hFj7YZVnO9sAX8QBv5K1+mtUUjtZqNBxpiITBUx+7otZiJiLTEqZ10dhkjTDhAXSKljAfHJrvi/nxPZz3pw6pce+MvOP380VvZc6YFX74EVQH0Hzo70gD256yQDrNPBLOQaGgU610KkkYzVKIqMRhfaINQmpBEUGIcYJ0FgEhAnMcp4FBlzzrUGtsyTuzbhmfcByrICCRFUejAhQXomJsBMpCIUBMUKiGrDtH6fjM80iYav9MwiSC5e73xtmab905aOTzunY2sgXTZlaztS6mPSNjQuAEIMyQcJQOnxDpAwnBg9KrCcqX7eMItk1HSEcCxiOC4Yj6ffUeAYYTgLAAun4FQ/vyivXo3c8k4Z+hQ7zRZUsQlaV+SC97ANt6ANVyhAUCZ7WhQ/UhJ8bVHcgbIsZqZOfqGf7u3Xrrpn3IG7aNSq65qCH2EfdgbrVgOIZuIeMneJdQeVKpVWLsGoEGaIqOqFUggcrWVBqKiRzQWjDnY5/P08lPuttcc//fCXOokctepEczup8BHt5Dbt43UYYK2IVELQl0wvguaesCpZczRaawHRrnRagk/gSqSV6DwL0agTPXGP9cV/M5B76N98/b8fT7Pj3+zafYEJ+tIRoRuboO9G66503cFImhaNRqNrsqyDRIuoEqhqSSs+VmxiAO1s9XJcP+2jjD4RGb/V8+6+WSgP5mU1vbwAeafMh5XrPH97YAVQz9+xedUr++SuT2qA8UbI/FgGejV6XAMB1yritRlna0hgEiO0MUIioRQQpRF9aAQXCu9sFnwwIQbjglOlt2SDpQR4yYqMUYYuWRoCYfQJCLEGQiYGldANqLZC0yvhYh0TVVwDcLI3k9E5BND0uaoB0zpbf57aSECbwDt9PgRQgRhC/fcabF82XAEw2RZpF5QUh4ukObLCgIyOMzXIctNlQ+cE41wkOQ4kLwjGF/tx8FJpuyd6WW/2C48NAeaduk1t2Z1bCeMXIF9doPoYVu7G0LdbEaHSReNJyvWDJcDXFox72tJE5+UY6s47V+uAV4x4+kA70g9SCDt85XKQ2EGmQ8L6qBh1ErWaj5Q8AIioVeETW9tVikWUptpRYaOic57xyIDC/tPUO2K4mgcAv2oacrb5VQrxh9H7W6R0l0KMDSKeiYpOBsOHo+EzoHgxuX2VooR4mYjkFEWLiErzBjLlA8pMifK8l/B85eT5X/nmn9cx1F+5/NYLCfDahqhbm6Lu5iiXgI+MAOfI8Aus9FHUfBqYOkLsI6RpxrlITIwrLRI5zTEkTIuItNg6XKpw4EwVT2Rd9XJ/vVPnx8p1nz89sAKo589Y/KMrWbZE501TrY1eV94YgKABdMOwGUfFazjCJom4AYOsx4hrMOIqCDIafWxgjDkKKkgPrhhVcIF9ZVMKS/KxghcPNjpw0UOQYSZKAs76AZdgLkrN7Uwgp5UeWpdLVmkMcQlQlwBYqSXX7jBWOmwLgZcsVO+HFmsC0Bpw0/sEsMy1dZvAvI61LgHyd8RelwhNCVxZEWACYRJgxdEUJrDhSkh6yHCWNB4BgucdVk9H8M+T0OHYjjOqVOVnH/tsIi2945jAtevW2jUTIdvVjPQxcOH9obTrBWCBiuxhysz9lcDfV215oTdhq6klctZvXPrhdaD4/U0HtzedfJRivBh99CJwLBI+Eow6IIYOl6znPEdHzMiGM+eDGXQ7CUzVaNFkZZT3KD2LONvFwYlSd+cAoJw4XnDVCKPtHr4vE/nx6MNNobIbUMAB0XOi6aBn/pbN+VhU1AkGPCfGLZNmMhkzagiiAAJERu8FuiW46QB62lfu7NTSQujTF92yySh9swmw2wT8sEbcyEh9JHzJE34zanyatDrhGRdCcrQIkWDMhdGoxLpKLGBIKBurwNDBSDMho1N9aJ47sKrn3ukejPP4Efaeu7QVQD2PhzxZoj2VFUyunVExFoOMoadRBWoyY7NakV5PwlswwoXRyaSrXNsNbGbLSldlxeI8K+JEFKIU40ykIUycoNriHFp+tWOVkpmZ3KoEinUNOQkAaysz/WkZGOvPIyQwXTJFXwbP5XBoSCxfhBpIU5w0AWYC0doSfXm2DWlK6W2ybpObOP1On9VWcgj1uVMc1nlfv38ZBlP6I6brr2OwkozldHdE5FWmBnnTLKhcnRQdnwWWp6OWp2KGh3Dgzqz72LrOOzHv8Ncv+tAoGLupYfk6E/FjGOUaiLBKUKY98997xnstxgf6G+KRT+/bF4aO+BTb/BcbGcLN3K9269J9WAusK5SZI+QDJYavlCJPxIKPC9NCX2Ux0blLjSzekut1UeUGW9koamJxufWuEjsT/ADaHZvO85mddzZyyFbrXv967eXHJch1EOMqEZgRpvsC40MB8LFK8fGQKYfKR13kKF5RbpiiZlIhXS6AZytW2C/4XgXWlDsuyuu0nDTav7f9jq0+yh3kw25y8QMEOKEzfQoU7/dMX3Ea9keD01Hprhuw2BiwkSkSY0k8k4umPocxEChWXgqqFmCsXALTIQV9ZVvpgTegB1YA9Q3oxDeoiVpc4eQXTnLTNFXP9ozJx5qk1QTFuDpGXB9dXOOtn4QAFzCqSQJezaLWQsTx6GPLV05X/RKrQQW2rFIgElQd70xANQSl9D65XTkBEmENppKwjrAG1GSFJsvUOVfHNdO+tdt1yWJNrtohU3cIiMOkv+UYaGqrBmthVolgJCksl9i82uiUdyoi6RkJktpMQJqaSRYxc/Lg1bFT9Cn9xgdMzGFrXYrtIsREfhpav7UBnCzZmFjDob6Q1J4yKmaFdlyoeZXxCczwecpof2R4OmJ4jrQ/NTM309t7cG9iEr9THqL4mUt2T0rk7Y2INyqAe1DgKgAYiQjHKoa/6TPcS94//Esv7Esxx7TVrODRqx7ZwgF246C6nfrV7VpwvJUXxw2rRwbRf+EcyONlCdO/eGZIYnqt26/v+tBo4WhjUcabtJUfgwjXiMiICBzxjF/0xPdWzj/+88e/dvJVhCD+yVNOpWXejh1qnV2znUHdFa2/DSp3HSLkZMyLmKmHHNMXe03ZP9au5n9i377lvNXXeisr+6/0wBvSAyuA+oZ04/fdSA2msw/P6s6gU7QH7ZZjHMtVY3XG+QYR3AoRtgfr15e9asJb34o+ZuIhg4h5jGCiCyr6QMEFkBRFSvHJFMOs80ETUMWaNGSSnENt3SVUg5r4M3S2LoNVAqml9BZCSEn5yeWbrMVEFFo2LYfgW/N862NrkGWCLM8SgEZA8YAQSFFUrLzOTGLqeon15ylVJp2/tk9T3iMnSxpTCk7gGEVhFE4pHNY55Z3n4AJJ4vume3ERbGkh3Wt9E0O4r+8gQhQ2ZIvRYmAa5gzl9AIbPOA5PB6lfAY0HFvzoTUL7xBLtRY0eP/+c2sKC1fmDLcY4Y9GlMuCxMyDHOozfrGv4d7g4dGpZ79SCxOlUAHsOKBa2N1mAvyAquxtVPqbFGCRKfO8YvWglfCFjvf7V49OdD6+lLf6Wmfxf7zirgkS2d72cksh/CMQ4AoXg/EgzwWmz5ea7wMPB3/uhS+luOVr3n5/166aK0ALcLkBuktsuEWs25kGXYw+AJoeCAhfHEzqg5mfHvzUY4+lhdLKttIDb1sPrADq29b1w4T18UPjWTDNvBFHGwX6tg8yTgyThLiakNYC4oYYYFOMssVbv7oaVG1bWuOsx+hiQsShpRaGJCGsibFYg2ay/OoBTjhUk4doiTw0TG2pf3Bo8dVQFOKQXZvcrjVhKOWLJnkbqAE1NVazfxWJYkpgGYjQCYhz3iWWqMsbuWelrEisBMCRwhSbczpTVjE5EXSQEm2IZBiQxZToj8SYUnE4pVIkcnDKUZQoxvlaNMJEG7QEMShkgguZK70J6TMvHHykxCp23oGPPl0f5O0cTGG6nNMZyugF1PIEa9pPiAdorHXc02zvt7/020kA4by1VJOFNrttm94OmzbkoHdpwQ8wwodF5CIHERzIsz2NX+ixfF3EPzl1cN/pNNzLikotspcaoA9rG25hF69FQVZaPQXM93uMXzgxmH16x8mLqo+/DinH5Ir9P668YzU7vqIV4NYG8A8ByCVVynUC+ZZj+jNXyP0k6qWffuqLicD0mrf/smV3fq7Ixgvvr8wj3YXW3yAuXJbmm2TqiajV14OSvz5F489+l0LUaz7XygErPfBG9MAKoL4Rvfg62/jkrk82XNWabOpiTSPL1yHAehJZR4gXslKrU6pLVVXjzvkRa10ipuS2stpaR8lCSwBYg2ay8wSHaS7pRbTEpoVh/DFZqpxIQ99JNkpIWrt0h2bmkIRUA2qof9eRznRIskQJQBsNRauR9HiTtVmx5r42ekFQFga2PBeC75DmHjH2UFEPQAYxAStBAlObku+JxBNyjFgjdmo3XW3NHAaMKdbLQVIyfjQSJYsBMoBadKJJAUcx8gRFmiTBC0IVRspe1Rh0K93v9sHaJU9u7b5GIMOecy51oWbyZnZI5/oAKXgkajlYKndkftXR+b179563MbSp3btVccoVE9DemgHdTCHegj5+wENYb1Eqh3BwoOEve4bvV0od/JUnhpbgz2+4qdDN1vhkjFcUHj6sg9ygolwOmGQO+LFo6F4O8Yujz48/twf2pgTi17SoWNYSHptW65qBrzUObssF7gbALZZi3wE8UWH8kx75bwR0J37p2QdeV55nImM1iNbklVxdOLgrkbHAh60C2KemeZhyc68E+PKxZ298/l0m5PE6nygrh73dPbACqG/dCODulLNXrdLjdtxQNpI1pTVBUTYRZpsx4MXB+43R27VRZBUhjouEdnA+99bpyln03mNKY0mEIW/dyykuyRpNJKAaXJdjkwkBZUjySduQbTsUWKgt0ZC8spj0T4fEoOVM0vrpGmuhhSQamIxbJAykMOhMu6LZsCbTA6VpkRWd05mZAQVnB1V1tgrlvEjoIEnX5KYnzGVlrZPobBTxohMdRUWVnLnIQ23XJECX/pNitkyI0ZMXGDKTh0o3GbHOczQNFB5DD2tY1IUa9bpQhjX9bjlZdsqRQa/MbbJaa5dxImCl2KoAGgJT6H7eLmazQr/IGT2uNT0eg/8HT/1jla8Gn33ss+elqzApBE3SoL0B9aVF5A9GF24S566NIuNe0YJjeKqn6K+6Wh4E1C9MHfhyYt/Wgg4s+sKWi1dnAT/MIb4fQ9wqCGUs1GMhU1/3AF8+l+kXXp7+7Zz6rsLJ9MEkQMpXieVorHjGPzUYhFdqJS9LAW6fG91kglxvXLhVRbkjeVOCpk5gfLxE+bMO2YexAafJrOqdbC9Qy47iKgDouqp+7rR0JmfbZZz1Pkze8G1x/6nvFPdPZCzOaGMjxPdlNt4FIVwbKrceEDvcLh7hIr/PQvzKKcMvJlX/ZjWGPVtisdT+8r2NTUg4lef+AEA4nxdQb92jaOVMb1YPrADqm9Wz39luHQuDA1C0s/aI4daEIrO6UK1NhWpuQ48Xu8pvrcpqVa/Xa1aDfm6dNRCjUsmEhJQL4JNzdshurXlAw7SVZTUirc1QVKG2MJdYtEvWagLSBKDDPNNYu3ixFmZIT80ltm2dkqLA6GE1GNIp13Po0kWGChj7oFJVGJwjRTNK4wwzTyPjdEQ868XPVs6eC+I6SkKJjaZTUQex3aT4G8t+KSUbMZxJpsqhRTT28j/128qVOAoAnRIpb1jsVUnlFykjw4YUe7EtL/ECE7I1DLxBPGwMlWwWl9KGaK0t7Xh/sV+UZaWctUNrGyOw4dBo5lVWmJmskb+oDT/hVNznIRxoVv7MZ/Z/5nWRct7sqfMfN9xUuDybHBe6qhC+K1buBjcotwuiwcKcEq2e6Cr5mzn2j1lrjv7Goa+mAgPwm9fsHnNWb2kG3lUEuDM6f40vqwsjygDbxVOxUA9Zkq9W7A/5ZlPAMwlEFQi5DrqbJNyXBJLQdjR2p6vZwTH7P7SSp3bsMCVPNDe5xkWZizeTjTejdbcQ01rMTV80P1Wx/EWH46NS6FOdhvRTomkifWfMyUdBWZp6BoINA1t67M8WvvPbX/pS9co+TTHaCP7iVuTrmp7uis7trAbVqojSNSPN/dzMH6qUfG3OyEs+M8jGIEhQ4j1BIEq3gawiYyzPMXShavZX0mTe7Fn73m5/BVDfxPFPK/nm2aY2HZPZgSqyjCe0ztaqSOtjpE0MarNGswUCbggurq3Kqt3rdnlQ9tGWZQ2aCeA4SffJMB9ULaWhLKepSM24JVA1oGJtvdbAWcsAppjp0DKtrVo/TEdJ7+v8z9RIirsSJvHWqIwJucmsyVINGu6Roj4x9ZCxC4zJtTsXIZwRjGd1xmeRYM5GmZPoF6KmBRnp9UIVBpM3TCZr4w3X0v3Zu38263a7I0rGxzOdrVKeL1TBbNKgtrCYrW7g1ncWu6urXjnqrMudtapyVb1iyHIDWZH1G83GWZ2pA5DDV0nhoxLCC32YmVn32LrwT5U/exOnyas2/Ts7drd6oi8ct/F9ucePReveX/UH62KqUtbKnxejH+1S+Oos2qeUMWemDu7rpsY+c8nHLgDlLhuJdH0e8E6p7BW9fm8yEgzMWPNFauRPBsb7QcFRrxQwsAKlcibUAknYF8CqVJhFOgN0Z8oqzBgemZ9aqv6ShCZ0EcZHJLu0cPABLP2NUtr3EdFq1cwrNOp5r+lrIVf7veEzjrkETRkhGA2k0honOflTOMBGWfQAZwO7kwv7rll8pev2t7bdvSrqcHkL8MZGoLuCdVcM+oPRpMCUj7Zf0K3iSafpgUGhj5MhjJDUSGIGHpNGMCcNTSKwCLhQIp/uE8xmPLbwc1/67e8A7rdjbFfO+e7sgRVAfZPGNdF9PnXTp/IY44hzOGGtX2O02dRQjW0gsCVY2OR8WOMql0QYmjHE3Duvna1duxCjr5m6NYDWLtk6lPlyzHR42UMhhPqvS2zelwUSkgW6nP9Zp80M1YleFlhIykaJqasS8YiCybQzWdbL8mxea302iD8DKNNAagZR5ohoPio/JzHMUlTnkLlHaAdixHa7mUseyN5VPb9u3beB6U0A09qVOTVFiQndWyyM0iFrU94MpR7Xwmsx4kXBh0vEyo7g4lZX+TVlf9DqdrqYUoDSvZos881mo8oL85Jq8AMqp4eDkkd79sxRAOifb67f39/1oVFrzaZGFW40NvxorNw1tqzGAsRznGf/AJof6hLce1bCswZ5furwMG3kd3Z8dG2M8eoi4s2NSB/yVXVZr9NpRUbXnByd1s3iRVH0ZFB8Jq26kDlLVYYYKY8ixkmUMoRBKf5MD/zzC+QPGYDDy9q9/2Hnnc0SYHXbhiuannZT6d4feuUOIrzANIrAeXaSc/N4LMwhRzgbNHggbjJRoSJkColrbnmEjpN40gV/qITwrWenB6cnX1HXNd0Hh3BNHuWWTPDDofKX9fv9BjDZ5sTYdNZuvugz3u8NnU2xBCLKlGADBHKItfi+j1F6UeCUI3iur/ClSP7Yzy2J+r9JX/2VZt/DPbACqG/g4C9bpABjecuZhlgc14hrJBGNIm3AiJsgwkUxwPpgwxpr3UhZVdo7n4Tnl9yxySUrw4hmrb2QyEbJQTsUnh+WdR6mq9T/W3q/bA4mq3aIs0OhhFSVa3hE3UL9WSp1xYY9Mljh5Imlvsl0invOZ8ZMs1KnvLgTUcJpGLp054lkUQg7Ufc7o9Vo/8CqA2+7wszu3VNqo+lmzU42pgJcqCNt02h2Rhd3uCpsG/QGF/Y6/ZatSpMWE8l73igKyYtsumibA6ppHvVkH3C6PFjSwpk/fOAPk4X3mgg6b+D0+UdN1WkpgBc3B/4W4+XHwPudwdVl806JUQ9EQw9WEL/RZ3NofHy+v5w28nuX/OB6FH9DJnhrFuEHvHXbep1uBgp9a3JsIWsVp0Dzi0J8DigBERepVB8iFElnN4i4UsJiKeHoIrr957w/iNo/M7XvCzP1wuaGu0fYufUjFV3dcHgHlPZ9sTvYSgBjuigkK/JZ0ypeoNycckyLSZqemNpM1FARcoxCQaJPdW+dxENOwoFSwqOnrD26LOiQJuvvXHznBqXkxjzircbDB4Pz28qy1KjZt8bHFnSrcSrk6pBotRBRTKqSxEhtipiDQALtSiLMOYiHBxyfLJU8XYl98VNf3lvHmle2lR54o3tgBVChWhHYAAAgAElEQVTfwB79xO5P5A1ojEnQqynyBgq8WUXeyqg3ajRrowuryk45VpW25Z3LnXPaeoepZuhygmdtjaYHUALRGkiXQLTObRk+7oci9MOhWyYTLasQ1SXSJJGOAtjgwYZhZohmA1mWQzF84FWmYRaB45xDeyaAP4MKppN0H7M6C4xnEeQsIM0hqHOZjv2I0RdF4SAHfwAOnCfkDsHdu/8dX1st6JKz3JRqNTNcHK1cZkt/tbfh8mjDxXZgx3vdPiYZRaMNFEXea44WM1nLPB0yd78Y90jF8tS6O8bOvFnW9euZZp+5ZPcF4NVlTe8/kAX5URa4nBBZMEnuwVc9wwMl42MA2fG5V1h2f7D1o5sFwu1K5HYjeFtwfmtZ9gkVu+bEaCdrFnOs9CnUasCkDAo2BCQJJWUpd0kQ+hXKTIXyYgeqxzsYnwJQz/zCvj8ZAuo1PzxGqto6auOupsM7sXTXhF55IUVpsNEhK4qF1mj7pG7k8wFpkNRCkHCEkBpaILG3Y+nswIk/VUp81oHslxAePWPc0YFeHEx9u1h8ysu+8P95eCuT/6D2cLsJcIuEuMkFR6iVzdvNjmk2ZjHPzqChMkTIAKGhBNsIaCClkSF0Asgph/Jch/zjPQoH2NCLP/3F//d1pfG8njFcOea91QMrgPp9jfcrHujdMoc8H9fGrEMftsSI24MLF4GNm0h4rVHZuHholt1BZivHiTRTiyVIEv8b6uGmvM9lLd36/TJc1vq5S2mbtVVa10Bb9vi+LLawJG5Qx15DqvgiXlz0kjTrM5WFPMtt0WwO8kZ2LmuY02jgRAnlUQvViUDxTIhu1sewoFAWs1a2GCj0qunzlwX73UP3Czt/oVnmsDoG2hIG9koMdA0Jv98O3ObOuU4jpRyREGijQqNdVKapj1ELH8UGPOhAvj5ozxw6Zo+dN4XK/8PFd64G8Fc2XLwt9/JDCnA7K/aA+KxF+euSwjeqEA4s/MQdywsB2AN76Acvmrs4BLyTBW9nwRslxnU+OI9MvbzVmDONYlYZM5vyhQk5B8A8htAEkKSUnFKauo5gukQ5tIhh/2J0zzjQh375/iEQ/er1d0x60JeMDOKNLU8fIReulH41luQ8UHE3L/K5Rrs1rfNiURCsIClCTBZqzkOxej/wtltFf7KU+JyFeBBInpoZdE4mLWLYtzumwuhXKneJFr6bg9zKNuyCKKtTe6RV1zTyWVXk81yYFH5wQSRDgUIBNQlQpbTqCLIQEE5Yis8vUtg/kPhczGnF5ft9PfNWDv6nemAFUL+P+ZFcjqtgOh8d8Jh2uCZT+Uat9bboZbsr3fayV64fdMtRcbGhiJMoQV2uKlX4TOLwCUyFhjRbqmOlwzzSYbmVJWs0yQklEhEOSUS163bpb8uKRskiXRaTTy7eZRH5VC6LDAWl2BljBqxonhBOosZjYOglVHg4kD1q0U+zigvdgQyEuk5I3Ca9yZ3snAznI1nn1YZsaveU6s51s34WJ4KPGzjSTha+3Q3cVb3F/kY3sKO+qqvaJDWlaBp6rpgsDpmm+aZV9ksV+v0DKOb2Pvibg+9jWrxhh/77LbvXEtO1DSfJdXsPA2xmxK4gfqvC8IUOw8Ngq0OfOv5gAjrZA3v4ii1n9WbQl+mA9yDIrVHkaiSaYM2pxNl0hHgUlTqd5fmsUsaiiAEgkyqzpLq3QElnC7slyKyleGIB4qEFqI6/sszZ1M47V0dwV40EdUs74Ee1l8vYiVaAPaX10VQiTWlzmpgWQgwuxWmZVMGABmtXrHgLsVuinO2xO1KJPxy8Pzw3OphPGsE/tWuXWrewuliXhysz0T8Ezt8ifXsZgjRJJVlJfZqNSec5i5oXkZWTEJMIdSq4nmMSvCRIgpUdh3K6z3JswPJC19DJsUrN/8QSueoNG6iVhlZ6YKkHVgD1tU8FnNo9xenBvaj9CKGa1ILrCGkrI2+FKBd5Fzb70m+oBuVE2S21t56Hmu5DwYUEi0t1tWtArV28tRzgkk2akj9T6LOWHFgC1FqAYfj3Ojl0KWVmmAqThBg8xJR3OdS0DUnTNuWLsqFFrdU5rfU5JExW6BEBd8RSOBLJnZBMziw0FxbOJ8vstQ/Jdx5Ru957jTEOvF1Q3RJL2WX77qqqb9cPFvuJ/KXSukQ3TH901chM1s7+IbD7qxLKR1jFo4sbFhfe7nzFNF1+e9vd64X8dZmX2zIf7ySBJP4xIwhP9DH+9z77R7yWU8vCCUmqr1pYXYxYf1Um+MNR4JYg4RJgNjo3J4jxkHfuGQE5phuNec2mwigp51cJ1MxYAIreCgysyGIXZa6SavoMwHweGr2Xy8Jd+uF1UYVd7QC3tQN9JBPcqiNaQjrFSn9Laf0CCJxAkYVUGTdKysdBw4gqBTICQnAIA8d4rqPt2T6WM52YzS5Xl6lZxC0eHRN1bRbgR8nHG9GFjQgYOdOHWPMLTPw8KjpFijuplC/ERIZP5cVRJ584ag4WpG8B5xz6mTJX0xbsubNwtlyuxvP9zrOV41d64Lt7YAVQX9ucqDV3j36l38ysWwUeNhrQ25jUdk3mkiTMUPWryaq0o876IjpvJAhJiLVFWsv/LTFvUyWWuuJL0gqsGUhD8FyWCYQ6rDoEz+TiHcZMl8B0qcRZTT0irMG0slUtNpQ1Msgbpmw0iwWV4emI8UUBOaoUnQSQU0HCaYR4FhTMRRc7WGD1RPaEe2Xi/mvrkvNv72VyGC/wGrL6MiZ1rcbspqpbXT5/dv7CamBbqb/zRmZH14z2slb+jEP7FYf+IQz2YBgNZ3pvY1mvZSWiiZlis4lyk3bxVm3jD5DEyQhwUgS+WWH8/HRePdHow9ynjj9YW9S/te3uDKA7MlHl17LQjwvEm6zEjQGgJMNPgqIno8QnmfmwYXWOiMsQmLR2FCPXMlpEKvZjcg/rshyU1SmVJ+awfaW03/925Z0bUcIthZfbmw4+pADXGqBZBH42Ej4QFR7QZI5xxHPgyxCQBFTOOjrKsgwG1os1yjnmqvKdwbSh6hVkJFhmETf77jrl4h5D9P5cmwuYeQ4ZH46ETyDIgSBwQgz1ENixaNSKSAVPJHWFuDgQ5ysTywJgMG/L8tRSlZzXqgx1/s3wlSs6X3tgBVD/GSMzVIbZYMpumTtUzcI0VzFhrW4EDi8ViRdDgKS1e4EtbeEqp+sC2lFqYlH6neKlyyIMw3JoqeJLAsohqXS5isrLADrU/Bvq7CbJ3uXqKjU3aXgMMgJrTsHV6L1zwFAlao5pmHPNdn6aDB0OsTroxb0kgKciVDOR4jnoQXf16tXl1L6pVB/0Xbvt2bGnRZbWjDUmdzRM49aya9+/MLu4w/arVc471JmRkckRl7Wyw6jlgViXG3OPONc/bNj03q40miQ5CAD5xNns4iLyB9i6W7jyN6PENgAdFpRveJbPL7Tsk4uy0J06eDAxz2Bq3a5Gu2hOrvKN6wzixyXG66vgVzmEs4HgXtH0EDA9ERUf7YaFXhHO1McBbIe2H+C8r3BRZQKNVfHAQQifg8/F71ElBn9t+x1bFcEHjZPduY+3MuCYZj4CRE8MUL5actyfeT49qEY7Ku/GOdOSCdv9jmdNNroxjl80H/fs/cfSh8sKSdr6m1QIexSpq/Msa5Lio4Hhy47gweDjwUHwJxfnTQljuV9uf84PXj7PjsaqeHD12Qi7d8fziWz2rv3CrdzY/6hQudIXr94DP3/TzxeO3LgtZS1a3mg439rKWxeLg62+8hvLfrWq3+m3XGVzicKQYlHLaS5L4JdE6OsY6DKfKEnZLonYJ0xNSkZDBaMhMYkpVXkZAmr6m3MefKoTWhcSXXbtsmSNXHSmS5VRUjGaCRBOActxMnBEKXzJIxzyZE/rGDuZyvrTetptgS3+0/s+HV5PSa130jzZvXu3WjW9Kh+Dsc2k9I3i8WaweGs1KLd05jucdJRaIy3J2/mZol08RUY9MgiDfefswtPQGMztfXDv2xJLndq9O9edbHykwkszK7dh5W6AXnktxmi00s8R0f2e8fMzk+apVxYUT0IQPglBhPzGPMD/FCW+r/Ku5UCOBE1f9JruJ5Cn8rI8fWQLeNi3b5hTBVOwAw7UQLT3268r4Ap5FW3c2kMz9n/fu10R3UU23s423EAEGRn9DCh+0Cr4mzkdDris0dnxWF4d/HZbrzZnPg1TS+Xqv3OPX73sjskMzfamwAdUlB8jwh2SFJYIn7EYPt9neCCAe2FQjc3sOAjhlec4sHQfqcV0H0vnqNes76S5u3Kt78weWLFQv/e41VKBa59Yq2ASMpFsEhk3oceLQhkvZeGtDGqTOFkbbJio+rbR7/bZO19HOZct0No4rQtuJ/2ZpXJniVOUUltqxSIAhUlZcCi8MPzKpyhTEl1QNbimj4fFtlOcNKnBDT2/qdKLzthmjbxvGtlc3sxOssJjNlaHrdgjEd0JoXjSAZxZIFqEDcft3r17hyd9j23/8sr/ZY0O8aqMsptzLD5sy+ryc7MLbee90ZlJrt+F1ljriGmYx6pQfrlr+0+oMpz6w2f/8HWJun+/3fsbl/5QGzK7rlXhVZnE27Hyu2RQXkJRArM6oJi+Dgh/oUdXHTx48Aq/rPD0m9f88Fh0fvN4JTfnHj4uEK8KKDowPGMZ/z9n+D5w+rmfeebPk1Tva94+t2cPHzx0KLtwYfQyHdTd4MOtaP3VtYJlnqq/8H0O5Utn17tnDqxa9brylNOa8nd3fHQNCl6ZAdymgP6FkGzzAJVHebIP8mddtA8YA0f/7WNDqcWVbaUHzpceWAHU7zESyzE4XMC2io3VeVZsMSq7AgJcHku5xPXdhWW3arvSF+KjiUESexfrii/JnUtcl0lLCGmdrQGVFdWvug7oUp5oXW5tKUY6DKL+j1JrqXza0A08dPBKsm5rZSNKSfIeVar2gvO6MCfJ8Euk6VlgeREwHAaRMyFAxxL2bPtMtRQPPG+rqrzZX4ZPXPOJMe9oc0H5tRlld4QqXFP2qo3WutHkmleZHoyMtedMQz9pyX3BxsHDwecv/dE//Kdzb/a1fa/2k6CDE9g2Gvh9BcAHOcSd4P16jNAlhY8j8r1A/q/ou6rF/J+X/chkUPZS3XG3mNL/CDNdqgoTQPNTTsOfdTB+Y6CrY68XiJbJQmusvrIR+W4K8Uax7tIAUnrFD3mF91qFX/n7ne0XXg+pazl2vOFMYz0L7iLE2xjwIwFlo4O44BAeswB/0id8SKE784v7X19h9LdjTFfO+d7ogRVAfcU4p7SD5pam5iY3pGHG0PGFqrZG+RImdXmKmYqVja7vRnsLfXalo8TEJSBQvFy4O8VHU/WX5PUVcHXsNEKSuE8xz7oITLJQk+WazM84ZO4mmcAaT+OwGHiKuS5bt5hoFkYJG+2UViUq7ALBHCs8yRm/JJpecNE+W0Z7BBWebq2FxSU93SWX3ntjMr/aXX5s18cazao52VKjlxkpbhUP10crO21p1/Z6fSQiNzrRTgXJv+XR/WVl3APK+2c++9hnayGDt3r7T1fesQYC78wj3VBE3M0Al5HIKCDMRKKHUeO9UfxX/tWBL7+4rAiSPCo3PTlYm2G8SpX+A9S39zDzVt3KB5TpJ0qWP+1SeFDZ4tS/Pri31vx9rduytvAqx9e0QH0Eg+yK3m0OIgte8/2W8F4k+tpPPv/FQ6+17bR/ih0350w2GYrN5P1NJPABQtgdEVb7FAdG+KYl+NNA2Td9k2c/9Ta55F/Pva0c897ogRVAfcU4f2LLJ/Ie9MaajebaPG9uRVGXSMArxMNFwcYLxckEBihCFXXVr1KBb0z5ockiTa8UE61lA2tp3brWZ/3/pFs6JCWFYdnPpXMO5QBrJ3G9f9oSiNYqRylTT2INwtpwzIrM6dwsKqPPoMLjgPElIHiJFB8JDMetq05G7s9nC1k5+a/eHHH6d+pXIsVSR06NFKO0brNBvl6JuVkB314Nqq3n5s+ljo8j422XFeYZr9xfSea/Dhz2/8HDf3Dm7bjn39p29wZUeIPx8Rbt422IsDVNNCE8bjU+EBTdF0nu+5kn/vpIur7lcmoXz49vNJ6uM74uKH4HEK6HghdF8+MVhj/tiH8ok+r0v14S0X+t9/ZrV90zrp27aDzgda3Ad1GQncH71QIwEwzfF5nvBaa/+5+f/cJLr7XttH9iKetGPqqrcnsW6AMgciOAXIcEo6LVaWH6ZmDc6zN6dJR49uMrgPp6unnlmDexB97TgDoFU3Ry10keuIFBizkhTaDodYr0VqV4R/Rwibf+Ym/D2uhiOzrJEiaKEwgu1hkvy2DKlGKeCRCHYcqh6lFyzyb93MTydbWlOiQlLaXB1GpHS0IOtT07dPHW0oHiE2spkAanjO5nuV7QuT6jM32YmV+MGJ6LWo5Sps6gcXMzdmbxj/b9UaqisUK++MdfmDomXjw5uTYA7myq/AM5Z/dUfXvp7PSMDtHTyFg7Zo3sOcjj32Am96ILj/7nJ//zybe4P3EKACe23b1Vafwglf5Wsu5GBLiQcm2joRdLQ/tKzd+IAR/5pSf+Ml0f1HVTR1V7dd9vazq+mWy4KVp7oyCugpy7IeMDoOivQsFPiDJnSEO3G8PL332OGkWlWn1JHwFC5QbWZ6oHcK58ZSz093beudp6uqpZwU0thx+GEC533rYFcFY18sdVnj8shN+QXB8NBUsglioHcCFgGRxBXeOlgkrIc27LqJqD8fnx/k8t1aP9rzvvbFaQrTYWrlA+fDD6cJ3z7nIgSpKGM2TUk2z036AxT4nGuRJxUELK6smBjUbWIZXTJQsVUM6+RFUtdlOheyhXyra9iSiy0vTLPfCeBtRP7vqknp6dbjZ0YyLjbC2D2axYbyPkSzDAZZWt1nUXOk1buRwiaYhIkmi2KVYqqZ7ochUYBq1S9cX08BjWqtZLZdYSSA4t1mF8tRZnWGL7JgZvIiMlFq+PQ9dwKilDChNzV5ThAedqnjSeIcYjyPgSKHwRSV6iIEdCs5gpYigHIwN7unXav1dJR//M7zP+y0s+OUkxbmvno7c0dONHyt7gqrOnzhbee90abUnezA5Rg76mC7xXFD2w6s72sbcy3WIKgE7u2sXX9tdeypHuiWV5q+v2rkGCcd1qLGBhnu4X9JVeTg874QNT3/jz6XTvv7NjT6vKq7XNgVzZdHC77w3eX3Y6l0WUCW4XnhvFcWrmj1KRPe9V7TrtVcFjEMGk0BVS2TMCHVP9eR8GPvqZgY5HOlKdHuNqfmrfsIrN/7Xz7g1O6KasDLdmA39HtP7isixT0me3PTF+PG81nvcE+72C016z94qizwhdDCnhVQXraViP13e9wtOO8ESeZUf+7Vf31uSi39+1Z9SA3aRLeZ+y8U5Xldd2e/31EaTQRd7XWXY0axaPq2Z+yKGcswyDJOIrGpG1ZiRSIsFElFS3rRdQTfeif2nRh9MmZAvL5ef+mfNlZbeVHnjNPfCeBNTlB5ed3di01FiVY74ho2w7sbqEiLdLjEntaKOtqtFetyfeeSBgqRWKQqrmkohHqobTWqwBKQFqnVHqfbJEIcVQMf3UYvZ12bUli7VWRBp2+3IsNRXCTi9JZTiYgzJkdaH7ptAznOvjrPGliOH5QPGwA38cKZzq9Xtn/3j/H5+XhbFf8yx8iw7Yc9EnR42BTSN69KZG1tgz6AyunT4x3fbOmWa7CXkrO5K19X26TV/3FO91g+5Lb6X04udgDx9cdyhbm6/ZwYg/FGx1axiUOwChUO3ilBRm/6Cgr3Ta/Jh27tAv3//FWlv313ftGeWq2jziw7UNhz8QB+U1g4XFzUHiKDUy4Ea+oJvFUcrNmUBwLqCUViIKJR5dEvGK7GI0COCJqSMiRwYUn+hg+Vyg/MS/f+Ava7bz713zkS0QaLcu/e68DLeHym3u9/tJV7AamZjoZEV+1qMcdQzzntCLwhg0oQdg65yOMVKdBoYy5zQ955QcJDJP/K/3ff50+jr8t6vuGS+FL86CXJ97+Ug1KHee63VW+RBzk2fBFPl83iyOUa7PBpSOA7Bp+RprUryiiKJjTFVnwENmFoX5UBf8oz0Oz0IFp6f2vb7Y8Vs0PVdO8y7ogfckoH5y1y7dW1hdqGpkldL5lozySw0XOwnoEhDZ6Ly7YNAfNH3wCpPKS3LMYipXLBKS0mkqyMFUm57D4hyInAqL1hZqSOvjBKTJHiVFjMnwTLoLCVyXC3sP2btxWFAtNUV1WTXPmivUOE8GUtHkQ5Tx05Tx8x7C4SqGaQq2M3CDwbGJ80fE/Z3yPfjJS3+yPZC4fiyfvCHXjT1lZ/C+mZOz46kYed7IoWhmx5uTxcN5W9/vvPu7gV98Yf6i+eqtsvyTdOCp2XZzMuorCsB7UOBmiLIjKYDEnJ8LBh/rabq30wxP9UWdWga6FNuM6LeOWdrVDvQDVPmrY79c770fsWmZp9jpZt4nY0pgrCJBsusgEiULNVmQVFVl0u2yWZZ3WPEzJYS/60X3eOXkxakDX07lzvB3r7pjq0R1R+7l9tzKLbGym8r+AFOgomg0nDamjAp7ATEpJoeUkY2sMSlWp+9S0jlJMz4m6zTjJ0TzQ4Hdvf07b3gpeQL+4Iq7xoPw9qbD6/OIH7HWXtXpdyddCAVpEpUZl+dFnzSVXsQFkJiY70lpMEKkECVZwIkhaHWrsQhGHxxA/NsOyeMO3Mv1XN8p83XlOt95PfCeAtQhi/esjo6bGpvjpJrrtSq2GcwvYTCXIdB6gDhmrcsGg34MMQRlTGDFKXJay+amEmAJC0lxkmZIEc9hxVLkZMJyFGGJoEQgI6RMAadyVdqWVgWfKkMCplX6UDYQQCkU1hRIkVWaO6RwDjWeiByfF43PQkbPUjMeHlSDabbceSstpnfedP6nr3jPjp9uAVZrL9Aj1+fU/LFBp3z/zKm5C7x1jSw3yUI9NTLZeLwYMQ9UUn31ZHX0uXEYf8sKj0/t2GMAF1sXVHipcfEOBtylmC8SouAUHLRKnhgwPtw18QVo9s8tu2Knrtk9RphtHrN09ajnW7WPO6Dya4PzrUGwKInYVuRCWifJkbpUbor0S1rypdhpjFhVZQLGKs/zBWJ+2or/apfgsejxxV9+qraE8Tcv272ZWd1WRLypCLALbFhvB4NUy5e00ZDaR+YQ6/alLkpIxCk7jEIMKqS5TySR6aTL+DGn8UEFcu/CPdcdToD6u1fdMwbOXdSM6tpC6IPe+cv75WDcRV8MVcEUpPMAJXJ9chil5uo4SmIf1PeR0qCQqVLt5jnIzIGBgi/Pk308ihxZLpD+bpvXK/dz/vTAewpQP7Fld95L1b+5eUERcZ3m9qac2ltR9IXgYUIE8ho4Aaz3rh8llMJUCYKLMYYYU1nktBZOZCQdkVDCsNQ3RwEtABkI5Iq4oZUZIeAxiTIhXkaC801XuawqS4whYnL7KsOp2LXoXPXZ8CxpPPH/s/emsXZd15ngWmsPZ7jTG/nIR1IcRFIiqYEUNUuWacdxSklVd6rQSgMNVCFOF5xKGh3AAapTQf8I+09S6Q7iarviJEYjaKCBBroENBCkE1tyHFOSJWoiNVCkRIriII5vfu9O55w9rN3a9/HJsi3bImVRg3WhJ0qPdzr77L2/vdb61vch4QlP4QQjH3cUToMSF4fSdOHUwqlq53IT/4qX+EdnFn1Mvsm/vuVf13qFmliVt27PRf6v+p3yjrlLCxO2crU0TWKEOtUay15KW+pA6frf6WDn1fZSu/vw0YcvS/R9sBf613u+rC766dqIdRsSy3cIpK0YYHUgqJzE407Aa1bz0SWmS+/Uvt2396G6KIo1w15szS3epl24Ho0f897VfPARdWKUGsFuoEwUwcgPMiODWkSsS6B1sX8rlIC0wMRvWBGe7St6TSh58Q8up3y/uv0za0DI2zSLm3OUNwrmcV85NdAZibL0Ip4lBzmbWCmNHWUDll0EUuYQNeshSOFY4FQP/KuVDIeB8MX/+eAjg5RvFLQQulzb8vKGFGW0a9tkrBniENIBtyCeRuMtGJDj43/F08GgDoxKKWT2ZIxFhlBgksxxoo6XEp/pJ+q4FGLq3z/6aYnkg53Bn777LxSgxn5E1e+Nt1y6Wju1PpG1tSllayCoBpvBoq8ghA4QthGhG42WPfnKO+sq75iZg41EDoykSBVQYnS8QhcjU2bFjAkJypSQjTTJhwlonJ1fHWwYD86P2Mo0yqJI2bGMbyIT5ZM8qVSq5lWi3kSFJwKFo4HCiTLw2UDVdLKUdL5+4usDfuSnj/c3AhFQrRHjLT10ey7q/7LoFHfMTi2scZWvDwC1rqebY/mRvKEOlNR/dBEWj9br9fbXv3Vtxn+lDzOFJBrUbyX20V2mERBLI+Csx3AWUZxf+vVd7XeSpaJUIUA+NFzotTnTFuXDJFU8BBDSgb5kRDwE75eddJdTLXHqxrlMtCyKGVEQsTLeLXHw511Kr5dCXbBZe+ntSHjnPSMJ6Osz0hszEuuihi96kIPMLsWMzQpJnWMWNjZbB89h8HkR+FgIjulnJlhY8uZcG8JZn+CZP72sePTn6+7JbK0+XM/StRmKLci8JjDWObAedJWFEJyL8tMMEcDjg2OcKiVmSTLgz8cDq/G+RCXmrJTnOZOvVy15UbvFzu9961ufrqP3t4Q+ffXPGIFfOECtVTRad7gqAz2pQI4KkA0CCehFBxiWLPNcgLAkUPU5SBOoz7Y0waIIffiBtKvExtvtKS44FCzIKScVBU2U1hMtRojFKgqwmj2vYetXD3r2nB8LIdQGkYEUJWgxj0qc16k6jkocDyEc48AXDZneoKf0xFs9pbDvU4GGn8NSjoBaVrBqJBndU6P6r0dAnYmAanwjywYR6kxrVe1o1pRP9135aNcvHnGZW/o/r5F/5opSUNoZr+lQjQcPDRGc9hiMsGIuy7KliwUU+44+HLk4b55cDxEAACAASURBVM+/2Ie6c2ZG1cxwU1Q8IQMMKQ85CFbLadFoSIRu2feIgvA+RFiKkBSZvitDyyAMg+1bETpS80I7qfrvbJv583vuyfqQjUhDIynTsEDKKJLvfETngae9FxFDMWaZfRAOg4tJHWJG9BxY+hABVdiyROjNU+gtwEL/mwcPDqjxkZR1bt05nY2sbhgNqwh8CzgkyNH9jRk5MMZj7bKiNUiQMfWLXgjUSeRUAXAVwdxVSKLLCjuLMl+qNRb683fdZfft+3Qd/RyW0adv8VNG4BcKUGO/XrdRb+rAQ7qSoxJEnTwqJYRVREtCqqWqt7gw1y97k9s6Bvbv5YHY9kMAO2dm8EKn80PjNdlohCPj42Hnw8ti4vtgH8a+1mSplxUAzVylQyLQKHoYM8ZOYAgTCLAaEJtMENXvi9jGAIrOUpKcoIROe+HPza6ZbV+NdNunM/2nj8AKoI4no3syqv96TPkuA6obAGpeT2dbY/mraVM/XYT+owvV7CtQg8VrBagr3z6S5iblqqwKRoHVFBy5XsH9r534B/PTDA1iDXYJ2/VcqkxlUiXSUjQzUz71JVROOfBWiB/qU67FD+0CWFEGrJE7K3Mrsq4dfRcAihF0V+tELfqUYrUCUwlpCuA0F0tdVpY9SMegEgbogI4p5iLlRV1x6BZsR9idW1rysHOn/2nze5D6bkzXej2TaklCscfMKEbpGJVjW4igqQhm0EtbB+Pjn4MrAS1kwJpyI0WnAlhjLx6c9J8eSD/dGa7VCPxCAWoUcpjb8ozqCaVreZJmfaHAR51Az8JnlrlrMq5VF0YP+wiWazrb8MDccaFHGySLDgmTUc52MGZ9UqEnVJD14JMl5y+dqLvobhH/LoJqbWpB9vSwTshqZJUFZ+tB8TCBWwUgmkEE7QksCDEXBMwESi+x4IWFYqF4+EcikGs1GT7pnxMB1RdqopUO7clE/usDUtL0MqCmaQq1CKjj2WtpM3m6z71HZopLR2RDLlxrQF1p65osNuOc6eKorod3+pH+pPsU5zfsOCKXWiBEb4kmVi8/szeXhCWdhlYyE0ay7MeFP15ffl60WYOfYne2EkHD9Dgttc6JlhlDmIwTHmDw/hdnwojMwuW3g8H3jn+dnQw/OHw+/NbBc1me+qddx5o9F8TFxnGxVI3j+stPbK98/5UP+AlvEK9jx07wRy8fdK+xOMcnfRl9en2fRqhvj8BbSjT7MC7Wtj2tJeVKdCslNAqKHXiuFBwTVC6WaLQEYhXP3CyC9ITCRrrlwAU8VnEwIEZbZulF8FZU0gilTK7IOUfO6NJVWDNeLFUX5lvc4xJrw2kKRg156XOvlJbSO2OxW0rbqXe67a+f+GTXeCLLGtaB1mu1WkWrpJNOWB8PKPXBP/GhiiqwZu555b2es9lcZi4zm983GesnA+pyync5Qq29ljbVhwqon7QdawXo12Sl7PuObmGmVMlSpgmWMuGaBHMOoFi3Dsy7+aN+0sbjR69n5aCyATZKbpIiYuGLXqT9B8foXd3YdQDmN35B3aI+Tvf/Fy5CjWAqu5ciiaMB0G8w+jr6WNOEnK2veWdz8JwTyVyIkAbAJLaTMnJ08sZI8nAhqvMOaJKRXeQEoPHMpULqk1B9IuxZxLYlXOhZO9sW5VLZHem3muC7MlXtbilFTVFTW/Y2dVV/1o2eeKvG8wmvlT607qGsqonhRp4NjdTrdVKUeudlJHZBZInGnl8ekL+M59DzVLRJ0zwsQP/n0S70g5Tvqj2pyP5l2Slvf2cNNQJqczx/NW+qp3v+w0v5fpw2kPfyXWMqepXo11iGJlZ2WAnZkgEbAoWQSpdAtNC2xfkpiQvvZC+/l/f+JDwnptIz28x0XdabmDcDutwyqbgSSIcei9qSTToLv//wh+PP+0kY42t1DZ9oQF3pO12VNNUQCj2cyDQ1KtfBNhXCiPd+hNGNhOBajKEeU3+uqmrsXQ4BMoh0fUQNASRHFiQFjKTCgVpvZDEOvGLII6KlgBWRKJSUfRJRkFwueIHTPe8uFBSmAGgu1Hynk8kyLaj6Rdo4ImmmPDmcTEgeYUcbM1KTSZKMC1KNaNTDSBSPKJERihwV8bgHwPMW+KKR1Wkh3UwE1W9e1ny92sWxwvId0aO3Z6L2r4pBDXV+tTO2HlO+eT2SkvJXs2bydBV6jyxW15aUFGdV1PLd8dBDePRyzT6mSn/S9R7ZPx7eYaL9kdNwXimxbCDZSKWZyIVcoxHWEuMqZBgWiFEtcCkAnG2zfWXKF+cMjXT2XaM2paudRz+v162QyUZ81miIfFQomtCo1gBRCyKUxjYmqaZY0XmH5nQmi8VfxAj+5zXe1+J9PtGAGvtO8xyGWkIPtUI20iA5OhTUaBJwXDBPsHerGOxYAN8KgXNrq7QsSm3LSnpjBXMssCJFcqGLgmkDIL0sHRj1eCO+DgQJKUghvVLKpTo1Qqt+lD5jQTM98hf6EC5YGS45SZdMIqaMxJmsxNl9B/+ufy1u8of9Gf9iz5fzGtnRFuhNKaa3CBI3aNLXEclh0mqg4Wisj6oZcSwdILcZ+aInPm6weKHLxRuQVtP/1/vsI1wB1LF0/I5MZA/1OuUdsxfnxk3lalmmIaunM63x2pGspQ8Ybx6d4vNHh1pDS9esbSY2Vu7YISHLZNZNReGb2Bfty0A5OriN8d/RHTwX7XBhscGTQ6mL9cKP4kY7EO2nojGEYrIGeltNiC2JlFtkwMnYRoYMThFd8AhHO4GfnK76x7Iym/3tC78Y6yK2O+WQD7V8OpkK2JqQ2pIIuUWiGCMiiSTmSavXghKvlNa+vLhoztfGe/bT1O+HvaP95M//pAHqwFVk53MzqjUEqSz0cCVoLQFNKgdrM1QTOdC48DAG1o344EYA/RAD1wN47axVpirJVBW6ykLwHsSglTyAi63wsdMuavKuCNxf1vKNgvdCSJBSsVLKC60NalU4SUsl8WyFOOMEzDDRBZRwJiCeETI5pUDOLBnV/9E2iI/udLmybxYjlCM7jsharTbCLtnUUMnONCR3IcP24MLkW+I7LdKaGDEq6VxukAyMBB1QOBUEH/XkHjdoXhKBT/3l9/9yoF17tY9BDTWoiSE5eldN5L/Rbxe3T1+cHbWVy9IBoCbTQ6tqh9NGcsBA/zudXufotegDXrFfa7Wb2VDwdZAyA4ZEsSdLIur/BFj2XIjaXChiHzRSIJm4KjgLBFWiZClTrHpT1jyxux6NEj50Q/l9O/bWc6KJhtNbagy3yYA7ZYAtGGANMDcIsa9RngLCQ13i786CPVwmMP1xMw5fqYGOZJmYL+oq7SyIeK/KxrAfybp2vij8H+3fH6nIP5RF+I97vtASSbK+AXhjjnSbCLRDBIpOVyNaaZJSXSKlDrIQz5XeHuhac+qkOVvt278/dj39wjwG4wt7xY4d43SufU74kQblzuBMHIGswyNLq/z8uncf42s9SJ8oQF1JoQzNilZgWpMBbRBBbCOGzeB4o/KwSgVssnV52S+0Y6tBgAohSA6eoo2X42gB5cC7GCgFUCgGwizRCWbwc1ntPpqKR2Alksvq94MHLku7CcmolA9KWCvBMFHBRNHJelYSnSEpjotEH/ZavO5Se/bAuubSR2ED/HlPvod2PKSVUDWp8vUJJbemIbk9Aqqv3KZ+u59b53TUqcXozCNFHGRwnoMQaHRN92Uioj/pd0D5A97rw3/11J8N3FWu9vFf3fBbjQRgclU2dnemav9t0e7vmb4w27KVSQaAWkumGqvyl/KmPlAG+535auq1olt0PmilpK/cc0/WKuvDDaBx7WhSAoxIoBrg4DwXJUWCdy6wDyhD1BOJwiI6qkVbj1gyhK6TcoGFnA/cnzuVLnbPrVtnrpUG8U+6H9+IGsPObao5vKUW6H5fmZvKorfOsx+WKKSQYjHRyXES6jmn8TudNDvcqn38fE4H7UTzOqnXoSa8bpEISRwTllh5p5Zq9V6vZ8yPAeFf3vvFVd7SzRrozjTAA+zcDZWxQ0QireU10Dq5QEI8i0I8VSl4Yq5ZvTEzM1P+ogHqPtgraxM6yaRPRS2kDp22joRDE0QqjVKhrHzW742Y6t0OLle7X1zN6z7WgLrSXrDVjkbvtFot+HooqamEmEiINoIPm4DD9ez8hmD9GmIYViiS4D0WReksW8eD3nPvfZRBCrGINxCTiUZWghhEggM5ewFROi048t4P+suXJfGj36kYpIEHVmyXu9uXNVJllFkDlhRlahhi+7sQHU00JYQ8iYk8HJQ4wuSPLgk8v0Ci+/yIqfbv3z+QWb2am/lRe81DOx6q51k+oUV9uwr6PjK4h0q4yfbdRL/TR2vdQE8uAqpQg0M9WGdBKsFZM/M6Va+D5kcgCY87wOf+6sBXz7+fa4xuM2ni1zezkXtzWf+NolNGt5m6KSudZFHLV19sjOYvZMPJk8b3v7vUXTqmhe6939rtT/rOK5FNvQNDbOm6GiSbc6BtFHBN8FyPtfsYt8eTHEdl3DjJXAzgAWTUzSVhOISCCdogxIwjnjbWXii9me6mer5Za3Uic/bDShF+bcuD4wh2Z8PhnbWAn7NVubPd6Yx6dplUmpVWU4lOD0utn2aN3y1q9Fq3A+3f+5iw3WO/8DAM542KmprDqJBiVEs5hoTaEZY+8LzTdK7gagaWmt0frQ3/xR1fXI9IdysPn1EufN5bu6WoKhX1j2uNutE6PU1EB4IQB5yWT+mRVacAzn1o9/P9rL0rfO2gGwM27tdjVtSE8g1leFgQtbJM1AOJ1HFQUeUDEEsP3KmEW3ASFudK6kCj09+xeXP1Ycz7jzWgDhrgl1ZlSUZjOcMG4e11wvO6DMS6XOnrwPNqU5SjUfLPWpchokp0EiMiy4E7sfHUsuu44ArrvIlGGEKQIEJJAVOJmOmAmWDIkTnz1mpTlcJZRxE8B44xUbiNCASKgep49DUdyBpRBFICXnZwG8iyCRJxJymVULOg5WnWdMxqerHU+FoHq9MnZWfu7MhIBNVPRErny3u+PMZCbNchvVMF9XnbtTt7c90x27N5sJdNAkTUk43BfTyQMDjvQOi4odSCzvVJmcN3RYaPoecnv3bwa29e4cL8oaf/dzf/znAUXx/ORu7LVe2/KTrlrTPnp7OqrFSSKUhr+nxjPH82HdLfd7b6p7nu3OsfpKtPjGxgGtKGEpMZix1ZkLemUt1GDq5ja3PnfbQjiyZHGO0Ao4uRc8t90FLIKAxvOWARCDtBinmPYbrvzIUS/Cmb4msm12ebVJ/7/QMfDjv0rzd8Zo11YU8e6P56oC/Yytyw0GunHjwmtdxGf1OlkmeEFAc80hPFUHJyeHP6oWyEVzOv/iCmbK1bn3valAWxNRViXUpqjBDZY7hkEE46gJc7aM7Yxg98ZeNnxZ3jL+/455sw8F7pwgPCus+w8xutd3F/KvN6bU4l6bEg5JMk5HOB/UvH6MaLf7T/jwZqklfzfT8ur1khs6223ZEGJhsy7zZo669LhJjQqWrFDoyBVR8MRC0LC2GhRH+xoHC2jXgq8lZU0pvbd/DgNeeofNwAFR+Ch2jnDhDjADEqrfdlf0wybIj1GWK/RVq/LkFck8tkFTlfK/uFMFXlXQRMgkokSSQNdZFowQIsWu8WKmcjsJZIyFpJIUmkhFTTAerKY5M4NIXnpjOmbsoyc9amHIKOWmoxVRwjDRHjhuj1uKxbOkgDRzFwv2zQNvidRIpKLiCF6Act50DJMy6TR3xKr5SEh02Gp13Fc3B0f/9nNb9/lBdHXBBR3EKQWI9B3oVO3IeGPlt1zfXd2a52hRcCJFD0ho2AGsF0wPL1YONtUgIu+5OeVg25X9XEY47DY//52T87/T6id/zS7i+NOc5uaMja/TURpQf7N02dn01MVcosTyKgvlkfSZ/ULfUEW7v/2Oyxk3d9gO1M+zbuTSGHoWHWm/NAt2sIt4uAe4Ln9d64mEmJpLgouIskxWAiOe8Gm6kQIh5D2HOoOHA/+oO6aLod/JwjfJ1T9Rw29SsG7Unz7HcXPoz59BeTD6wPwt2XWnogdfwFZ8zmpaJDHsFkrUZHZ+lxkvLxoOTT4Myh+m0TFz6K5KofXWsrmYUwLScV863Sulu19TergNdlSjeJ4voWJ50UL1eCv98hPv5ugPpXux7cwBIfkMbfrYy/PTCvcRCik1Vb5/l5mSavoaTnPOmjVVGd/u8P/JeFTzqYxrGO60Jh0WpYvSEFdSt5u10Yt0kKXJVkSZ2kSANhzN4Ex1x54CWLYcYJPGkFvewEvuZQvNEbMfPXOgX8sQLU2Aazc+OM0ulwLc39sHS4hlBsJO9vJAi3gvcbyPohBVhPhUyQg6+KYslZt8AY5jzivBewEIRYYMJ5j7jgmRcd+25wvogdG6SEkkFkiqihWDQzgBa5MIyeR8D5UfZ+NDCPAoT4Z907q713YmA8zgw0sB2PSeNlII0WVvFn2Sdj4JwVU8UehKhQywWsZedDpl4zGg5Wkg5bGY6/ZC/N7Dx69C1nmeVg9+P2+PKeL6ue7GV1M7xNk/gl2/P3lm272/XdpOt7QkeoSA+8YWE5Y75M/PIOSlMCSoJaswZJXb+ZtJInkoZ8jE21//R1p09eZa0Z9+3bh2/+7exqRL4lpdpnUsx+regUN06fn1HWWmo0a5DWklO6Kb6nGuoxT+GJscfrZz5Id58/veG+hsd0zRCLHbUA9wVjd5ui3G6tXeWMJQGIqdaglAqR8BYoao4EB7HagKQDe3KlZWMrV1rjPAVLWleo1Slq5k9CI3vGCvv8637u3OTBg29J8F3b+fT1DQ9sQuDPSeM/K0v3gDPlhk7VRxDUqY0MXdBZ/rIX8I+G8JCV1cmvHDmw8KPEnY/i3I+Zhb612dh8slUb/Fwo+neGdn8ner9aCKGEVguqWTsmsvSZPvEj3QiIPu/9aMr3q3t+ZY3ksEt52KltuIEQh4HIkhQLrMRZ1PIkK3FMaHfBm1b7S9dIU/pDHnP8k+vuH1IWNtcD3JIi3Rccb3dluQYxNClTklJFpCRExyRrTKzVOVKqRCHOBiGfR4yHEPf8peDfhFVwTWvOHxdAHWyItf/3jayO5ZBkWK2DuI7Rb3KBtwDA5hB4M3g3FJxnAcFqlCUyL5qqmnLOT5MUU16EmR76+Qpg0QRqg+A2MHQtUtFjaxSKgLaQhJQ2IM9zAbUsiLrwEVTdcGA/hhBWEeBqgDAZ2K/y1o2wtXVvbRLrrrEHJIasMSJdBtQYqQ76Vpd/F9msA/dGiv6RpailS0HrM1bTS0bjISvwuUqUpyAsdfcdPXpNbMN+3gvoy3u+nBdFMVZLm7ckkD5Ydc2dnZne9a7vh9HF2FRBIpPLgBrP+8sxvPMWiqocRK3LgJqcTVv6gG7Kxx3wP52aPfbGZQu7KzpoRLJabaamkqK5noK4g7y8X3r1+aJbXD83NSdiXbzZqoekpt+gnB6lGuyXzAe+/szXz/28x+ad7/cn190/LLTeNARyVxPws7asbu102huqqhqKvruShKtlaaVV0hNCLAVBPYdQBopEX2qyc00uTcOUZdKr+sIjkMoyEFl6XrZqz0Ite8pK93iVyter+R/f0H/atS0zKwH/aEAoGDyuJM046KcdXnfX9ULQF6Gwe0O/uttZs65yFaCW8/WR4Td0vf58GcKj3eBellk+dQ3Yvcu1uRgFvQ8bxBUS2WgRbs5seNB2i7vMwuJWb+1oJCqKRE9nw63Dsll7smD4+ylZHX23jf2ru/YOAaiNmnF95sKkAFFLlDZB0ZLBcNEquuS1u3RxPG3DzresG9+buP/l61t2urvK+7cyNQbjteOhI4O+6PjLZe3yny0feTXrJpKPuhPzyRrfXJvLsEs7uF0w3xs8b2HvmoEAIROdoFUhEln5wOQqk4cAOQqRS5JzSiWHJYlnDPD3ehBes73uwu+fO/ADV5Or+WJX8JqPBaDu27eP5p55Rm271BptBLFJM24XPuxi5m0ew6QLPOSRlWfuMbvzwOEiBL7EzJeC9VOBeZYJF4WEpZjebQcoIdUmsX1LWXBFZ8SD7gw26SVXYatKRNqQol4FicqrpKLEBaw5di0IYRgIVguE9cRhEzJvYWvWc2XH0HO+7KLMwMEt70AoBvXU5QA1AmoYkJc4gogQnrSykKjo3XjKKfGiS+ixbgavZMae/4NjT3au4F5+JJ4aa0P/due/HTZoNjeodWcm8wdNx96yON0eMz2XC1YQo9NEpwNAZVi244r7tfUWygiokiBv1GIby/lkSD+rGvoJA9V32/3ZEwubF6orZa9GtrGrZ41xGt6SiexeX/I9tu/uLrvluu5iF+NNqTVz1rk6Tjn8A+b0mBXh4N88+Z8vfJCD+mfb9o4JjzcMSX3HMKrPmaK8aX5hfqKsylqcMFKIXpZm00qpNwPAcYv+omNcChK1ILFWcNhIxt9gTDXR6XcyB6x0WgOZZ3NyqHYMMn2wIHysL/gVnegLK76mP+uaVlKaazodvHjZAOJKMgMrZMEbz9M2gPCrXJkHfL/cE5xdEwsilKiZbKj1alLLnjFSPNoBf8QWYmHf6f3lz/pu7+Pv35Ydje/xjwcX+L/AwzF5dCUHhcHHf23Lg02ny/VNJ2/LGX/F9fq7O/Nz61xlmpGoKHVyMRsdPqQb9SeMcI+cyeaPvxtJJipINVvtelZUzbwQTQTSmCQca6hGQqdMXHda9grYu9e8067vp4zBIPA4cuQtQ48jR8TO+MRVqxj27uX3+PofeuuVWuZoS4osRVGoJCxV53zPGPdBZDz2Te7JbeDxCZ/dUAN5rzB2j6vKmxBgQmopQIl5VnTcaToPAhY5hKjNuI6djz/rJUls5vXzSiUvFsSPdgMcEtad+e2T/7j0PubNFb30YwGoMYU4DAv5dYEmm07tUEHcojncxiFsrIJvuBB5t2HRQzjvgj9WeX/aeXPBWz/NCPPgfKcE1wcL5YWZTvXX8Ly7gloE7oO9AiY7WqPIqqBqGsNIhnq14rBZsr8JnL8BrNtIzo+T4QzZyQGgRubvIJ+5TLyJyWCMmoURUIMfEJYgVsmU6mOazkKiXvWJ2l8pedB5Playmz5yetw+DA8PxJk+6o8Vrd7hoeFJItolQd+tWX/O9NzW9kw3M4VXAiKgJpDoBEgQcLAQYJnYPEj5VtVyyreRQ1pPL2ZDySHVkE867/6x5xePVa4qrpR1OxB0yMV4k4Z2ZpB/zpX+jrJdbq965XjRLeJ5hxtDNaty9WrQ/HechicA5Mv/xzP/+9QHOeb/adMvTbAIt46QursJ4gumKG6cn19oWmt0ZPEqKWeV1q8TiVc8hOdLZ06XENpAlCRKr0s87JCe77HWbOsV3VEbOBfxoJKlbWpmZznTh0sJjxWKDoGCE/sOPDL/zusZkKJgPNX9+STrSO3Bam1BJiRV1LGO1m429jExWsHKyMQZSKUl1aouzs1UR+4Yt+8GtCuRxjil22XgX+Oyut/1+jcH9hORFS8TNZs068dEnhxCQY+hkCckhJ7tQWwOitKemOaSpQNXgK8ATDWvO+UfHT0aGVk/DQAHkTHseEiOmG4KAAkKp2RlNVI0lQoSXFCx7ch5cCiFBbbWp8rY4AySr17KOtU3Dx6Mp7y3P+dtswKYVOtKk1bGTySBt6Qsdsd2F9vv39heXBixxmSE8fqSqXxk+LBq1p4u0O5vS3sM+kU7XgMsl3LCgAuycUatoU4CPs+FdzUtlAIdO/mSqp3ZLjvTn3mXlOXKgadZVQqLJEEnEiKvqopVIJBBgEw9CR8YcxH7AbVDLWwpQtWt6SLxeflO9vfbpgedjoZyLFUpJAK8oj4mWJaZcEJroYXQGECSRYRKU1ZWJCpLXVPkqiwWkgqOPjy4tivMZrw9JfcN7RryWm8YJ7m7xerzwZhdpt+/DhFqaS0rSctTTsFTVoRjlvw0OMgp4A5v3E22NDdrKVutWnNJJ8krJYZvdZCfpmCP/fbx/bMf5Dp+53t/LAD1K+seyvK8GBlLsutGQ7ojBXWDRrEVArcKZ60JvBgknveIp0pXHaucO2+46sgS+zp3Zr4v3Vzu/OiJwgPs5yutJcUJ9zA8REd3HBGwmMlEZgl5WVPoJyHwdhlgpwqwk4y7nko7CdY1IPgBQSlSSOKpPLaqEiKImLcY0H4jDYcH+ksolVc6ryhJzoRUP8OJfG6JzaElLE7pkC19wCf3n9tc+82Nv5nKumxlOtsmSX4mVHCn7/ndpu/XlB0jvIkNRQokKZBCAUUGNEa7gWVAjb2/EVAj0OaNPCoXTWUj2WFdlwcKNt9ZKqdevRqhhd/c9ZtDTtOGOjb3aMoe9AXvKtrF6rJX1qt+AVKSGx4fKpN68kolyr815L4vnXvtmwe/+YEuxD/f9vm1AuDOjOEzucMvuKLc2l1qq9gik0cWrNZnPYXnPOCzluHpypdnikqYLPE6SBrJPOxUDr7gvd9jrdnkOAz7yF3Sshtqeson6qhJxeNG0/Me/ZE/eeGJQS98fMRMwv96339dZ4YJWZrxENOVPgynluoqYC6RkthEZiOdj7kESe0gaEnoZAFRzHXZTZ/IptoLmzf/WMZg344dulqqN4ZR3JQR/ioX5T2m090emMdkokAmekll2Vmp5XEU4iUQ4oL3bL2PvM3I3oxdZ8oRYcd6P0vIU+2KL11/15r2TyMtrQDfxt5Qsy70BLEfA8vDFMJQKmQDAudgvBponBFVTmDhILSdxMUKILKkZ/pNOQUP3tV9Z0QXuwkSKbMJUxse8nJ1amGTtH57YmGH8uFmV5ZrO+126pyVA4GXLF3KRlpnRJ6+0gf3TBfskX7wb85Lnk39fO/I0Z1+ePJkspG5llM+ohGGJVErAUiTJAFW1F9Cnu2Tme28C1t1xYieRWjpAKvA8xj7MDxwmQghI+AEGVQ0fpdMngRVXlLPSJizCZ3rZmKqVLnDUgAAIABJREFUWf2A/T2oCV+0WSZgmGVtTUo4JiEMicq3ZM82BEMqkRRJxaRlhVL2gxBtL3GhDH7WUZjuajN9wcx23k/kum9yz1iwcOOw0Pc0QD2I1t3k+kVTIHBay+ZUog4b4kcr5JdscFPgQwsZ7/LW3+2NuVeSXF2v1XsySY6WAr5dEj4JDl75nTcefV/961eyQX4sAHXfnn+R24pGV0G2foiyrWmg9SnKscBAhbWLlv0spMlFI+hC1/DZRdNbnNaGAcbBZU740g9cTSxbTDlFaES2ZIKyX4WSypArx17VuGdyN9Pvu87oYX/wLRLH5Vzkj43nyolOn/PDaMJ1imBbxnCLdHwzFe4msHY1W6u892RjmncAqAgCEWSg5RprZAMPQDUM+jClygC1nsU0eY21PNRD/9QimCOFqs7+6cmD1yxlcSWT50ef+9Dmh1p5mq/LdLYrhfQLvuDdZbva4AseYhMzq1EMI9rAistqUzF4H+TIlyNU56CqDJBAyOpZBNTZ2ljtVV2XzxTePDoL80c6rBYePvDVK6qJfGn3l8ZZ0vaEa/cmkP6qLf3O3lKvbguj2XtIUl21xltLSU2/VGL5t/3QPVBJcer/fp/KTD9jLPGrN+7dQEyfUdZ9Vhf+c1xVG6tegVEbulZvRB+F14vgnyiDPyBQPzdz4fPnl313dyjdqDeaIuzUCL8a2N/Dxm937MermETX1MU8meJMHXGpfNxk+LwDOLoCqF/b8mBChambjFeHRF5PIWxAz2uVD2PKQUP6kGFAHS2VLHsfEGIY3yFFC0rraZTibMH+jZ7sn3vXDX9yT16k6dgqwFsyH/4Z94s7q07vemY/MgDUNCmSLG6Q+iKROBMCLMaeZO+c8IZVXB8U+/YFLgqis0TiVCnD8QUlLv4Erd+BQtqdx5bSVISWsjApvdhCLlwXnFsFHEYghGZsfUMGOUgRYVQFoAKl7AQBsw7xvBVwmhW87oS5lItO77cvG5/HmqnqJaMjTNe1mG5MqnCDNPYGYXkTOr/OGdsyZRnVvnAQgadJoRu1Bcj0mYL4SCnC4YLtyxXyqUR1Z8V8jQthhoYwmVBeXifYTwbPq4hETWvNQcn5QuDJMvEnPbpTX3lx/2KcSysHhk0zWT1pyFHpca0MuBkA1rILq5h9y3qbIYCWiFEqBSkWGgkrr0TfKzpXZeJwlahjJOWpP/z+3w+Ux1YUrTDAhoB0g2BcT8yjZHlIVr4WAVXHC6NBQ4NhSQVJ2QYppq0IZyzAyb6oXg+17FKh2sXVCk/sm7hlFYC8qYXJfU2Q/xyd2276/YwCVHk9n9KJetEQftsLfqnny1myOCKY7vXe3+udu1cKsSrP6h2RqCN95Ec6gAcEqCO/d+Jbbx8k38/+9l5e+/EA1L2/mUKvNzTKtfGc1brExjYWAMFYuODnC4COJ1FYqYoZ6lTdHkBVS7T3ISUSWcUhLcpCgYhlu9iHikRRbcFzcFXpUTqj6rIsg+zPVa67aOd6rjVdHLy8oN5tIOPM+vqWB3XPdHKEahI9bc9R7skDPgDGbK26/aazLomAuSxXuCx7I4EGCkxxI484EhWXIsBA5HRKWYRUzQWtXjWaHiu0eJaDP/w/nd4fU49XXOt5LxPg5/WcGPF8aeOXJljxTZr0PRrSX/aF295fKBrehESLFARpIFKD1DdzPGZEvYtlUhJGlSTnB4AaSUlpLYW8kc43xmsndC15tuDeo7O8+LKo7Mw3D37zivrLfmv3b02CELcLl3xGePnPTOG2dee7MjimNEsgq6Xd2lB+SWbyYBGK/68bus8TufN/8+TffFA17EGta/j/efJ68vzLoSg/i53iHqzcuuA8ChLdtJ5PkVJHSvSPlQDPUxCv/t6lJ2LEHAFVQ7NVX5XQzpTgQTbuHluWO62z42Xsg1ZiSQ3V36Q8fbnS9FiZ4QuJc2/84eHvL8TR/ou1d444pbcQ0g2IuBMBtkqADdLDsDJBkg2RtU7gGTneGMLIkLIkVTfRejooOtkj/2Ih/GG29tXfO7H8vVbm0r4tdzVJy/W1IuzOXPhl369uqzqd9exdC5UAnWau3qxXOkl7RGKJPTtblMqVTobKEvgQ1woLIRbTNDkT9Wx7Al7oSnzNh3DmK6eXAWblsUw6m1E3z+rxVOCW3OB25fgW4WEzMEx4Y5uuqmQU4aKBlEg8zwYmIXySpY6kmLcQzlgBr1lFhwoMx4qKz/6Hy7W3fbv2DpF1GxpO3lRnuksatxP6ZgMbM+aMyYJnFU9BMdscZzVJ6UWWGEjVgkvEeSvxcOX8Y6WvXsYUz2r2KCp1XQ3VNs10C3re6qy9jhDqUiUWlHyzSsWzLpPPewEv/g/P/cOleK0xUs7nfG0VZKtrSXpD4sONyuMO5LAB2I9V1tV7phAhMGmlUEJUxvaDroKghQtanjI19YTP9TMU6IWvHHzkYpwP39ixd8Iz3SIQdwXGPci8CZxrCRcyYYJUgCKRKhqDhCqyagGcShNDSk5FFjIrerlL/uAi0Rt5ns1fbd/zH6/ePe5A7mihvLeJ6kGuqp39bqeOgV2e57MqTY6KVH/PazxeVqYdHI+JgLeHEHax51uEkLUsz6eEUi93vHtkkd3z1tqTf/jm99+XZOmV7JEfC0D96z1fVhe9qdVRtEZIjAqDSdVjFwyWDnzRpsBOgOqi1CWY1AWRGQ61QKHGAeuBQhZt2BBRIunoE0MIHnGgzsAeKFRBQp/Bdwz5BQ5iXgPOCSHa7Wa7gHUQZdx+ojbqvo27hrzFDcMqu62J8legcrtMpzvpjG0MWo+jzkPUkYuEhZU6ahT5CDAoeCwvRIQghActTUjkKZ/oJ30mnwSCA0z6zPwH2A95JRPm3Z67b+8++ebFNzOp5UZguAucuJcs3m/7bmN/sS/YAaU6ByWSgVTjgP0cl+WyA97lTl2IGntgKhtz45DkGrJmujg0Xj+lGvpg33cfmXPTLyZJcukb+7/RfW/fOeDevf+LuL49vVEJuN+X+Fku8bNV32zsL/WiIjO0Wo2QN/J5VZdvUEbPFq7/SNvMv5xBNnulwP3evtOAYTowut8k7TZp3K+GfvUZbndvw6jmFeeEEItJnp3CRL9YIX+vK/xLXrsz/+FypiKSNxpZbbRWwc1ZgC/asrzL9HpbrbWjMSOCWs7qVvMY1bPnjYb9ZQavVCVc2gHTpt1u1b2QGynQ7T74WxjgBghhowi0WjFk0oOVPpgQC9rLkZyKaQWOrksCLZKI5ZUzVuGLVuLzPXbPXFL+dL5GvR2Z/PGNd44KVFt1Ge7IbPglLqubq05vwjtbi7wBnSbcHG75LMktEFXsPDpjM19UyvVKDNZjZMsqIbpJml7CRB3vqfBcX4VDhsQLf7eeLl5WFItRG8KOvXk9mNGE0utTL3YLCzcL424k5vUEOBx80N45A8wWIVoah9jzrKPQi9RaohQ9T3CRCY97Cc+zohfZ8yvQX7o4fGFzdeLGM0MO5LYmiz0NFnupdDf7XrnGVVXDWDMYJikkiEGjU1T+IgAlB6l3ztUlFviyZf9oYcwhIeCsNlorwh1JwN2axF3g7I2mrCYBIVdpUpHWr1eavltq+r4Q/tnfeemfLsTrLDbvaWQMazJMt9WFuk16vgkrvwUdT8YI3HunSz/IiQ2MOuIBnpyPXQtEiYpx60mby0erRD4eJDxNS6en/Gw9U63GZqnpPvB4p2e/G0NYLwJkg6DFQamAKi1kpKpAWRkZc2oqSwRpNQ9avuokvtAnfmoa+DXPxdS+o/vf4/r84RXzx2vvHHXWbmsJfWcT1S+Hytxc9vtjACySJG2rRJ/GRB/yCs5WlTUh8LAksZ2ANoUAkyTIqiR9A5U81Hf+ewvevtLXfNXf572u53c+72MBqHEDGviYpi6Fft4oDeei8tpYTCoQaUmhUQYfSRnDFYShMoRmxb7OHPLAkBFhKqVSRFISyijhhhwVSSDOsbijB2u9qRz6dpA4BxIvkghnvICzKPBsJ+0sXAbVdyUHxUZkg0VrnMTONNCvYOnvhsrcyJUdN8bESHhA8h2AKtAgUl2OTi9TLAZtNgMnm4BCMih5MdSSFyBLno6Ragfl8Tp8dCXZfnfH79artFqtQ7ZDof6Mr/h21/Pbbc+M9zsFgovZ7HRQO73MzhrwtC474F1O+UK0QgVTxRQwgs4UZM1saWhV42zaVId6vvfIgp095K4gcty7d59s2jezta6+TQT6JdPz9/cXyz2mbydNWYGSMowMt0IkP0EaXgg6PN0Ds79dTR3vdrrtb31AEngrCl8NV+wQgX8N++V93O3vBONWXQbU2aSRxz7G50oI311U7hVZ9Gf+/dTLvThNvnHz/cPs9Ka05NuU8V8wZf/WXmdpLTvXUBH3VHJBNPPnMU+esoT/NNPE19eITs/PZHWS4XrtaZfw9AAz77DBTXgfhoIPqQR0KYoFjbRIAdqD+UjQZOYhx37YOq+Ns5YJZ0UzOxES/UIP+fFuKI74NLu4spH+p013TRghbs0d3p07+BxXdrvr9VvG2tSyB5Uq3xoeNmmWVYGwhEBRESW3RZn0FpaUryxJomg24RKtSlDyXKHgpULj033hv3ekUZ6IimJ79+/n6M7ToLEJYrwpcbQ7Y7oDjN9a9frjwfuGIKGllBHCFmS0imPosXfknY+tSS3PvsEIJKQoUIkLpOQrQYhDjsLTBtzrsujNzTVFxlbckAdxRzPQ56G0sbY34aytOfYD1n7MuigpIU8ie33QIxm8pCWfiDNe4Asm8D864w5L4Wa0UUPk6faE8E5NdK83ZnOv363FUDJv1I1IkmN99N/uUniCPL2wdOaJqQt79ojNC+kaCP5WjeL2WpB3g3VbbLccCsbUIMqOR8U2HUljoiSkXpxLgjmXQiQy0QLfSvNWEh81kp8QzM/1Ov2Os26t1slNksQDgf0ua9xGCjCSKEWSRFd4vCgA5gRRO56BvfMNJNFQiW6AEoUjccoKONwR/sC8cq95Y9+eB1cKSP9xeE+rVGHDENCuRhB7BYddgXkTIjRJSgsCF1iKNy2GJcsucj4bkuQaKUSNlPQB8KIHPmRDeN4Ffmbe0ak1oz9I3V/p97ma53+kATUC6TNbnlF1XVdjYkwlzqf1CuvaY12iajLgkAth1AUet8FPmBDGKwjDxvtG6Vzm2acYQCOJqH8kBREFHijOIMSwCeNBUg4qmtYZy+j7lIhFUjQlNJ4WEt4AtsetM+fJl/M85LoLm9MfI2GsiPIPn4UtAtznpQ33aRf2uMqsK3uF8s7Fj4pUiEH9NALpys/gpl3WAY6gGk+4pNS8ajZeh1p2qFThe4uEh+ssLvyPJ77VuRqa/9VMjCt4Df67W/7duEjEjeDU7eTpAV/yzqpjVtvC1m3pBtetZEz3RnnGy2znyHrG5bTvit4A+wC2ipQUBJUoyBppZ3h182LS0C8UvvvteTd7EAy8+c2D33xPNeVBPyzAWF3kNyekfqVqmzuXZrtbq54ZcdZCmmgeGR92eT09baX7vpPuqYqrZ97oz52GVTPlByUBOTiA1UVruO9vTqz/NSiru7nT2xqMG43Rk5RyLmvUj6s8PVgSPl4IPgbIi4aNkU4KlDhOIG6Uzu9OXLjHV+XWqtcZCt6rhNJKKH2K8uQJTuWTluip6fr8Oej3qenWrMuYb8dAd0sH9wXm6z1zzUeHd8RCIs0mQrypSFxUKOaIYhMIjlnv1hprNxpjRgtTKRZY6mZtmtLkSCnDYxbDcz74V3tvPDUgcTWuf2Atsbsr83hf5uGzYPz1pl9mzlnhIHiRqH69WV+UadqG6CwEFK2GI6DWe4uLLVeaGkJIRTwBSwWgxKxLxDGvxQEj8e+XtH1ljpc6o1oHzfVG0+stgul+9HynsHwLW7/OliaNoo2kRE9pPZtl2Zta6elg/ZJ3LL1zE86aNVVl1oYQhkhESRfqyERH84qXLfLjFfuXAruTBkUo0rCxZnF3FnAvGn9rqMx6a22r8i56OA5UvxIVu7PySgpVWnaFRZi1mk6zxJed5+8bF07KEMq6i/Z1fL9CuFsC3OmsXV8UvViFsnmjMagBFiH8Qx/dU9La1+bTVice2OsQtqUo7hMe7iTDu9D5yRDT5JGJHUIppOipLFmSWrYBoC0ChqjyJoXIlEoUCjpnMDxhMBx07I65ihHQ7aAQbkPm+9nytniPBZKu5Vmkml9ExqPEcDpgmL5sWTyMQo5SosajCYhBmDLIJ7rEh5ZUeCOFq3cL+tOxGxqF1muHXLKzFcT9IsAeBNgOAGMxz2fBVxZ5ySGYqLspRJweMpFCFajlxUB4rKjMcz1jXoJArxbXq+lPlZLesZM/uOXBpN6oN3ObN3NUQ4mBliyxpUEMS0pGMeCY8zxu2Y9bDuMm8JBlX6u8SwpjhI8C9xileYGWFRYCxtpd3OAjQSimYC/bswXPNqAEpzNtVKraSSqmUYSzjsvXPZvXUdnXHeE5yMrZb/64j+mAFHHv4Zn1isXdWYB7co/32LK6vrfUqcc2iIFnzSAZM+ibGcDKoK5K0WUlHtDdQMs2/o9Kkl4+NDwl8tqRnoLHCoLnSyqObdw5PvMRk2bDvXv3it293dchiXtd6e+zBd9r+3ZT0a0yb7yMIywwyi3KARFpORJfZj1HHeRBy8zguqOOHoCLgBprzVpC3sh6w2ta02lDvdTjzrfb1eLzoODke7Vx+zc3/ptR0rQ1U807cpV/serYm5dm2uNFp8wjoCapdhOrx4qsmR3zwn7HSveUdeVLR2tHV1KKH0jd+n+75Yu1XtGfqBvalQZ8EIrydtvubWRjhgaAqmS71myclbX0NUv0vBFwyoBtRweH2MQeOKwWHLYJ429U1m8n6ybQOYUBqwjGJOURL+h7VSKeswxHF/OpJSiazSbLG2TAz6H1d4F1NwUPq2OGGaXs6TS5IJU6gRheQqBTCsWsXCbwTIIzW513txnnNlXWDLMgKfOspFSe4kQ+GTQ+FZx8UjQXzx4EgJumk+ukgAe0xwcSD/cH4zdURaztBU+p7otETVOiToIS523sEYdgCCjF0o75frXJVcU6Y8oJz74e21BIybasZWcpSZ6ziv9uKcUX0qScTvqZ8BbXZoi7VBC/7Mpqd9XvrwsehlQ8P0u5BIk8TUodFySPAsK5YEKbbdBEuJbZxh7yW7z1G4L3Q1EvOcnyjlDidQv+iSrYZyiIQ2WaLoJyI2R9TNHfqxhu10A3V5Vd3en3BEPAaFCfpkkvTbIZKcSUYb5ggM8bhecqGU64il/xBc3nxFnqeavm8Llg3V3B2Zs4ejMHjyioI9PkPGp1iCV9mzUeUk6dP2M60iNvrZPcnQv9QKjMTUW3u5Z8aOQqi2urCwgXgxDnvaKzqGgKENsxFycC1EXAHIhSQJpjwMMB4U22dlESjinAO70xd9iqus1at85ZF9VXbas1tJjq9PXg+Unn/GFkPB1CqCrkEadoPCg1wQK1Rei5wFNdEU50KFzQXX/VXQkRUH2SrhmhdHvu1b3o/e1s3U3euVWRsFiy4V4wNgjiNK9DkiRGJ2kbpTjPgK8Fwlcs84sB/UkSNPO7R/f3rnUA8lGLUAfN19FDc7VZnVa6GiLwq9HTamBcTR5HpeEWBjEkQQ1jgBHPPMIc/n/m3jxWriu9E/vOfu+t7W3c930T18edFMXe1C233Z5/PP8kToxJYMBIejAOMkbg/GEFmExiwzMe2OMZT8PwGEaQmUwjTu+71JREUlzFfSfF7XEn31ZV996zfOekz633utVttaRWt9ouoSCSr4qsusv5zvf7fkufg9BC7zPjIyyFrLRxZBIq84AIx0RWbfx9nN3Fgsopq7x1o1Ug+DhTcUA4RKgxyIRrIWkbeHiCobzjg7nspX8rcLgohHj735/7v991yP1vnvvELIl8fRbItrqnz9tusWZyfGKGNaYWi2fUoEb4Ny6aPQ4DAVKZ58fPFUGi3jxRqcRkrb4uS9PrBYdDXRGOIoSTt9qdkZGR+eYfii512mJwAAdWcyJftDnuLiajdszOtqUj0XMxymPipiF25PG7VpV0itUbu9NpDWo1R3YBnOltNliEzxpJ0T+771nSlOe6OPmtdhg/Ri299ufH/jxmbP/Ux3QOa6PWmM9QbhVERnbv86Zrl0c9bNEpI2oAKlF6xpyBiayZnPMMv2oUHqGI1/7kzT/5Mb3mz9Ctf6CX/p9LP9kqQ1hUC264FsiLodCbzcTkXDS2UW2ohCjqzeYoT+Q9Q+C6Bf/Qg88jgQQd1sD7IerDfEA/j1o3hyEkPICmlD4lnN4CQs446l93lJ13nj3ApqYU+XyqySaIJChjN9tSLwQfmpQJz4R8JGrJRZ7IUwj+mCPwtvA4QZ2XwpC5BMJa6sNu9O650tkFSCCSi0IcTdBUnCKCH8Tgv+uIvabbBUopl3DHPiECPC8d7Ajo56O1ARjtylr6kCl5w1E4a2m4odE+cQhltNFmBuZFMhGacp0uuqucs0Mu3sNcdJJm45FM5CnH4GtW+JOspA8CtUpSuYoh2U4DfNqWel3e7rSibbaq1QxXaiQo/hZIdtp6f16XeA8Mdj3G+ifnMO/WEMRdXpt1TpsFlJC6Ugkyye8ig6OWhcOO+QNjzI0M9DcEjBbzSYlbJPDtKeV7rbWLx9uTygegaT0LSRKZy+oq5/yqC/5KScLdgvsnZQgPy469l3QNpjU+UxmyXjr/oke71Wq9NJrFcMGih++TINhlEOwYZfx7nqeXUfvueJicAYFsZxS2Sw870NglZV7U413VqDW7UqoHnsEVT+GaZuS6Z+QRU7wTBXrc+8wHSLyxMniSU8ZHojucZ4YnSJYmQF9w2m6zeREtL2dEYqAUIu/r73uapOlFj/7V4MIJxHDVJKo9pifrNGEtS+Qg4USZmCwI2EaOjyctjr9zlv6BboYfvCiyl58tXy5m42Afd2FBnbC1jcC2g3UbXW5WO2uGrLWgvYWSOKCSY1ZrWJFko1yJm8DZZRfCaQS8FAh5W9bl6Hin8Ck6wo1gmvIwkYEbMKn9qLko/6AK6rSpOpbY4MBnCyALgifLwZIlAcNCsDAUHNajoBeApuBDGhBUgKAIEOEhMIdIHSKxkQwUtZ8VefxHBbUi3cY5JmG9eWYMMMWYcmIhRE69pMAEQcKCA+a7wOwoMHcdEzgSVDiBgG/9X5f+9sG7XSwx/zGmmdQc25hh2GfyYmNnsr3YGtsXyZKxjlSwbxX7RqtyYqp0msjEix0zVKQlIaVPspojiRwpBTmpGRwxNBx8QDs3FO20/6FYEkbDBAVqpiLZJhb4Z8uu3dYZ6y502vcxIqpjHGHeeJFVG5n4/arzEX9vKx1uxMCn4fCABNDEFB8CtHJLSsvB2a0J1RDnu6H97bafOIICL33hwHvrQ6dzWOu1ODtNPk4t3UU0bDRdO6c7WjJdGBo/j1Ki2z+j+ShtqJMo7P9XyOIES9mDD056+qBLxo+/7uWV+4ckklVJgO1ZgE/4Qj+nJ9oznNZZ3GwpqbDerBsuZNcEN+a8z6OMJLI3vTUqeJ9SQmrgIQP0CQXQhLLHlNCbnsF5pHDaOzypg78T6qlW3g1xITYEi9u9xResMatNoVsA8VJLNZPyZlD8MJH0SEB6nFE/EgpuuWgnNIgZKfLVgpLdDnE4R73OIs40EU5gMCoTdZ1yfjQQ8nWP7mL0F/DOLgrgPk0d7KHWb6JAZlHOApPiMa+lF4Lipy1xxxy6696x0TKg9pbwDMxC6vxucG4nMW6Hc2Zex5aRrNdpVAU1OUNp+DZ4csajfugDrwtKNgbvd4GHjxljluu8iLosndTrYzRVl7zgrxrFT1IbbhiEp6ZjkclSISSDCnFVEsJe1Hqr6RbrSAgzKGOBCf6YpMlFUOxwF/w3nrHi8mAfMepZ2g/Or04AdirCPm21XdvJu/UAgassQ56qO1zJQ4zzEyb4cx7o3VzYXGuVl8n9QnUGahLNwpqBrcL6lzy6TcYUswiFmlASueQjIMRxIuibiP4NR/GeKW2CgUdd9yecNdtcWa4I6GcwyriQqq3S7A5L1CVD/Unr8VKg/iblZJSrWpVYRW3BtGXMe0uZBccIKYjwokvYUGLsc4mHTwZth31plqB1/XE14kIUjWZjNFHJ5eDg9eDhhOfh4khTPoFHAKoxwQxNZS2R1OYsdNO207LQ0GiYDwOxfn75cjWYtxoJhTmKiRUqkOdEIFtI6Vb6Qs9DbZq99TniKTwaZ5Sqnk1QKW95Sk4igdOG4lnLyR1JWLuDlqQd0ULuG5SzjBDmu8q1NZOTAzmb+CjjAf9BFNTosFNbXBOsxrI+2ddwupwdAizxLiwLSJYHDIvQ+rne+T7vgvIYZMAQ6aIsMnYpiSOg3leJC2Vl7Vf55faciKqCWgWoTS3WFeOWAY0mC0iqrjGSAOO7Im+Gspji7D3hISccxwLHa6jCEZT+mAN24j9f+c/vakn352v314Go2XUN65T1+1y33Fp08jXW2BkhTMtkehrMKOtC8FAGUxWW2MHy+OxFc0XYF4iST5ziF1Gyox3iXx2HcKFZ6me/TG/Kn1IyKoh78MrgIGNsGUG2naF4qeia9eNP2/3O+FSJJM4Cq8zYykYgdt/xdERnqNiXRpv3CPdWxviVhxRAPBemh4hHpmTWSPTgnL62qvOLbT/5nUnbOUyZv/AXh//iPYXavzb821kCxVCTNjYmRH7Wl367bdsltmv7dMeBtzFyL7JNxVizP7uZ1PkRA+bL43T8dF/eN/Fn1/9Mf7hS+b7vqo7b1lNP5hAqNiiEnWnw+11Rri4nJpuoTRVMLYWAer0ejx9a76z3HquoQO9pcFgheax3zdsAoRMoeUQouwGMXnGUnA8hXHZE3oD6g0mAQcUKv1QFutu7sNOi247oFpj4bxFm0yQbo0JcMhxedYwd8QLP/fMbh6vj+6/n70oFof19gay0+fBHAAAgAElEQVRUge9BxO0FmmHt9Nzc6HjKJpMkvSeEOBFC+Col9LwLUIBziwHdS2D9TiztGsrYkExT5Im8TWrpYUj4EYP+qBX5249xtPvyxYs2IlOtWV9fLDx5XqB/QVj3sdgBTto8ilI79WbjUZomZykhr4gQLqAlzxx1/QTIVvS4w1u3C51fEJEHoGycZ+ltqsRJo+i3bD09zY198D9MsU/jAi7zVmMG0JWNSM7SZhfmRYQX51ZFSPAx3shukFQeLoP90tvQPTujRdvNyVZdObeMI+ySHj7nrN2Ql0UzAl6qXnXEV2jCvhWkPAwEzo6QwQdw8QcevPByNdOILFZqw6qWh11pIJ911qwvdLcBNPCklhkh5dtEsNeC4IeDd8fauRkPAWfxILcwAr9qtdmSd7uzIEA9TbMgkuQBy9IzRIoTmvgjudRXci/fl9Uadacs+DkN7TYk1n+SlGY4lGaZd67fek+Y4Dqr1dpKqtucsLcCIWc1hAvjrBwZI2yiU+t06wMDfycw/X2v/p94QVz3588fkbNJ2c+AzyMASzkhq6knq6SHlWBwHuS6z1ubILqe4RyXwFOVJ7XaU5aIS8b713OwJ7wj5+XM8kn3keQppANU+iU0sNmcsSZSYnPmHhSM3CtKce/l69+MM+aP5PEPoqBGh50uQN+MLJtdl+licH6ZLexKZ2Gxs34eOj9gHdbQeYnoGaKn3vcs5wVhcUoK8VlR1qdg1GpkCTBlakcqV54qmDRywWJBjZ1TzBG3PjLXwDtXdaiUBWACkEnQRIQxEDgSWLhkpD2hpTtLnLj0n67+p3d10Ilkkz7CWk1LVyfev4CF3mmKcrOLRg9xRx/JCzFeBWi12/I0VE5J0dc3EnSiB3AkS1V61Wger9QErae3QyJO5jR8a5Lb0yyEB3/fHr+RhFW+XaqFbuF8RtkWgnwXdeKFsmuWjY62E6str6BezqtOvBL/xfNTnYCeoUX1nOpQeyWVVbE8saBO6YwiKckMzu7vqga/NOkmvzOJE4cB8OxfHv3L97QE/I3h324lBBcoVDskyF93Xbu5O9YZtDmm0ZyfUQ4qERHef5S05FlZpwcNmG/e796/9OQjJCPF49b/9ttqWae5IAWxVQayS2B43pXF0u74RBK1kpVcRAhIkwQ4o8Fj8M7ZYK2GECEsiKwAVhkIEM5GgdPrgdHLlsKFKPugFG4aA49aWTphTJu6lA6yHNYRGz4eELc5j6t9gBlVPAPlE4nKblEuTpfMfz9n4TQSdXtafxkNIER7olVnfLnwYQ8C7jDebSusmV+UZbz/ulmWPRJCvEUJfAUsuQg8lM7ZpTSQX0Ftt5vSLKWUNZN6zTKlrvmUf89JeYiE8NY9NnJvyoqvGpz/m/7hBR78bhULqsZPObTL8hhTzGmn3qg/SFVyjjNyQBJyNTjMLfiZPtDtxtkt1pj1EGCWZCLquR8ip2eQs8OahlfaWe3yOw0hqmDwMcj6Cr68DmEfaLvH5zoW5fm+Gv3QcdGo32ZKvqlJ+H9HwJ822UR7STmjVhVU63cxF/6Rc3ZDrssGYZQkjXrBE3XeK/FlUOKw5/Tqo7O7n77ThP9/n/ncLErE+mbg+5rAf80avWYiHxeeBqw36l2ZJJcDp98LlBw2jJylHaMt2mXci500wK9bYzZ0826DUCLSWgN5ktxEwQ+g4IeB4LFRyT5QusrLw8OZ1bXBwdKtSQPdB6XdTgr9nDNmlrGGRJV+lmU2kclYwuUdYOxGx9urbbDXJ1NyM0/hnvP5kz8+22Odf9jH78YNW/CDA8wtTgLdQAKsBQ8rK9kOhiHqQp0ZFGAdixulyDHBiHJJmWet5lOeqAsm+FeNd8eChMuFDm1qfLOWpUsk41s540sZ0H6k0M0ZXsoBLhoWLvzzsx+dc9LfV0GtZqXPlj8T7TpLeeH6OcBcztiShIjVqHGFKc1ip3GOc74PMWQeA42oYdV9xgMbf1MZiFOIFPtYMHvFlFbdR8/WjgBWBgJR2jhdYUM1y6wIMvHvinZniFVaOIkmvIIYyqBLZRgHHh54iTeQ+yuauQtlYm9ore9/5cpX3lXwHy3XZnYGaokWK4XH/d7ibtSm2vlWkMUPC2ocL8ZCGlPHe+ScXgQ5AqCtINBI5KFS5aKv9oRkyaku9V/vUHe8NPz2yz8hbP+wF/SHfV/cAMUczxZrRShqH1i6HTVsKgo7t93OqbGOVLPreF5Y79zwaLQSvy9ixT7qZcb2Atp7zJ8onQAItldQK3OHhrL9M1u5rIvLHdf+7oQbP+yJOPXXx/9dJXT/ycf07LTVmD0TwK/hmu0mlv6K6eo1k88mUyw9l9FHWClMG8qKlN9hdXqEJnAQvH+tg52bc0/O/UHMWa+j+EU/Kks+X28M+sbSJLBd0oedzIcdqMsF+WSbobURuXCcs8iwLBmlSEKgaJ00usg8OhFn/pQxz6VCKvldL9hRlOwkEnLWCH+TYPF0YnFfJ0Jvf7Z8R4MCX8C6bgu17jPe4maLZh4AaTBeRcI9VjI9x5g4PhnwjTFhLjmtn7x8vxfM3NsgFq1+zVcogL3o/A6Nblg7M08bHbeA3TRLHnAhY0H9GgnsSjQqZN4vhxB+Fa0Z1kU5DxjL0mZDsyS5qCX9hk3IG4yLc7/zEwvbvxrYtoAB7mbG7RfafgrRLdPBRvh/sl6v30tiQaXkNU75reAwIPHzLMBOa+0GXZbLGKH9taTmGWd3ShoOaSAHHQ+vPyHJzXd6YsfzMDHZqs8AsyLzbB9osxtyvc1bN8+ji+jIeFKv32RJcrgI4W8f88kzqkXbc8bTJtqwhjmyh/vwOevsuq4u08Aopq3mhMyS0yjYl1CII0baW9MOR9PX0ctDm+cygK19wPY3Cf+sc3rleHcckPiy1tecUFlyHgG+aSg7opm9IicrJuU6gWQv9SR2xOvyIo9ibkgbzbhBuVxy8o2CkzcY8tO/d+vAu94Xf+c+mb4OQS5WgWwjJQ6TQm8Jxi7URtcogFRCUslF1J9OEEofa+LvGUJuaAGXSgrXgNK3NfGP77dc8YX3MMB5t3toujNtJX6Qol2iHFknMWyjAVaDJ/OJD300hGhGHKjzhkZFNCKP2mHrnaKC26zZnOBKXTbev+bAvcUCuRo766LE2YkUa6QQuzijyyhhDaD0SZfDiZL548jwxOdPffcjC734eymoPWH7M2Ez2woo5kjgC7mnS0OAFdHL0ZR2ftEtB6xxNUSUEKJMLLK+40yu95FxihHbK549//meCKMakvY6ogoGjvPTKsG6KqSV090UOal6dVwWKHhGwQlOO0ryUSbIAwf2DhJz0zK8roW7SZi/MxryZ5NzJoufJqeIN2qck8wwZIWw4WOAfncwuNU7N9c43SNJRVekqkPtFdJYWKuSUs1YA7ApaDhuBogUmvfV2yQRZwsSvjIB/kji8Nr/NPLmR0qaeb9C8tvDv92SRi5URG2RQb1oS78pb5fztLZN47By5q0ISBXhagrqjcU1fnM/9V0rN9leHY1/VDknxX1NhexE6RAFVVO2PlgreEavFqH7Sh7yQ8HZk3916q/e9YaIs1MgUG+poSWZbGzzpd+FXbe77JaLOmMd5qMzkkwhyZIyayYTLGNXkOoDRpRHLdrTC08tfPjzxHq933Gr0jTS2mA/JatTz59n1m+niBu8sbOcLgl6b7kQbcbpKAF4xIAULBq8ox9A5xY4a1ul1fHidqpRK5mSV5yg37aCHnEBL0XTC5629W+fPOni5fWv1+0aQMNWJBp3Ku0/a7XeoIu8Fa+sLMkieWiEM3mUMHG0S8KbD3y48SxL2382pb+NnzcBGJrJ5Jqal/vQum2lLtZbtLOigT1QMi6UuMWEOBkCfJsQuEniOEa7NcTDrzlnN1ujh6Ixr2o2Cpqqc0bRL3cUO6QcufI/Xn7lx8hl/3bO7kUAuI/l5X7a0R9D75aYYIBxNlGvN+4kKj1DgLzmI9ueQxI8LkEf9ljr1hldzuOEZ62sboSQ13MSvl8CHjIUjz26lYz8ARyIzU21d+udBzqYGLqmBvA85Hq7z8uNwdhZMdOYM/YsqdevSKkOGcAv37Lh/NgY5OuH/AyBZJgTso8T9pJxbuVk3mVISZ4NtB6ILH3Lc/haDLdgpbj3T38CWvwXA88tAGC764HH2dCnEM2yyaINyEJe728+4Vly+gcIwNfbwR+3ALdmdEXiOW7kDp4nAV5C61brsoypEl426gVN1Dkt6JcKQQ4B8Ku//xPH86ddj5EEFPW7KZ85MwZ7sDI8J63bBNauDtYtAOcHiPOSVG5uPoqCtZRpN3b+lpIrjtOLTrKzeUavG21GXr5+9GeCUKvOtEb7604vSTxsIhY3E41bKMICBiSLXnIcSJsGmCAujEY4iwJpYNRCWzdEGFUqSzTl/K7z4UQg4byU/EY0WvTWLySUrGFMbGOczWVMBBT0tubk9ULSNxnCsd8587V773evftif/7ILatWZ3thwI62VtT4W2PzoHUkDW04DXeoxLEbjF1iDg2VhlLWWx0U2dpM8YufRjSTO4OKdESHDqQU5VsvKFZdUNJfqz6tudfq/WFCrQgpAkVQkJEQLnvhABUEmSME5nRSCPsqkuEMZ3MJgb1iib+VMj7Rp5zF21dgXR774nh6yESL7weipmep8tdR+P7V+ZzBuMzo3JzqqxPlulAHECl65BU0XlamCSqM5cSWp6X0PooSTrXoBqbqQ0/DVkoeDJoRLv3/9RybnH/bEf5j3TZPGlFWzAoZ1MsidHNWnbImrO5N5w1onqz113OFEuW/cMMSuOw6748anEppPkXwrhtY7gtgrO8ZQmTtUkLzg0S3Jpf1JyVJyTZP8+wU1Bx2DY3/z5l+86w3xT1b9k0Yh/byU1NelVO71Ogxjjqt1Rw912t04SIcsq0WrwYmkKe+yjJwuQv793LdPRULPX5/+6x+ztPswx+i93vN7q/Y0MkLm1DXZUAv048T64VDa5cHjQDXlp6TNBI/RVLEDu848tAWldYphIcGwUVs9t112hGcUk2ajYGlywXHy1VKxQ8b+3eviXy5/fgaAW1vTYW/q4HNOm3Vlt6vi7r+e1W2ikpuMiteBsjcLJMeeBXa7+8jol+FARWj5w6E9DVR2zizC19eJ/JjXZjjPOysQcYBwGk/qUyrYJcLYcQL0+5TiA2+gBc5thEA+h85uMKVuAGMgW/VJkiZnCkm/lGf8TQzmZrRCjP9O7Fhi8sqAL5ZKB/tJ1zwfOvmegG6BAwdxg5HV6jeUSk4hIa95Dg8JJ/3eh1U+QGSprjF5OSgoE/31ZldJdbmA8L0SwmEK/vR/ffuNh++UT0RrRDAwXwWyPgWIHeoW18lXgMVBVqUqskdJkp4VSr7hPHzjHmlfgVruZowOzKcU9kpK9zFCP2a9X9w1GpCSMdmo3WBZctww+FaRhrPcyyfT+a7THrwL7uBiDvz5BHFf4sILaM3irs0hcNJO+xsPeIzbA/hqB+zJXJQPFjzLGoHFAk6fZz68iBZXlkUhPWXx/LdZqk4XgvxtJw1vekJvvjzl+ftBr9s4SwUCs4WxSxIf1ojoLmVwdfQnBu36q5xnZ0WUIyuVBMbFBKFsBDm96jJx2qXiDAI5x5akD0Z37LAfMK8V/peF6/sTIpcoHzYoQneBsRtdqZdTD32KCcsJH2VAbpEAdwP6+yQQTxiZFUJY6ByuJACDNLIIKBkDym4QRm9xwe/GDTuinx8IWUIYWxEzUgnn416wy6WkB4xkRzynZ/7Z0a98ZClSv9SCOr0gQw5DAsSKYMlz4NmW4MLKgGG2d77fOZ+hA4mIrKcimTJBqDrOCB/2CmrPtm66w0FwkS0bGUoVCakXkdaDUeNCHrsjGl3ugLiIOMYkGBdFWk5ktGSSPolFlHO4RgAuMxJukAB3kIenzuTdp96WMALvK1f5D8O/lrV9d0b/JF+bWtwfCrfNF2adM2amjc5nFTEncqlI1WH3jBx6z16HGiU9EQ6NvN8Qg4pR9TUMSdSlktOvF4IcpJyc+WfnX/nILoj3uhmjTEZxldKuW+wd30EN3UWR77EaF+cdzS0ijYsncFqRimJBxWqK7XuT457TYA8p+JFJ1A83QLFLdSbivj0dqkg5qpbQVJEbhtkDlpuDAeib//H4v7v7bp/zt9b+1mzgbBNBvp0ZvjdoWB00DJrSZnmeV5useqMGSSYf8ho9A4ocLWn++qQfvQwZjH7xzffeMH3QheqndgbRopLIRX1eDtc8fJpot8nmZg5AqItUBir5Q6TkrCf+jA94WloyQXwYlEjWkOD3a6tXThbtBlLgSbMZ04kuW06/Xgpy0COe+V9vHv2x6+L3l+yYxRE3NAPb1/D010G7NbrbiXeIr9caRgp1nTH+faDskCb0+MHbz0bmwskfQN7Vfg6ipaawYvEMyrfUqfqUL/XG7sTEvBB8T14i2P0g6MlAydEQ4E3wOO4tzOEkbGVAf905t67IC+UBjGjUnpBEvaVT8eXJRBw3Wo5Mk0OmncaGLF1d9/ACFOVObOebg7OzK7SCsccqTS4wKU8Apa8ZBaOehDmBwkYa4BPOuNVlO29IoH6g3hpXUl3UnHy34HCEBXPxv5kiWU2fl0gOMpytqgFsqQHbF4xeb7vFPGJ9Q1R8DDZCBDtKGHsdPPvuPWVvJwWIOoNlAsMnaCB7CMA2IGSuj5m+nD7ygp9BQd7UDF6Nm9461Cen2aRxZgtjkM0v+PIWo3tJbvZAXuzCGLgeZxyCTai+WkynOWZZ+OqkDKdJCk+bt1w/MLY9YXSfBPYpZ8yKdqfNA2Wm0T8wIerZqQ7FL00ycsSLcPtnLqgxvu8xJFz7foF6njBuqURYEwlBAsgyb3GuLvJ+REwi44TRyPyWBZPiPtbURZeIE4XkB8f76NWBFpv4p9/85gci8/2LwY3zBPPbGCW7OZB93roVJsqAAvGNrD4hhXqbeHIsBLgYrLtlgiOE0CWM0g2c890ecakpdRJboyRN2jwWekJGpwDIwUCghTRaztJO4OwaSnbGCH7ICXGWBn77d09/6SPbOP+yCiqJ+X+wFtJBMdgCxxcThC1g6Ebv/EZvw0IfbcCsV71xZk/aEp+xO60YoNOPCsXtzUunZ3BVDFqEgHuU3+qVla4zmjhM2ftNS1YqRWQkmcZhJQ9tlpKnVMAdysklwvCys/qK9/6OluSp2Wy6P0uw8p/ueKnpSr+g35D1mSYv+LzcrNv5CqfNQOyIK7ypcgsi4KqC2uu+q361Kqa+9+upgkqU8KrVdJCoq0aSbxpG4o75rd+9+ur9X7ZgOX70/3nDb9bKRM3kJl1LNH3Ba9jqcr/Oln6mLi1g3BSIiixTZZpWBbXqUOP3+omCWm2Jqv1SD2mojB18RRKL5zd2qCLhKBvCkgRuWmZfd8y+wYl/4wsnv3DnnUVr//79fMbjGUkrGVpKgezDPOzC3A/7MizwOii0nllXzeJCrZF5mfJbkIQ3QuIPoccjk+7ZrY+SjDT9WV+ev2uA8rCi5fnORqCf9aVZn7e7fSESjus1ZIm8ZQU5ZFk4QkM4TtvlOHcwyAPZyCD8irZ600TRnokU0qTWcDxJbjjOXkEpDhqwJzWqkR+bFS7eNhsANvU5+kLNs38ExqzKu91457hGra6VSq8Syl8hTBykzp74jZEfv64qVioPq5qe7awF9mlfmueK9mR/jAbLslQLKW56Rg46So4F4k8FpIY4v4wSspNB+DVr7Ooyz6MlbEfUayM0TY47wb483s9P/VgHt3h/X03hwlqBG5SFfb4oNrlOd1lA7KeEI+dshCp5gipx1FM4jJJ2NLPLaGDbOMCnvcFVulsqHqjpq9WfJUKdiwW1ZP4YE+LKf/sOKDQuLX8yf9fcQOiwgrBD+rAnGLvS5EU/CUFGyRLj7G0L/jUM8AY6d6hM4LEWpC8zsE46+iL1YQdDWM0YG2SJCpSLu4bDUcfgkPX42mg6egNmziynU1cixGlJ2T8vqJX1QJ6nhdmBne4WdHaOixtoxUdFK7tOU/WmofC1bl2fHcjzCSgGZyDiTkXpvgTop4w2yyfb4ywwpvuHZkzIWu1M17svjzN3hPLww47/Z934/eny5Wq0nbUSELMaQBdLAiszYOvQuRVlUS6MHtHeuShNrJyrmFJjtJndDJk63lbsO8+a4gyXxaOXD7y3h+90StfQ+bGlCPBx8OEFAn4PWrvAFAVwwtqtZutBJrOzCOR7wZPTweHIROgSYumiRLJhJeSLaN16XZRDEHwqhQiM82ioXMRYHRAs8yyGwELXM3LHMXLaUX7KCHrKiPTtn8e8/4Mc119KQZ0Onm42mjMplyuYZ+sBYTvqsBpLnIPW96FB4dHTqghGiJfF3MxIZIm9TZyzVbyhqRnplAF1bPEje7aSY/T0jdHrvmfiMG2g0JPSWGOqIhwdTYQUJeNkPPBwz1N31VN7JZBwGRnelB7v6zYdS+en5gsnv/BjQcPvd0D/7fZPDHonVzQN3VwzsM91ivXd8YkFttDNOB/thaLyyrRpukOtvA6qJHKsujgZNxAEwMZCpETgzTqSVFzPWfTgpG8AwRMTs2Hkw+i93u/zv9/PPx9j0ECukZBsY059zOV2XTGhZ+jc1pyNkDuJousoO4DKMrnaufQMK2jc7ES0IMLuEYKPj+p4xJDxALHgRSi+kjLFeSuPbRj3oi4dU3DbCnvQM/M683DgL07/xa13ftbfWPsbdUvprAHW3JCK2idc1w13R/NlpusGvA2UBEKqnErFUdWk5gm9EhR8OyR4yLFw5uZH7Iz0w85oKk1jkKm9fVRWEOzExLhygEQ1apomyXWXsVcwEYcYmLfk3W6clbcChI08VCSY7Z2iuyhQ0lRZFoRKRoiQxzznR7ohHBln5vo783P/aPH+2Zy5TYn1+xMTft1qvbqdR9dG4pr1VqFUchU4+x5wcdBZ+tZ/d/fHyRqVJy+wjdLg88riS8TY1bZbKBYAa2naFkpcRkpf8QJOeEKuqIhFkrAhuBAlNp+OHZUpSuKBjKlG7YZIk8OO869MKHpW+rQdO7h4V/zVqk/NsYjDXLsdwrjdqMuVZbcz4NELLmTJhLhOFX+dKHYkgH+rmwUXHH+OhbCHB/gVQL8StY0Ju0VNZk8El2cdh29r7o+jMDf++ws9zsH0gj77TpRUkP1Uuz1B6x1em4XGlIpS6tN6rUslv1x4990C7WES7BndzPJSkQXJJG5JSvw0M2EzQz+PU15XWWaZEDe9ZG94wQ5q7w89mO9vv/P+jNBqtyzmDFpY27Swl2k3DKVeh9bONMFBEPQJb9QusCw5rMF/7SHDi2P9kG97yGdZRndR71/gNrxoTLl8sjtJKONmcGhmR9Vq5ztovzru9WEv8MrvXz72noYnPxU5AaADy5cLdPWUWVWvOzePe7rGo38OETdaa5dqo6NzVS1u91mSdNOBvscky07nkn19MiMnvNHv2yH3clxHVe0JXy0cjdfHXqfLzejs7CiLEZyPNRt9N9IkO2o9fB25P9vRaqITHhDuRZ8KfL0E8hnqyXYSfNTjDnhng4/ZQVEwEdeeWhaDACac5DctIxd18Cc0pecZEzdkq//JO4PV32+9+zA//6gLaqW7a5xtZCUtBxTNljEihokNG72F9WjCAmew5o2Xvkri7pkfRAnMDx12Kh1jJCHFedw7CiqNHVCMAesZz0cWaWUgEOnVU8W0dwtVc7wYnhEII06liRaJHOWCjhAG1yyU53QoriLD27nNH5WknPiQpujkz9f+yixL/Ma6h8opCTvl6mJsYsiWOotFs+rIYocaP3dPndmrK5H9G3qwaCyoVTZoVVB54K16gFTeKBn5XsnhILBwjOv07kft+PHOi+nll1+mz44+E/5+uQhIlMjwXdyJ3TbHJcVkmZjC8njIe+bcotelxlRgEtnYPWvB3ribxMi9Sq5UnZpKmDpVUG10eY1d+hRjmxFgigVZl0glue24OYQMXwegr/7l2X97M36+af2y6TezaJArZUiGFaj90Zi//awzZLom8653bSRpGmUyJU/5GFHkXOD4Ta/cEcPptb95H+elD3Njvdt7/mjGttnA+aYm8H2NwD5njV492RmnjoRqJkrS5LKp8W/pjB+U3J9Jj46P5n1YywR7jnn/q8baPaUxqyHAEBMCuJDPZJLGbMtTk2AP5WDPMRHuTqfSxIIYuFiflGGfMvg5q8s1E92JKA72rWaflkl6I1B2ACg9bKh/i5Tdew/6CvfMLCKDshBpt1wABLYLg3u4dh8j2i7xZUE50G49qz2SSp71JHzXczgTBHlAHDSdp9s92t3ocH+wbpEpTUyOeZa1mtdkmhxFyr7p6uIic5hzkXg6blIkbon1uNc7t40YuyFYM9cYqwgBzZV8AoJf8IK+Srg4DtxdHWUgJAkbObK93IfPgnWrbKk5J6ysJ/VnSogLlobvGUJOaEquW6+ejsrbofZsvhBhot6U2WrOyKd8We50eXeds2amR4wJot2kWX/EEnmm6/R3ul6fsALe1olklvPVta7bmRX+M0zjOqptHydcZFE/qtStKJWhSrxZgj/6wHdv99XLcpocFqFzEGJxU5ONNQ17qXabgrbLArp+G5EqQR+yenoKUnnQAfnmTYTL0RHt4/NHZntGdzD0+8C4zzijl3e7k9HEFvv6BrRI0qua+u/mEI4qARdAksfKBFdl6dVLCtAPJMn8k3bpdc7coKyHZguYpfe57AoWTYV1h4e0sDHox0L22M9J00Dv6gFh+XKgbAOjZKe2dn0nz5cYZ/tiI8CUKmqDg6Oslp3JBfl6R/mjIsakTc3Ef9r98h+Gh8VYlCt12FoF5CVbFHtM3n0O0c6sHMI4H63XWzeSJD1qIHzDUDxf8rKjJ1l0G6xLwlYR5z/JgOzgga7z6GZqHWXPUdMOQJVA0WpoyNQ9r8QpK9lbXedPTgkLTv8AACAASURBVITyupM/v8zng6wDH2lBjbo7GAHZHG/ODCGsgkA3UsJ2ofGrbGFnOeMbwREefCV26c05p2LOKl3pFNRbxU/HejtFOKoYsLHwTJk5VE52U+zRyNKrwMRqza7A4Li4ey4ZUsk6hNMnlJPoKHMBqL+A3l0K1owEDO1H/FGx48PFpFX5lvX/5/UFFMmuLJDdNaS7SWmXunZRc1rH+KiKyYqRkFR1ZlOknUhUihuCKi81SnpiegWCAwSqZJCtZiBZ8nbJ6PdLQQ8GTo91pLqzdmmi//EXv/iu6Tcf5MT/LK/5/EufV51Op5l0+Frq5SdDATtc4df50s+0BTLvQoXdxrlphGoruDcO6io3bTdltdg7tzFgvSqo8XxVVXbqeFRNugc0saONmZIUmKKBp9xTRW475g4j4GuMsFf+8kqvoEb5zmQ62V+Tfcskk9uopcPE0C226xZ0xrqJLR0nnkY7IKg1MpCZHOcpvQ0S3jLEfseK8jRNPtLc0x87zP9+/sfnBe638cLtF6V9KXZwXdONMJXNBvtyVssudGT4xmRCDzEUF8ypYqw2a1TVmVzJILzobdjrLQ57h3Pi9cSYyBv1xhMm5eUJrw+1PR6jLpz5vSfHK/nEH88dHvJcrMo82Z268Fmj9XOTnckGpYS3+vqcVOldpPSYp+SYDeGkIe52Lm131HJWT0JTdMIK4cNuZu1WpnEjaD0bdUkEZc9ajda1NElPOPCvGO+uMc61xshmt3vB+R0QwtZg/dxgXUyNGa+3mrdElp4xNLyGlF0lgrWJRSlsmIXarA7G7bTWrCnLIkaRNbjgjAnxlKXqUlDsBEI4YBAuhDp/3IVunQT2XGLpHhHIZ2xRru1OTqbxyprRGmynaXpdB/+GZnDSEXaxq9hDF3Irn9G6Im5+BmxTQtjHnTYbyvbEHI+uTgUnTIontJ5cJEocL4P5fieYCw1Nn9xuQQuBbWlZsrdp4DO0cKt8O5fxWq7Xa1alyX2q1BlMeIzbOznB3DVL8PG8FTPa0Xv7X60cHvSWrUkMGU5d2Be0ew4LPQe8r8d7BSS/B5k8Coq/brj/7huyfX3dxYuutWh4lge+WVp4njv3ktNmVZl3RZwUqTRDIeVISMRxquQppPR8EP5e4Cw31MW4V2lAAqlJZwItwYqOZnlQRKYymIx4UqPUsRAz5LUtgiFtpvN8lm9oavOasGQe43RdYGxvXpabJ9vtldqYwdjYUKW6aX/fY1ZPT3dY+OY4DScS+f6kqOmC2uzyNWkgn3FlubvstjcEdLOiHkBwMVmrN0aESGI4wYEyuIuGw1NCqPfI+2TA5ZKQnWD9JrC4Gq0divrsmDQYB2hUiZK3mhO0ll61ih9CxY+XhJx77B/d/0UYUXyQNfOjLKjkNzf8ZiatHBJeLANKt3r0m12EELSbrwuTehs4+NhZsgrejbKYyl+3p4LpGTFUnd1UdxcZpFPPSlwxzeStHBwqJ5kK8o1vrGapNDInvWeSFjKVk1Txh56Fmx78FUvwvKfhKuXlnUWtRWN/cOAPsBeq9rM/plmKTU6WkUA+LtHvSSwME4MLQqFFMDEuylWa2OrTRc1spIZU+4CpDjvCpXEOXMVQRiqPjyGiQTSbnqTJTaPYAc3pIST+2EPGbtcHzM/tVPIBvyn5/I7/qqGpmCtNuoWifMl2cUs+ns93pW9SrFIXe0/WswycZvhGqDfOUKdn4r3oup5/8vR5nWZlxQ1SZHQ725t9x8wAKmkQCfdEkruBhTc9xdcp0leuLDx7c2V7JbETts8os1iQZL1gajcYut7nuNTmrr9oa4omKiUISKV8vVWLcO8DksK5IMIxDPh6h+VXeMOM/fWBvy4/4LH4sC+rkJp9xx4tZMB2sa5+geX6k2jN0hLLuKDqdHCgzWrJuUkOX2sr9yYX/Ko59spYlDfMLLIlBPk+in4PMX4XarvIlKWINLt6rV4wIW51iT9asHAYKH1jcrm6FSHH/23xplZi5aIskOEUyItO201F0Znzg1pbT9Na4FI+BSkuEy7OBUJOa3R3fHBtT+P+jsyIZBGwblswbg0YuwCcq0OkfTJ2r1lvvJUltaPWu0Nd5x4SyWveuRXW2f0E/bB3blVwYYg4D4KJyulIpMkNR8gZS8PdEO0UPSQ0+Plg3DKn3VprzNzSlFWMmcrSUiTqNsnkMSLlUY/26Lgdv5UNsu6zLmtSYKtUoNtTTz5pusX69vj4EAOi+ht9OlHpPWD0tOP0HAJcRAoPIRDLLba4IzHUfT11uMMZs0RX1oGeyTTRNBF3nOLHfMqPeOaOPJLFzTmMdW9YPosi7GhY8kLLkBdZYZfjRIcyhFDPMieSZIwm8pYX9Kph5HzJ/WVL8JoO9tFkV+WDaAccxY0Jwg7p/P5gcJXJiz7wQTElA5H8jk/FIR9zSgFfPbBl/s3I3fiXszcPScHXcIwGIP4l1HadzfOYsayi4oFLMSay9AaV4joSuAI0PGCUdigjwXGaIqdoOW8jDaMukIcC4mCGtKInuqQwq7JuBWKZhw6LkXzWjovSd4ULghE+E7xfBQA787JYP9nuLCmt7a+aGSUmZF/rLs2Sk20I3x5LyClm7L0/unLoXfX50zfNy7Cfxw1iSrNVCeGfckWx1xXdLcHZuZE/Iigv0ujPK+TbDvwpR+AGEvKkSq4mpI8TulACWQcOl3ttFqAxTed0b6xUfS5ZyP7WM1JLLxpJD+hEHHUOzn+URg4/uSB8VAV1GuqdxbxaKyjbwinfbdGuzotypta64bRjMWCBQPR85XF30iuqVZHsmdhXBbIqqD14sLISjP/v6S2mxKc/ikSLr48pIrEgVQuyIMhTrpliT6mibxNBrzjioz3aVaDuNkHzJNNZ90+v/6n5sMU0HtCX1/6GlH60ITGsU0g+Q43bSUuzJmg3E7QlwWFMlqwKS2Tvxu6UVMYHU4e/ckjyEJ0rKmpzj5xczVBJPfMhlW/7mjrgE3FIO31sQo3dXrt06S+jQ63O44xbtRk+8NUi1HZIUJ8u23rds0djLVc4pXgKgoqeoUY8PZVRxVSSTFVQ4zmciqyr0n16DlXVeZ06t72LckrkNAUHx/kr5SQW1MAUGyEcjoGANzzgK49h5DaUwCStz+OMbGZUbGUgt3vjl9q2i58r8daTOEaIXbJQwtYH6l2ZiRso8JDn/qh39tSEh7tPZs4sDxx4uZKJfFSPiNTMHxmRC++LxcKEPbw0z4vSvYDOLooFNQhaqFZcCNSZQsFXuwk9GnWIL58+MBGDpWcs2zcvSLKVFXYnze1eX5oVWJRNQC8Zk0gEfwCJOOsUP4yCf3uszq/ATCjhaltypWbUrF+bAN0Pzm0Nxq7x1s1w6GI4WpE0mk9Emt72AS4h4gOPmDMIUc872ztc5Ixe5YyZEwPAo6JbSTEpOL9GKT/IBTsGyE6jIoX2biGFsIkB+Tha3ODKcq432KAIIBk3aZZ1eSJHCRf3kMCksRYBMeWUDnnnBmyp+5y1mfMYtXE5ryWPQIlLcS7pBD8pCL1EGxOPH5w8ibB8R51KvyCzfINyZH9l9t8tlhH0/ZxwL4WcUFk6wpS8icFf9QBP4s5VAmlJwpZiaZYUne4SFzsu7zhlrBT19FlIxGXNwxsFDScI4Pl6n38Y/73J57bNE8B21U3Y19LwCZbbZb6dM+48kUIGIaUmkrdBsoeo+NtekAsu+JMF89eILR5xU2swCcPU4G7m/Me8cct1rlXc7stE2epzpuINn7Lom3vwdy4fuB333REqTohcpBwZZhg+DdpswlzPiTmvlfkL5yZJsw6V7Jn3eB8ojAnKSyYFCYLVkENpKNyz1N8MBC4JwroE3RAHFvWeqyGQQey1EJ0Y2UeCf0qMHWfOMx7IkHe42FrcoLVe3M2LQed9WrH4lXpKm7VLIUuPaIrfeZThhb4GG3v5wIH33JhWM2zYz4aWuqXek0+Q0uwDrXdTZxeAtYQHQCUSQxkbRSB3PYHHSGAiUBZhvDqnbEgAjRu7IVfo1BktHOpeuxUTrdKklIP947SmLneJP9Am/igEOP17Fz+Y4cUv4v7/RRfUSmc6MX9CFQOsEXK3jHi3M3jYRiBssdbOL3RZ6Ut7XKJoUi+r4OlIGokwb4+kE0lFEfrsFdRqsZ1OKqnKba+gVqqYKRlGNXmM74tiZArREsdyRTs0YaNUkNsgyQUQ4YKGcNELf8fp9ujfnP2b/OcppNMnIMZxuSKflYLYnAT2WSjtVtvuLvSlbRGLFREnGjrEgx0hkwiHxgI0Dfv2Kq0H5gPECO7qdbHwRt5iPUOSqptYUwdcwg9pB8cmRh/eXnt/qf7H8NFCvtNpMjXXv0hS2EqR7+TI9xZts2T0yZh0pWeJSKeyTqf0wVETU+lre+euEgdNsbarPjYeh2j5GI0cporqDy0jIyFr+rzGjQWPJqkscMkeUUnOEgHHnceDjth73qJ01C9ilG4nHjYFpGu89rNsxwrUPiYPTLGqAXjKurVW7RHP2HlL3Ss66JMklDcWz1z89OdBJj7oDRhlExk2arPaZFlD+z2itLtFbnd7dAu01xAYabNG7T4k8q0iga9103BSarg/bTH5x8P7h6hla3inHJaFe55ouy50yznBYQN9IJTzp7zRuEJSdaTk8I1n3J0fIK2JODesDNkJLuYBtjH0w9yFLcG5RVabekwuULW6ZlKMEcJGSCCjFOMK5SUJYRDRzbRoZzvrEmuNBgLjaZrc51Jc8IgHEfGM0+KmHUBJAn9OEBpN4z8eO1rTLVreuiRSfAXjPk0Sx6UsCRcdT4Kx1sYoRcUI1H3wwhnjLcasEyiB06eQRMN+dq6EcKQg9JKUPzoekTWbZTBQ92FF6ugO6nCYOR/N/+d5i4qSGO+VtmWEcCm9F6PMQqxevSizOV6bobzI+zDq3AloEOwZqyW3gmTnOtQdngQ8X4Rw9w/fPlnl7v7e5j1zAXFrvQy7mjq8wEtcSTplnVmUcbmijHoqBNJETEIm70Oc4RJ8w0I4C2huS8eiMfM2av0e4vBjaHCp0TquAk6laZcpec0o9rpLyGHKyNHfOfNqpbOujDWSZEh6v5Y6/wIYtxm0WU7Qz4ihCDEvNtpUAqXao5skBHLOmKVcUKJ4BpxOOkmvWU7Ok+BPMsomGPpZHOhyCjDsAyxADBICaEbpE0rIKCBORvMVgr4vWJzljFvonBs01iXVMIZzHaQY8Zk6bTN11AB9faI/v5EJUUyzmt/vvvjD5fvnx86XWb1baLuHGbeUWFNjPshYBQCoIYRMeEo6CFCEXmCBEpTVBKFNgl64snTxmkFvYh4to1QIliTI++rd2IB0aDicM380xh8+yfK7I/Pnmy/+EkZkv9CCOq0z5QUflCxbgsZvQu2fNzG/Ly/mGaubFi2L7WYFWbBYTOVUsenpR6OnbTUtnYJ6f3hyehHdP9JYTC3K0Qggzt6ipV3FcREs+rTqtJFMcknvG+KuIfGXgOF5Iv0NHdgDTs341cZV84sKkP4/Fu7tp5wvq1O2PaPisy4vN3RHxwd9aVIRKPDYl03ZOUV4YtrQIf6q0mkSAAkMREyaiX62gKDBAlE8JM1+z9K0gnwNZ4cKEo49fIq36+8Q4L/fBfxhf16lySRqZgr1tYLw/Vj6Yduxa3TuZpRdTb2NCpmpeLb4/aq5dU8m05PCTCPoUySkKRlU/OOqoMY5ajVG7fnXxr/AGRfF2b05OIt6VBah3/EY+E45uRJoOOsIjrrg48xsPgWyEQ0uMYWZgdrXggESXCDRJCLCzyIVwFP+jGfsCk3ocSTme23XPY+0+/S/XPwv3V/Ehur9ju9vLd6fZBn0LXZsRdPR3bywO1mutwWH8+KsPDAy6jNxIyh2rMPgW8+ScDZNy6cvn5yyAFy+o+kSMq+/JM81HNnDStxMcrMKjZ0RCxMwPp70993gaXq8w8J3Jqg+y9PsUffsd4rKEafdP2QYrkycj+kiW3mgaxWli0KAPlMda+KkUIWkTHMPcdhPPboEA8ZFVCHx2nr3FEm4w6S4QgU/G3w4ibm9mdVq421eDFnCdqjA9mbAIqS53OZFEozjVYdKeUgSFZgQEZuzGLx3IbpYVwy0uBd2CKGLJIwhhUdI4Q4KehUJvaxJOF8Efe+dFnfT1nUzUzaHB78+8XxzStg2anGF1WaWd5hFI0vJuE6SpMs5i1TQgOgEOowWjjJmJcP/z96bxtp1XWeCa+3pDPfed9/A8ZHiPEikRA3URMt2aDupKqMQoP+4/gQouNOAg1TDjXJ1ugrV3UCYP50qdCEGunpA+Ve6CwgapT+NBEiQjh2zY8saLIoiKY4iKc7zG+67wzlnj+21z7kkNVii5Ec77tZ9fqD83r3nnbP3Ofvba61vfR/gyAm47Rm7YCQctxyPWRbeviPcpftdnf7rHXtXOIk7Jw17ekKzfYnxj8vSPgKV6dpKI238mRSBp0nBW+k8JvK4h/B9D+EtyfCis6aNXjyP1n0hOL+fIj9rLVHPR2neusOS5OQA/Y8KgW8IDkfHfebEiqU+UT4sHxHgnhEuPKkc2y2s24wurELnOt45EZyjizPkN0uK2Exw5KniLFVzmKvjkIjDNrDXpcCF1MFq5uFRT+fi/TbrQpcACRFLxliBDMu49lqfemNzZ1yblicmpSeTAoNw03L27kjwQ1rhYcvdUbuCXf80XQf/+tGvzTBjdiZO70mMfT6x/jHp/COkCAbaK/AeEbkJAFQoc0zIkGYZTyXhhfDMB3I06gdrrLeOB/BZQDYRKF2TSW8Tft2k8rBL2E8HyF5bSNwZ4wcL33311Y8V5vmk5/hBfr+cgIrf3PTNBAV2FJ/cmCJ/2pnwrNXuWT0qNw+Hw5YxRtWpPFpASflIkbsxIPLac7sRDxyzc+PJNapHcYGuSbsxKq2lbxst3hjJusA4czKRVZInC3knuyoSdrZ01bECqlMhced48DeSXtJfLjcR2kBMb3tdDm2xVnl4POfsxQTEb7qy3Dlc7LV8qSUB5fsAlaJo+iboQVq96o2AAgESGMgYWbnoQsMSGfLudATUUrKDlcBXtLOvX11il34ZgPqdfd+ZtsZuQ0/9fvw3bemeKJb0al3YttO0ialF78mijRSsals2yp5S2qDhjN1VcKg3RJFM1gBqoxIZnXfImYaISkbb2jM2SkJSPyoHLlmBEue4ZDdQsIse/dBak3my2wK22Wu/ohxWCRmaQxTdq28WLrlL2srwVFwBFQ55aV9zYP7uhrl89lb3VnHoU2qQPsgD9VHv+c6+fVkxyqY3VHxb1+FzqrTP8MI8idatjhYBHO/YBE8Zyd8sRfjhTT46rX2v/+/Pno2N8t/ctCnNIZ/cwLtbplA8L0r3DB/ZJ4K2a4w1PDDWT7rdi6yVHemj+1GPl+/cb6LwB6v3tNI0XZWEsDUJ7KkcxeNtqXYGB2vLssrQg1JCcoVkuocBAwnyk7ggyatg5RgsGHCXLcJZpoj8wk5Zy88BZLeJbT697eCs4XZfAuwLWRD7mHEbXFGJUDlG2RnJeFBKEUfChxD1/usnlhHzDo1nbBg4LniONyzHy17ghTLAexbsxWECV+A/27904MCByE28f3z/zZa9XQC1oS3Tx9pM7WXWP2aKalPQZgaMSwTnIs8zap6kEhIBqq+MDt57g4yVgbO5IPklzeHd0huKhk9b8BcvTtv52Z+llscCF7+7c2cnw3TtlEt2TFn+dGr8E8qEnWDMal3qxEdBE+aZUiPZzhdEKk8Y8D/EYI+EwK5Iy9oO7LPBhReED18IniJDMhTnfZm3rgUlTvbRv7bE/BGL8uyB4389lhaNZMfq//zLKTY0mztM7siQGN9hBzd+E2i7wlUmBWsVOFJPreslFDHzRBqWqOvYTo5BmhxGBm8y73tZkCu8czvB+hd98DudDUQYJQs60h6iNHIkOpINprM29vcxRM2TZISS36oAL2gWTg0BjgxEOON1evnTurf8wZ5/0IKqXKWM2ZJa80Tmw67Us0e5dbOuoM0HZS7ISIwYU6SUJVyet6xKkkJSlA1sMTi7EJw1YL0K4Cc8MurPntAcU6v4osvlGav4kRHCq33uTorMXP+kPtnP+nzf/7nlAtQ48ZdfvjwJldwoQvKEBPlFr90eU5pNutJTujTCB8+4JCYoj4toTINS/pOizaYtJjqQxLV3rMkbeSX1Kzos00I+rrHWaUMae0mcO8mHLOF3uGIXUMHxwMJxYOF4wfhl7areTCFGM2dnyCpqWcTPSWpwADAhbblFOfessPA8D+GFYOwGOyxVMJZTGjfKmcV2GBzHb7WGL6st5iLZldLCtPjETUOoWb5KhbQz4YiUZBL+w1LhKwPn3jgzmLu0cG1L9TCNxilp+y+e/BezDt2z4OGLaMVXTeW2l0tVpksrHLU5BYz9vwSmNaDSvBCpykcwHKdy6/R8JLbHNH9sH4psbHL9adjaTb28SU7UESq14dQtOI4JqJjgI5mKpQDBVFWlrHEZeOgEExJrLPcmoCPaRfSUFSBSXopcLqIKZwwzrzhm3tDcHT6dv33tENXiGkWg5XiQPu4Y39y/P1V9N7VyxDdOGfZ46vCx1PidzIeZqA7F4I7h4RQ5pIwCvHlB9983v98A4K1Nm+TuZNXa1MknVOEe55XfzT2sYQEVMj4MWXLVK3Gmz9zhHsA5p/xdGy8igwxWzyfdNF3FmNyWAu5IgO+UAamWNs1tmAAHmfCBuK5UibAu+MqzMDACFizH6xX4Cwb9OYZwxiu8luej3vVDv12S9vF3H/vSGs/5XunYU5mDJ4QNa6CyHK2nTvLI62YkW43okJFWGVrL0AYOpeU4Mgx7BsMdje5mEIKk7W5Y529DCb2pqYXR7x069JH94MQavT7XaU0IXJcC7pIOt0vrt6D1s+jctGC8rZRMyY6KlKKdd1o7PbIhDICxxSDZdcfZe1bgWa3Ld4elva5lPoQLB/WBGrwjgFPKPumJrOvc2nbgj+YWH1U27BIBHsEQpr33yjinA+c91c6uYypOG2d+6hycSbW74zxre+H38MCfShl7mnmcJZwi+zsn5WUnxJmBsEcGgZ91aK4faGzmmnsKD+zaJcsBb7WwtUZKtkM52Ja4sI1bvxa063Lr2xwgJzmVGINwrFDxJS/YJZ/Ioy7B49yHU4Ks/ixOCsY2co97wIft6GCdd36FM7aDiKlMU3LDJOZsHC/vQgkMe0yK256zKxWGsxXiWcvMuQXTunmte+tTi+NT5D2YV0noD1akYDa2QGzPEXZzHTZhZVYyGzqcSCakFBs82SJVCfU9KzmPwG6yALeDc/NoLVlpZIGkCAVf5xistpxNG47WKXbVCDw9ZHhoUZpTCagrB15/eLZt4+d/WQCVam23nG51tVyX2uRx5vhetNQe47brUdW12qUUddBE0UIXmaBN+ImeFluqi9Z9pvVdXLuQEN2XfEJjtENnTClC52rpQHItacBUKFGpVA14Im6BYu954U8br49Z0Kd9S1yYW5XMv/DCz4D0wPIA6Xjw/u3Olzo8yHWqhMeJ2RusfxqM2+G1XUmWQ2iJn1br8465y1GnP1p/1mnRWEulh4CYrT6AaIzII9goGVSr5SBNztlM/kAr9uO+cT99D89dnjl79mcbg1oibrlfB/YfEJeuX8omsomtDMkv0r9kq/CiLu0j1dCgpeiU2mSo5klRJH3TnFJs7egeHwMq1cTriDGmeGOESs88zXkNfHXGjzIN95StxuztSN4islMjf8w4eiYpFRTAGMOdcSzYwMhPgEaCSEjW2PiZNFdBpnIBU6qf+6NFKH5kQvk2GHP+zy79WdSQ/WW9vrFrl5rAbnuVSVa1HdvcAtyQk6tGwIno3wthQTP/XsHgnAv8XbPRzX1UCu27m56a9Kg2Kgubk4ptUQFXSK4SxllZcrxtOV4Z8HD+tjTXVcEXDlx4P0mEav3DMFqtKr6OG7cpD3Jtm/MVpKHqSkOawUpGNh+zgGFkEZaMhDuaww3D/ZUC/VXFzdWllcnS/ef3Pzz/tRlpYIc0sDUxgc5viluKTin3RFBKYSnthMFxxiwiM0EI7QUWRsCw4mFpFOzCKPh5mwG1US6u5f3h731yBiFyNmDTwYmW0+tzrtZ3UDzCTFgL1q9gnHWFYDk5PBKg2uBL7Qw54vZAynng7GYp2JXA8Woo+LVvn/2r/s9RIIsBQ/p//EXHW7FOedyYedwqga+XHFb4AEobXXmOPZGlNzGRF711p7W312xpByq4PDC5OeFsW8bVdgawAnxgLsDAcHbNCLg0QjhfZvJGuw93JQs/eH/WWtBmbRLE+tyzjcqE1Uy7KemhIwFbtLmKayVnJDu04GQElTMVwgXJqmtuQZfQ7uRZ8Cs58s08sEe4w7XemJW2spPIMZdpKum5c8EZ533pAwyJ7ARC3LQcrpUBL1qorpVJemusVfxZn6Mokp/6mbaS63LHtgnjHmGFXc196Ajkgvo0KLOAyEuVJj3GxRzDcN0FmHPW9pgDKxBS5GFKcLHWIVtjGKx0HJnmuGgEXC4YnuwzvCCK4hN9Yj/rdSx7hPo7235nQgOsz0XnsRyz59DAk6EMj5nKrC4HlfTWc2qJoWiGNFppja0VdGiJrTV64yLbZOtiGiyyjepItUkWRiYs1Uo9Rfq0cCMElUgvUzkvc/UeKn7GonvHMH/ae3M+JNWNsrWiv/sfdquPShn9ogP4P2370soK+O5MwwuZxa8QGcPqasZrm4OpwZTHa6xlh6OgA92spP3WpH1r8KAOH6rm1Vq+9N8UvQshvcxyB6l612T8r4tE/Mg7/+btc//31ft30L/odXzw8/9s1z9r88yuTrD1OHPyq6awzxZL5Y6qsCtMVYMpJ99J6iGN4Fkbh98FVEK4xpd2bJtHNU3aViCj+a8JZQ1bqcnfj8lLDdu3qZmPt1jRlYbuCl8b8pH6Udx72NpmZ/yJrQAAIABJREFUlTYsMdojQOUYWu2cGN5XnfJvOmHecOheXar6ZydQLPzphYfeJvO+ISVx9OO7domtfLqVlslU4v1UG7CLNqR0F3tgIy/c7aEw89AvF//w2qHioxZ2cjMiYMY+n5SVXSlAEvORSNbWMOwXCItWhrmBhsH9EoTjk6mValSi+64toJxkAScTVF3uQxtcyESgrrVoXG49hCpgGBoBPQ+h5zhb0JYNyvRa8YcnTpj7z+9P9u3LRiOYFl5OqyJM8xAyQWTdOicRSD7JowvoSCOLecZI8R5NEFzrxJaG88KaoixFKOcw19vlnCZ27QNuGPE/7N0rSDAgZ51O4sUUC2EyOOgKBi3gkDJiKdHDZYMeeTPyPgxZIvsIfEkIvih8MrDtq+UnAHj8O9d7IuuMfFeIZFWAMM0QOiyAMN7ZIHCEqeo5iQup4be9VYM1Z9v2BAn/l66DKZ/hgKs5g3bUFQuhKlEsehQLkMK8qNjw4wRbaP5G103WZaydGJjixnUxuLawkCvEhAWM8xcYamDQdwALPrU3yzJdXJffGsGJ3e7GtoHo2CJzme5Kz7tYiSnvXDc43wbO0sAx5nwdxjygRhAF49gPCIuOwaKWbNEwPhguQ9veXRu3hMqEYZo5mJbWTzLLc8GIQRG9wMjIzRBDmXPsI2ML3LMBDIuSc+Uzp9lSJnOEMKl5mHKAXSu4cIJVhrNFI/D6ULP51OXDAydeJrflh/r6hSJUqiG+vu11uUI9shqCf1xY8bQK8gXQ+KjTbq0tXduUJCkXolMM1TJirYwAlZpxI9jc8zGNPaaNC0stzVcLNNS42vSZ0ue8pfp7AA6VTEVfJOKSzNVRkOydIujjBvV7owJuL266MDh48GDdmLqMr/8E3+BX1l9RTKYbAOAFacM+VbkvgbGbbakTSvXS9rOOTMcbgrq05z4IqI18xTjLTe+P2wsSiBfSp1nbsESeKhL8q4L61Jw4/F9e+MsH8j38DJfctMmsXJmIZCfT7Flu5P5qZHYPFwardOla0QoPOXBB7MKxPdtYQ5kIYk3KN2pXEKt3XDONSdwovTgW5IiZiNoBoY7Sa1ZTLe/RiHbc61et9ZlNc/wxW7iO0eu/EwGVBA8kM1knK3jKz1hufmiFey0EewStvjq8MDQPM1X+cWM+TnVJvZgmQ5kIxbkJDk3CjDLt4RxANfPxwiJxfta/ekWtDHmeCa245LyopC8yo0FASe0yn8S2HBudT+ss4Qsul4wnignFKN8bW9Sc954ZB76yMdr5+OOO24JCUSRyUaYtQZOckU9xnFhJASKpgDEWsLR+xJVPS++WUmZ7KxfNUGt7f83yM9y38SM0vtl1k7GklaGxGQZMjPUykwEdYqCIpl8OdQGuVG1VDXin+iz93LSxKcn3OIQMUKcgBUsY9y5hZihDmVS8uH8expKHcBxS2S5aGkWSAUBfeye7UHza86jvo/lE6jTeRwl3itsgg6TtlUfmEmuwKF0RinY2P/j22bP6fW47AGxu2zY5AzOJdJB1gacMktSwIIvScgcV8kQ45MF6nxqGUMqkGi2lunwY7Xrj62mXMgs2zVP0ioi7LgTkSRoyB1YHknxxlexno+FjunqftGMz7z1tc+aTXFD/Zc69YaFaSpP+jX673H1it12uUt/H3Z+/EKB+fdvXk0k22RGis1UF8SIaeM4V9hlv4BGvQxpcEBSOETjQgheFG0g4PUYo9WJ6F+mi8lF0WatJO9HvdGzDRkSkuiWGanSMBc8lOiZhDiW8hwKPe4FvBQUnAeyFIcvvTGW2+rRavA/6IP/J+n3ZUprMdLzcKb39Mq/cczCq9oC2a8Bohs4j8fFryYM6EospbYpMax/thulL4xKtcWprN0BIKPKjlKYzFAW6ifZEJZL0xEjgXwwT/DEAvPP75x6O4zwtjOX5Mtkqt26UKPdBiftCCS9WA7NpuDhKjXGCc0V9And9Z+kCiZk9ZmdHgKSN0ngjNG5xildFtIkxdaIelUb/qh4nitLpq/n3ffPROAiR8hJtxOpSe/3V0IubOjwxLnGo2uoWS/CoZvqvSyjfZEK9Z88sLLwML9cU4l/B6+7CeusW6y11eZcCgIg0HX9tpu9mD/02mZt/iHzzgVONRhO7dwHfOLrNFmwVj/FeOuln1hfuAdmWEZh3Hz/O6TxmTYf5ySHL3EQ81jzMA6jMw2Lfz+Wr3AMcNx5v6vx5NjvX4RPNOX1wiKdEEqjBclpkYV61w7XsfFjYssXvfvnlsBwZl/H4Tl/JeNIVfHEwz+maRt5gzmQo+FJgi30/zKYdyezBqlX+AcfrfZcy9hOtx27IhjPT2BIqDOVcmOt99HiNezBhEwjQ/Xi795gK3Yme+7Tn8cH7iM4h99M4mKbEAUCby1AtVW6Jjn3ixM+A5EOloZ+lygGv7d3Lab7W6j4TnZTfNhkrPbH6FiFlPJRMBLoPJppj7dq925Hy03Ibc4yvZ+7KFT4z6nKY7LDM1ddCL5a0PJ/ve5FO+vmzhbvf27ZeXQH/aP9+DhdADArF2zM6zse1Vt/Xm7UHeq6WZUX4TIA6bo8ph+WEVPlacPxx5vE3XOmetiOz3Wk/HaI2L6UuRSMoWIMqbR7GKb+7FdPmLOJKEnVum2i0bkFtACeKrJM2n2cSC6lYj0u46Jk7Zrk9ZsAc88y/NyyGc39x7S9GyzI6HzjI+EHKR6umMfDN3LsnVQhfgso8EUbVBqhsF52NaV5i7BKgjqOvKMNHgBrrp425dqMxFOGWaqgkc0EpUQAgdpuUyky1p4YySd9ZEu7Pl8C+EsiY+er7jZmX61q/ve3byWJuulNS7VaQ/pavwot2aHfpoV1VDTUSgbeOTKnNs65z19l6uqUJp2owjRuhumLaaE81YBrT+jS/dXq/hlQqgN6X1r8PVOvj3LtF64j23netpNWoadXqEeQ84ZhicyyFsyD9myWY7xdheMxU7dt/ce17D+W+WK7x//w4n4/A/xdH4O4GpNvls8MOu10NWc5lgKzvaQNybH3hHkYm8Vcxlp8JUGPDf2+YJfnE2oTxx7zBvb4KX3SV3akLM+W1TyP2BYpKRWNR1niSxhRgTUqJCyavWxwc1UcpIxhdY4gFWkdtRD5qSPaR7alSUTHJbjPp3wXujzs0b1u0px24y0ujpfn0WvrQ2K+U6kn4dEsN5AZR+WfAh2e598+CtptDqSfA2IQ3dVOCxaYyfLcZiICUQDUyfOvAtKkjE7FnLPxA8SuCQAlZmpeTk5MLKsmOzIfyz2+56vWSjJkv1cbMy/36nRe+PZEZty4L8jnhxG/bwj1dLparbenbzIuaXNRsekh0gS7wbo3zQ4A6TtXXEWRk9v4cQK2TwU1PaozTGwH9u/82/rbjC47Rb22MoA11qlHU6kEk0na6bRLAv6ShfFND9YYJ/rWeGZ3P22b48i+hhrLcc/L58T4fgV/3EYgpcj7d4kzl0usEDIghki0A15Cr4S2jisvTulouXYBf5Xh9VkDNB6PByhZ0twtOkm+wl3RCrXazpjTSG0eWKnVEyglQowtpBNi6TaZZICOA1nU4GzV46f8TFNUpYQLTaOtFlDjOSOB+IDNxByU7j9y97bl9x0J1ciiGl1uj1uJDJJtENuHaLT/uOCnWQOUfA61fCto9HZzdCdqu9NpIdJ6RdGBsk2mISHW8Xad4a3ZvA6YNoI6jMIpOKZVJ40B9naRAlKWtfmeic00kyVsLVv/lVd8/VMjq6oGzry8t500zzjioVK1klu0EI77ANPvHeqh3DeeGuauCVDyJ/cKk9ERBI7WzUA01bnaiOEUjxhB/XUec4xTuPUClzcQYWCO3t0n5NpurJiIdM6Jj6rcxS63bbu71JVOWg+6PUtfi2BQtq0yNutMTd2SuTpVu9HcjPzzkGZy8VribK3+FtdNlmqv7mseW6YifH+bzEXiIIzAWwy+9nGLWrJaCTTEGuWfILeNE21zSibo1ksncZKf6ROnCh3iqy3bozwKo+E8f/afTgfFtiUuekZB8xRn/RFXoNbayHWss+XGRw3pdM42A2oin0wLpakCN6y19UYdYhMwotheBt+5LraNT0uZFgS5tp5VIxHUUcMxzf9RBdcQHfdaAuZmEpPcwySYEOHPbXpePK75aIdsVRmZvKDUZ4z5qy2qFM7oFliSOPBINI4JpDOAoSr9n1BaLD03bTIzsEGMKPLaBUCtQtKJjIISCNM1BpekdqdRpkPKn/WC/f4OZd2zVun1gmVPalHFIRJIhxw2CJc/ACL7gS9hfDaot/bkBt6VjUiQx2xDN3aOrDAEqsbVrMX8C1DGxamwxUJOMmgi1KbwQoNJ3nH1qHaoTwGOsrMsDzWfuB9Tx/VLjdP1+Yoprq6MAf1RVSvlca6J1WmXyUGXLg72wdBxMdQPOw+BXWTtdhqc1tm3QcRq2ej0cn78+H4G/xyNAwhtlEBuxNFuVdTsQcK2Q2EIpQpByyQlx3ank3ULK9zToS//20Pej1OOv8+tTAer+/fvFI/OPJKGS61mQT0mPLzDPv+y131aNdG6Nk3UrzFhBpwbVu4Bah2j1gtlwScgzM36NdXvHNmw1OSm2STDBRqqdzAklTjvhXg3MvT0yozODMH8jb+cPM5XXEEBuZ9Mim8yN3JIEeBYq84wbVc+YsnpEV1XqSRM0pripDlq3yIzTvWNAHSNGrCFGj1bqQSU70BpQK2ui8xzVnMkdJWt3nEzSqw7DW5bB60PEH98uB2enO90eGTMv5033rb3fyl0iV7ZD+mjCkpdc4Z7XQ/dk1a/WDBdH4Cof9XpJbzkKNvC6N7T2mqU2mlpQue5juUcVqslC9S1Wa7jULUNj8fwmbo/Y0CR676V764L6XeJRrLs37VRxsxXqUoBHR5syCwKpFHApydWbPGFv+FD8ZKFYOL9qZtXwe4e+R82xf59fMQNCm7bcmzTDUdJVHa4l48I7LJxliRSMlMdJXAvBaSNc1btTVeSb+atiLX/SgI5rZ5BtFSkUZBXOy5ZFLFJfuaGZ05n5BFbzJ/2Jz3//cEcgrn9rtg0E+eNGOTeTsJINg9fBmmlvP0ojl+adCE8r5/1sZvlTonJPcm2fgBDWee5J/FuLNL0DSXK+UuptrdTxSuh3//iNh8MNebhD9P6jfypAJW1XzvhKNOlONGwfGL/Xl2GPq9xaXRlOoha1ck7tpFK3PtSL4t3IgwB13NAfo7UGUIm0Q/VSU/tnckFqSswhR4Mcb3oeTnrhDweGr4Bwp70p5szP6mIPkw49tmXrtLsrVfDb2xafyBw850u9qxwMHzEVOWRo7lxNfIvUG2oVabhUdW7bjUWf6vFozMXrVGljgB6BgiaG+jQ5JFluJmamRyJJzw+NfmXo7OsVhkO9kb0MP9OPOQAHl9Ud5b/Y951prvX2TKR7U8y/akuzZ9Qr1lYD09ZDansigXMCVJqTOoltA5n61j2odYdLvaG4C6hjN6CGVNSYyDSA2gh30JGafuMxoMYMRVS/qJWYKNNB4g9jQKWo1DgNldHUvAsiFZHV60W4CRhOMoWvBGXfQuuPkyD+7KFZYs4+FAGM5XpQKQNyfNdxscHenkjQzSbAZjKZtEifgkryDkFwRB4Cc8b7MjDbK5y7YzXcMWU1990rD1+j9LNcK9XOetht5z7rdEQ6gcxljtJ96LVGvtjzsAR9WPr3y7xB/Czn+vlnPjwCtP7B+itqQ560ZDuZlAFa3puEUmklwqASckmmH9bIJWUpWIB8tQ3bco37hXXPi9Lsds6sLlzJvOSjpNW5yVr5KZvmr9iOeluAOfPf/v8IUCMtvnuyu8J7th29eAot+2Ko3ON6ZB+xlZkgH0sCyqjZSa0xsUexqZVSPbWJQWot+EYhJ7bJkES8j4sj9RnGxnygjIDwXIohl3w+cDhf+uqQ8fYtn9jDvQ5e0dOXH2YRO+7Mnt1Z5Qn3U7nHzTz4p7kNTyrtnnBVtaEcDieMNkkUgGmE/KM4f0z3NtzUpjWINgj1z+pNRqypjjV9Y9qTmKtRNokUEkDl+WhiZmZOZOmJvtYHl3T1pnbu1JvdW7fIePgBG94/cY0Y105zma8LIexlVuxDJ35DF3b7qFfkprQyGJqahlxGur0RUKnm/VGAeq/lZZy2HetG1qluqiM3/rYxbdv0oTYko7rOTm8ciwLWdfixIhONGdVLta2gtCVFyT5pJ04k4pbn4VRg/rDG6tXgqxMmMVf//PSff6w/4ycO0C/pDWT/V/n5Tub9emnd48yHDYqxSQwhJ36aD8iRdlqcWSb4MDC8uWT1eyNTvZcK9d7xJ1cukH/m35c08FhAwlehi8ytYQ5WK8ZXM85aXjB0DHt9MJcWtLlaBbjxv75fau+XNOqf/5mPGYGmrep2ZqrhlAxqdZqqdQg47REzj1gWAm945q84xIsfTNV+e9u2xIS8u6qUu1uO/UNmzIus0I95U82UvvJe4qJqdy+xLDtqW+nfle32EW6T9w68/X8t/rrPygNFqNSfCFdAteamNnLGX0CHLzIrXvTabq6GOreVlSQtSOlLlSYRUMctDjXgEMjUMchYAImiDgKiuDDX3pd1CtERKQedTHnFJb8ROJ7yzB+rXPWWAX1aa3ZlYful3sOkWdPObGr2fLKnu3qlEnK7sv4Jbv3zUOmdYaRndVlMVlUhnXOslmGo68E0mPfYvQ2Lt+HB1pHruC+1BtSxxGKtDFVXE6klhaXJYtKduMDz/HAF4W+XhD0SRuWV6tKPyR/zk/oUH/iepNopAOSttLVdevmVamT3VQPzdFXodeXQcG8Dk0jy/jUDOUbYUQ4wSjvdBcR45jHCJm/aezXQu2A6TvlGQCU2dw2q4zJgk/2vwTQG7WN3mjq3Ee+bGLT6GJ3GCNVpQAlGtZOhTPn5IOAVEOEN7/xhBvZyq9sqfg1SvXGuDmz7+oRK9PqkdE8I67+E1j3GjF2BAXLSLaKuXo8BmRQmyVvDINjlXlUeGdjqSCHCkWoVXP1l2VM9yM0V7QyZXplVaoMK7lHm2BYGsJFx3hKpqDSHq3O6envBlScM2rPfPf7qWAz+QQ7/+Xse8giMhTryW3JF6vxWAbAjZXwn42wNCp56zhaGPJzUAMeU80f+u3d+cPP+UyJJQZsOZ1aVyeN54L8FVfWc7Q92emungMozkt/EPDsOaXKoStVPdCc7JVnr9oFDD6fd8SEP1/sO/0CA+s1N30zTiXQCg3wsWP61YPyLrnB7nHarbGnQWRJSpeBKgEwoNUh0nLoVJlpxEaA29mWRrVnzcSKIkPYrRTxRr5WT5QF3XOCQK2qNwbOBw2HPw9HK6ZM9KK5av9j/q4eUIrqvMTxH7mZSwTfLwJ5G7Z6E0uwJ2qy3o6LjtFHWU82ToDASmuP11oSkJuVbX+ZdAQcCI4IGUYftNaA2jN86IIu7joBCBJDqFuTJsZAmb5QcDy52spOjPJv/7qsvL6f9EP7uS7/bboXWqsSKPczLf1COqucGvWJLOTJTpiKtZBbZxiSD2PT4xOJwTPPGdqcmZTue08jKHW8b7u8fHZOxGiJSA6rjgkANos2ANXXTuxmNRlh/XDclEpQFMv9yIUgYypa4KRJ+DAX8ANLwJur87P9+6n+e/2XYsi3Dgxprp/mug6uC44/JyrwgtP0tpu0u1HYSg0/HZj10jzAprcrzkilxse/dmwW610vuXp0L7nzVtZ9apHwZzv9Dh6Cp/F8e/dq0ddU2EeTuBNgzzMPO4N065DwRmVpygp3p2erH86F6ixt++sCZg6Tf+/nr78kIfHvb15M2DCZa3m9MAntaOXiCedjNOVvNUymC4NcGLLw+ZOENDu6N/77xbx2fPgGqwXJqdeA7chQvQaGfMIPBJjJGZ4IZFOy6z5J3vFRHteJHbrbl5TtufvjyiRMPXRrwYQ/xgwAqfmvvtyaCba3PgD3DvfhH1VA/M1wazVKql8Tt67oZpQNrG66Y7o0m4TWo0ot+F5fgmB6to9bgidlKQve0RBoSWLd5J6ukEtcsc8cCs0dB4BHH4Wxp/M0B3Fh64eOl2X6h8RqnqlpBrlY+7BCe7eE2PGfLcqfpj9a4qux6awQLgdXsXABL1zhO+RKgxvR2/aLfU5tMTHJTLZAE7+8H1NhK46PheIjOKsKrJHOgxKVC4KuasZ8YwX4yrzrn87VLD2zg+wCDEFM6685PrWIifRQ0eTXibxYjvXvQH03pwqbO0iZIQKayuFGKnrORsUyWlk3faJO2rdm9zX1AF3O3ijzm79bM3Lr/ljYSTYtNs8mIpeZYM62PQ9mMKC0YMxrj9ikbfWJDtOUBDxIdKrjNUjwNkv0UuP1bI+DERCLnvnfo10PAgVLusOu4yPXcI4L559ioeokN9VdQ263MWAne8XE0Txx45CKIJHMsTa6GTB3yiXxtyOyPFsPo3fv9Ox9g/h/KW2j6Xv7GN9jtV27OWrDPKI7PZ0zuA+e3WmcnAqKVeXIrKHF8AOFvB+gPVSDO3WdX9lDO6/ODfroR+JcrXurkiVnblnxXHuRLzHqyGtzGOJ9MWrkFJc73mf9hH/1PkIdD/+rw31y7/y98C/ZKmIJ8NoO1E4w/hsZvxFKvDMGlgFh5iXc8MXuVumgEu3I8WVxczlLWp7va5X33xwJqXZRer7rTZk0S1GM8iOdlEF8ri+rR3p1ex1QmkZw81hvxhug+0hBIxnZsTd9idFVp0nY12PoIqA2oBkv5RcWG7YnsjsjEKQP2J6Uvj3ihz/KU3zDu4TXmj31NmdBtgWyaBb4lQXwKrH8SKveELcr11WDYcrqSdL4cERQxXpFFQI2bhCbCqmHgfkCtgTXWASOg1i0j4xqqQxfTqExwkEpVSd7qg+Dv9tH/P0MMrxXOH8Yd8tpnkUj7ebdKdJMxl7KuzzepoF70Fbxoy7CvHOpN/X6hdEU+xWTJJiGRSeyLjTKR455TArbI5h5LDI7BtI5Q7/Gc7+Wn62j8A4AaNXjrWJI2X7GU3piQE6DSwBGQj/uRafNBghKoUIuU91HhhSDDW16GNwK410pcunB71e3y16VBnOz/5nPXzatie2LhJSz0PjbSz6F265gll/Q4IOSNTbaUGBhDrhJgSXIdWulhl8lXy+APzvne6QH0l8b+qR8x7zES3vWN43ji9u14ex4/uDLshgeT/ItACd9gJ6D5LKwMH9WGVPcdTuV5OdzCPbzEEV+UCM+HEB5x1pKLyVBl6RWeqLcrFv52IMPhKFRy7JOFSsbnsLD3PHunt4rN2AJ7tsKuSAJJGSbdW37q0Bb/Dfhs0nh0/H9Cko7NNQIc9H84JqffG9DIrZjae57NFuRfsBtIPvHMoU44CB+tGV6fN7CFvXvZ9aLAaa1xXqlwLcui7OJy1b5raUPA4/CNu2s6ze8H74XjPzuf3T97sj6qdETs3LV79/I7d2AFer6tjeLpFogvg3GPu1LPcs7TfKJToJKnB8x+v8/8K1ri4X95+G+uf6RWcD/v5iKZlQFWJIBtDJ47zyqrwpLl4pYWYq4N7Z/rrtOc+12ZxKTXYzN2/d3rqyUsL4ZPK934gTGJx98F38Dx/V3//n3zH98D+/czuLWSTetBPAf628dP7Hb3PwsfD6jrv5N1WmYq4XIrA/6cCOw54flzZVGtX5hblKYyTMkEpJDR1zLGZuMe07Fs4N0CWe0dEDm9njR5azAl2zKk3hIGlil2U+TiOKbskGXmx0u+OOONmpf5cPQw2by0sAHARMb1WhbYVh5wtwB4xmuzvRoVa2yhu67S3FtLy1tMVxOo1jEnpbcpI0qp7abi17Cb67pfAyrNz+o4vQZhImQRW5bSpzKRBKiLQqUXUYqjQ4AfL6J/mwV17l9f/cH8cupnUpuMaJmZjus+Ln3yW7Zyz1V9u300rFYMBgUzJiAXKkaoNSmouU3qat69VO9YyP9uhBq9RWpAjcB6b0W6H0zvRqjjvmN6X/QUb2qwDajW0amvSweke0gVa0WORazHW/wSed467l/TwrwdLJ65svrM7YdZW1/evSzAgaf2TzLtN+cW9iTGf4lr+xSWbgu3dhKdDxzRSyFcCAErYwRZtaCS4AW/YSQ7XHF8reT24CKrTlU46v08QB1HwhNd4Gb+mpgjacuht8PVDyZKT2YQJ2bPJyOd8hwXArRW2Y90s1m5v52nenXm/O4U4MvW+2ed949C8Cuo41wIsZhn6Xku1REt4O+qgEdTZd/7z98++LFklHEpZuJsJZdEklTCSZQjobxHWbJgROLAKQ26r3dd21L9E3i5Vol5wNf9WrAwBNFi8+FSZ2S/9PTT9n7t2rvuKKkn+2UJ0IFbpXNzxby5fHO6OvgB9v34uBsvXBA32UziKy7AGUpFeZ2h6a1kZjlq3/dr+8JoFRtvNObElTDTgDdtAOa0xhkyDc9zf/zECffyWEi7GafaX9a1Wjxfr2zYk3r2bOrZS6Ey23RRtGlj3el2+zxNTg/Q/+2S8K8Zzo72V+jrH9jw1wA0uzfNFZvIAmbceBVzWxyMDarUSg9ytqr8OHcdWlaiPd+u/ySKMssyAVKaSQ6pYDAagRHOQRUsTCT6QUwhPmqjOda0hsVMZDqN5hCM9/1wxpqxdjFtVGDXLtES6+V86tKkJDm/AZSBmbQviuPPrTTjjdHHASr+/hO/P+m92CA838OC+BIaeCrYsLUq9fRgMAQycyYwleQi0ygcRZuupkmhtvCqe0hqpSBK2tHiSJ6mZLnogyS3IY4FE2wBJZ7zKb4BKrxZMnPYTA6vwHrQL7/86R6QB3yOonHvNr0xLV01hd7Nco5bOMpd4Pxj4P1OU+nZajRqWa0lRG1iAs1GwCD2m9ZfETjiRTcg24BQzea9j7R6H4DU+kKO6oHkDxtUljqp5HUU6m1g/M1B8K8XwZwWYXT7v7lJ+LpsL/zn+/95l9liowrZc8Kqf2wK99RwoVxZjHSrrKhbIs9GAAAgAElEQVS/k24qAtSxV04tgF9zphoyadxAjJ1x6isnEL0HqPcJOjSRaU1IGpNRGzGHeNj7ygaN4fw4DVyT2up6Mwk1sYRrrvC6yPkxSOCwQft6wcozHM3N/3j0Py7nOC3bgH/wQOMFML1lZsGxp5X1zysT9gnrtzMbJrn3nPkwkoxXSilyE1WF1hPW2cRxRMvYTSvgCAHqSIQfLiA/2QtZ708/4H867gOd1htTgGIi9Ty3AVKOGIZoCyPkaL4dhqPehfIj/HVru7L3RNZlqiWT0OFMKM8oZwAl2nJJIx8tXUnMtb19nL0OMk3TFZmDrWmAJ6XzXzLO7S50SWbaHcYZKCUX20nrQqLk8QrD62XAdwwL5y/M37nTvjldfbAdbAxgqxhPmTOtRImWZdgGHjLuguKBMUV3XGAaGBsZD4PK26We1MM5mK5unG3bjxP0oPEh15V1c9004ZAneZYxwFTVT3RZeVcNc10NpPLK5dgJZYIG26KCDBFSckMphK8qzocS/eJwaXEEK0FTxAQXLoiUzSQt41vtoFoQeCsgSzyzQjPurMKi9GowYr7XG1XDT9NPPLYD3L2YiTQF6VmuOOgk50Eyyzk5tQhtyEfUMya8QB1s8GiCwlx5LKx31SgUpbFl2Z2r1s7MuKrXY4Nius2VX5F5tS1h+Iw08DQ3/ulQmdmyKARn3Ha6k0OZZWdHzP9kKODNobDHzrfYlZWD6f7YHm08b2T+PeNta4qJhCCCRtVJriuBhZXZ0hs7u+VHRejjeckWV6uch6wFopUIP8EFa0lMJAbk1DfomCX2Tml5GIYglzDF4dLCnRJ2dPTHZfTu9kffXqVAQtoBnyXoM8WlZFKStbkFrUvvjPYidT4VjMmQVhbzKrhOAK8YSjKwLgS4hYqJvq+GRVHJe4r+HwyDCblnzqxfIwzbwz28iI59RVd252g46hptk3G3JS2bkd0ryCWFRZCNIgcEphTFxfaZms1rI4S42JRPZCSB6NNEOCHZLRBwEgS+baR/w0k46YS6ah69s7RcKZGPur6vvH59Qig5qwxsQut3CoSdjHNioz1SFuW0rnTLGM0DSQo2Qu91qrOOUGsloPjwNSlQAodGyKKR2Ivs3Qiq99SAok1dbBkii0YHTAmbdfKKJ+pcQHbQIX9tYMwRZ/3l4o4slrHvNCruLP7g2mru5eNo5EvCyn9UDvRjvdv9TFdWEpCSZ2lU+msMxONlxh9Q32ntLFPXTWsyUc3KrevoNajWQFxr974/1VvXUO9LY0TXGBaJT1Ggkj5LaXRblwViKpgyAoIBKlZwhXOo8F1Q8LpPwiF0/ugiu3Xt1ynVO/a1nHJ+m/D4FWHDi6JyT4sAaySj0WdLHPGKYHxJSUHp3slCVxsrbSYro5lFuB3y5HhI5GsDBj9YSPSJyaLzIUPxqD09mG51BKxUkGxggKsSDG2PzBccF/vS35lHe+OG6M21++9LGdfKTH96cCKryrVp4GtaTK4WnGWIaJxwi5Wrri5Zfxuqxd6VSYfKdaZWg9zQCcnjyoenZMBntdabloph23qruBSQqGQ4keW3lBLnDMDREsOJnvfvLuryclmWt/7dBzaORG7JYTSdB7UyYWK1EEis+6kAYUJ4yHhgIkPSXuOFA+jpgHd6WN3so7u5FMLtO04tDS+s/Ll2fdTe0R50JjqMzbQ9W52imE6knBAhoEUYFMwOhhyWNPXCKyFzC+12iTNofDc426atoU3ZwCDOlV5f6Xl3q4XZPMuC7ele3vVqehrStYnnq5SHqcCwRa6MDsGWApdKwFsDwMsLGG5+mn5iMqxfMeCtnIuJDqiugtBtoewoCBmnGKcppCCRw4H5gI5SPbQOIVOCgYNyUBaLg6DneAi3XUtWJZqkbbIV6MKWnLNdGZNPo3GP+pHeYKnfXhvkXPqJbrcSeXZVCzwylOHoIrh3FqR/10lxedw+Q/NWwGi6C2J6EuRMh4m2AJEygcFyW1rB56xjl091egsLW7ZUHwyYaF7UqNtRyKdbGlelQqzqSLlSAZsEoHuQbHBik7q2PAwshoVKhFvWw83SmRs2YQsfF7HG/uilbjthfLIb/EwLxFSO2E24zJgQZIdldNDD4HzhAhomueCJ7DjvJytrpyFgFt1nOV9yzl7VNlwP1ty0Dupc8AdfVGMbXR9llfSbOfJ9rnJfsKV9qSrNhuFwxJ13TFEth2i5ZDuGDBSlCMnkmayJa5WCCKh0fgQqldWxh5BqhpT2pUkWAsssEYsiwXOBwU+98G9p7o5aZS8/jJrpWKihC5BykbWVt2sSj9ukNTvQmsdCCFsR2Hpr7VRZlFLrilP9brxpqEUHGsPwGHrXr7EVHf03AcO9flMC2ub39w1yBNMag4JnzGMihqqV3cFEHvcMv68DvqnL8uwbN9fNLadkHs3rLbiVdkyyEVG84Ep4yY3cl8tBtXlpvs+s9iiTLOop19K5tSrSuF80ijfU2hTxu+mcqVtmxqDa1FDv/agB1DjnHnwT4d4t7hCpLTrzNPG+r1ur7gEqgTh6kQgrEjaHCZ4HGY45EV4NwhwrOF74s2P/G6UMP1Qvemgh5i944AOze3ORsZnEyj3C49e5dc+jNlsFQp5wsSi5uMIZO8UkXxSCK+vcbKH1nrLSa8uy4A5gnrXzkyFVrw+4//4d8MdFyT4k8PA/rt7TKtN01VRobUkF3yMANoD3Xc/BVQm7oxleXBDm1B0/uphCeevfHa0zIQT4t27dSjf1J1cnAXdmwLZmKDYJZG0mWenQ31gy5emeHl0yALetFLQbWt8GvqMTxDPChd3M+G1W6xWDqhDWO8aFoE13lSVJXyp5M0h5Tgs4PQjm2Lz1p7gO5w5cqdtn/gPslQtTkJs2rBABH5GBbVRcbhSMrUHJptCHDviQcg88CcwLZAVyseQQ7wycvlqAvVRxdtEIuO5cNXdwfTb6QCmgTkluemoCPM62Pd+Ye7EtAz6rOJ+kpt/A2NAw3y8F9CwDEwCV8NBJDKwQJnS9sznlaKxkAyfgpvHugga4poS85Z12lbMTieer21xsksDWcBsmEUJOdZSAYAyDnkG4VgKeqRg/V3C4aLWf+6hUep36BJzetk06287KMp1kwq5yga2SDFcKxmYSIaYE8BbHIKVnSM5cHJhjccMR4r40LmRRLjT0B7q8qp27XIK7qJUoJYOJ1LKNysMeibgrDWxHMHadHpYEpikRRzkXPmu1ncjSBZfJi5Vkp5e4OzJicBQ1HF95pnfrOhSoV7EplGpzBvhIN8g1CeNTnPEMJbOOw6Lm/srIh5PzWF29n0x3APaL0QqTZaqcQhdmk8DWKZSPJFzM5kKs4oFNekfMdxTESaH0sUcYeR7mDcB1h+GSC+7cMLir/UrPDbL5wUdkXoCeiyEkq1Ml12fINmYgZjPOVkgULVImQkTrgx1R9BsCGgr4gcGEsb5b6WrSIaRCSVIx6nkfLkEIFyHAJe784kcC6h/s+YOWZXalsGI3x+TLxbB8rt8b7KpKvVJ7i8gQpVS1qTMZaUMNqLQoAqXomsiColNFNR/wMCrLKHQf2YoCgkxI7B7vcOXOMOmPWHSvV0Gf5JBeLpNy8WHUTA9s2p8CwGQrSVe1kW3InN+SGPsoWrPVV2ajN26ldi631kpDkQApIMUWH7KhGzdy3KtmjpWPYj9tqMWLJI7F/Rtf8yaiHVOVxq00hlBICMeTVGMibzrFT1nBSGbwxwWEU27Ebh+4fZAWuGUDilg7Ze2Zjkh3Ka7265F5frgw2F0MqlXVSCMl8yjfQbWSyMpuPGrHm4a6F7VRRqpFnu5qL4/bSu/ZqdfM3qjVfH/KNwJr3YU6TpGDZ7W/adxPY/x37BFLUSpy0CpXA57wC6jCT1GGtzTqt3UKF/hSufQQTRF+Qej88Mdp2P543fPTqeNbBYPnJeLX0bg9zpgZFkKZSHleCnESOB4FwZc8gynn/Xbr3D5j7CZTVMpCWIQ0OeMT+UYh3N/Mpe5YmcGd7x069D57uj/e8MUpFsLWDpNPtZj6IoDf4bydsMSlS+UtI/DUErqf3JGj4ypqqR6KWqrfmt2bt7NqZqVrb50K4pk08CcyxncKxieY5EMH4cJiOfjpQjl8txB4KwiWKi4JeJ/IPe6Fym52RUXtZYn3vqZJ1Bkrz5AZmSTDpNueC4l8dwn0a4u2ejM4d/jAhZ/eoL//b6b2dksZNiZcbFUMH1XAt0vGNyNnq4CzPASfWG04uoDKY0i5sEmS6YDYGzhzvQzmopHsXS3hdGX1yTP54Mbl6em7QjDjlOLqMLWKa/ZYDvh4K/CnE2SbFLAupx0lR+05KwyDkSMfhuAl+pALG7rMhdQ7KzytdoKNPMM7gcFlj3jTg1901gXrXFchX50JuZF7WOG0SZH0arigSrjxIQw94lXP+AmD8M4ghGO3gr2kkH8409BI+W266icTxtdjYJt4wK0c8RHG2CrG2UrO+IzgPBec2CwBA9XgA1iBzHCMwBpdhD0Ep727XVlzcujsGQ3+3Yo7LYGtzTx/LAn4BW79dnR+yle2ZapKWmO4o1IXY4FJFXieat7Khj4VFwoeDpUY3gjGvFbeGV4FbxjjbJ1M5N4M+KN5YBsk5zNCiBQkG1mBVy3zp5fQv1UEd9bm1e0DzX1L7GKlqtkk4GZhwmMp8q2pEOsll2sk49MQQsvpyGNhcX3ijOpvLiAueQw3HcJFB+FkFcKZntNne15f13mv/0FuwZ9M7Jt2Um9PZPJYK1GPK863JIyvYYATEFDQAHKGVEaInFMbgvAQssropChL6QNwlUjaYPQ5Y9cA2BXO8AL40PsQoNLy93s7fm9GimxrEtQzEpP95Ug/0VvsrSurcoLStsAZSEWkPR5DLYIaMU7ZRRZOna6j9hkhRSQgDYtRFIAnRitXTCct2ecJvAey+qmX+i3tqiMjN7hYIu8tU59po8N7nA/EejkTpBLaTCqUa6ULm6R3j0rrtgljNqM2s8GaGWdcXlmLhtp4xoIUkYlKbRxjiYEmMm3IRtFqLkrxuQg2NA4xkm16NMeG2/XPYsMQeYIGzxk9XoXI8jlQ8lzJwqERg7crtEcKWV1emILR9w4dWk4NWvzOvu9MGQdbUt7am0DyNT2s9izdWZotR1XHGSKJ1Q3CVO+q5SPvNQCNzV7uqUA1Kd9xi0yj03AX/e+memtAHddP4wiMATVuUkSUGvQ2QCQ8R0CtU+ik8AyATgjWUy15nSfsOCj4ESp/pHT+/HV3bu5htlEtN5qOyT1TTKyTVj4lwL8IPnw1eLfFWUNpgZuJUoekEG97xGNeuFEJsC4gPok+fNUZu82MqsRD6GOWnvNK/HTEw1/fTsLRNLkXYY4jmu7GL6122u5JkO/LGP8qhLDDONPyHAzmyR2XiKN99H+9xOybKbL3DjTkoH+1ZW+X67Cxy/kTk5C8lDp8UviwVXDRFokaeQ5n+9XoR0tlebxEf9NzaHEh9qQen0oc7AVtZ11RoTP2bt9Uw3IPAVngqSqTiXYvJOJsP5ifLAXzug/6EPq5W9NLq1WBZl3w9knOBC12jwrGtzDAWRB8ApVgMcOjLT2koDxiwgRTQpINcTUy1UIJ/nrI1HtesmOldz9Z4vrMaATzY4nGWhpvIV+vpzYkRLwB9mwrsGdFgE0YfItWayGkQ8GMY6wKLPKtBQafoPVZsE46a6kc4QLHyiP0gbPbAXERGAx9CMF5n3Ng06mUa5gPE1YbAfdKR9YHXyHDW0IkZ53gRwfMvb7E7Ykc7OX/6j43KXoAvrt+X1ro/kTG80dUYLvRhUfB2G3A2DqeyGkhRBc5TjDOk/jc0k6VMoc+eGaDRXKvIGYbY55xbj3Da5W3hytvjw2tPWkZMaVgc+rZk4nH32A2bAFNrmGWGW1qzgutXtR7znlgaeJEJzeQyMsjdG8adK/aEH487C1dz7VLJUt2pBy/wgM8KRys45xNJWkqUYpFq/CMEeHIMNjX5pw5VSblrYtHd5YkpDPt9JoU2C5p2e40RspiixJypeBiUnCeUVeiszTwwSMx3uP/mPLBG+PsggvhOkp+LnB2coj+6JDbM17D1eNX1veaTB9QpD8xs2+t8u5pKcXeRPJnGbJtDMIKBGgBoKAtiZTSccG9QwwuspO9NMbwqqwiUZLWSMF5IblYEFzcZozdQPxAypeWvj/a/0f89s3b68DxZxSqFzioLzvtthfDslNURVLYKvYTSpIYJCcZikuji0y9wI5rjY2kQVw8rTVQVGUEE5Eo8q1ckC32Hk/C0QqHr+hQHNMiXCpMMb9MC+S4BqR6tsp5S3ZnMJ1ucTWbId8stNsRynIXVnp9KItJ0LYVvFPee2E81TVrFu44gorpyPt6JsfRZu2V0kRbcQfejAGlujn1qXowtqrZzA2gUg0ZhfAyyx2q5Lbl8pTl7GjB4VDB7Ekv/eVrk9XC7KFDP9OgjffxcrzieMz91WhWAO5lTnxBOPEVPTI7+ov9vCq0DEQmo2iaWnho09PoMcerG7cFNSNSk4ialPBYLnCMpOMA/j6JwXtg2vQgN++JvblIgEqZDtrvB2COWmVq2z5ifieJLISSV2XG3uEpHnKIPwkC34V81Js9NFsegAMNlC/HMD3cY/xJbHhnUxPh/6XuPWPtOrMzzfXFvfeJN5KXSczpMosiKWZKKlWQSm70APV34PEPN+yGjLIbTtUNFI1uu92NCQ00Zn4O5scADYzgVrlcriqVEiWKOWdSDGLON56w9/7CWlPfPudQKrfdLna7gPaVLiTwBt67zzl7fWut931etiwhvh2d3+ytWe/RDyFimxi7qmP5iVLquGNwJWOWPPElgrPNDNg3fW6X59OtoEhv6nr1FsT6+DTYnz7g9jRE2cP/6+LFZjGy7XY0C+/yeQpCgAXtUB72kHeLcmckaGGienWSl6LTbfB/ORamQ0re+g/dgvpnIxuGjRSrKsA3V0G9IpwfxSwfFIzruFw2XIvrObqPjDfnUvIPjbMVYGy98LBeeljPHY4wh4ycL9Y84XUkhQKhNHKlPdOyQZo/sgKutpk/loI9Yx1elFnaqvhogCMu5562M8bWKiYWIINhjxSD5kyWSzlTKiPENvcUpKNKeIrBY9UZJ40xxgvWUrXSBIvU+Rbg+9MAxyPnrvdyhH937tzEsnL/kE2WxcR2xJ5tSpCtJe9nGZuHQEkW6RKpKPJMCccDBlUG5iYJn1ttjRHWmGDnKrYTjEFYMOZcCiOUssCZo/Bi4mFjyStAFKPzIhQozC2gc4SIXknZqpQqT3ikLzU5ftpkdExKuPg71/Y/KaZCwQqzZ49QF58Oxqy8sAx8lSa2maxbkafpHOKsT5VLWsQ6qEJFIV/o/DxMEJPMeYapRZfnFO5DUkqqVGskVXTPkj9m0J9OXX7ecOckyCXK0QZh/G7mcQF3GCZWLDx+xb0wrH6CA1/JcHEykcQNL/mtaZedapM9JokdFm0cF94MlYht0Fy8Rc6vMyYrxr2lapmJOH5kI37WCjiWEn32lLU/12l14r5pcE/t4cE8rAz4Zo2wPvJspWR8pHNIkJxL4UHwDDlrEFEY8AVfSUkD6/fWRa120yJAM0nK4yJW11NFJzIJp1JyZ85mdB9+HiJR2IhGR+XIk+p84WGH4GwbF3wLercgz/Li/s85Z0opiJOEZKwCVD7MWJhzXnjnOVoPzlgwuQk1wZfi2Gilcy1kyjn/RVFSQE713+iP4na8iFDu5MS3cS+2eIsv5GmuMpPzzBvAACVXqlD2igDbC0fG0GFghxZUjAbDFI98R4zkLdjC9sCcinUuI3WXx3AGNB63lB4aM2PX2tCe3Pc3VIrPe3vrjXIGYTDq85WwvK45ToMMYCYHPkdzPleHOCHn5mM7XUAmH6Q0U+isKIYhnWTPbqDYl1D/HvunODh8dRcaRAmFArWLVuzgn4rEmYBfDC+JggQV6PId+AP5QIVQKtPl0hTX8Rc5yRMZpzNt7s9NSXG7DDC597/zOvzN69bbnWpTXiJJ7sGsiGfbbFI7t91oc2c6nUTxG3cLakG26hKgOh7U3pD2SxxgL6u097UdgEWHGvXlP93Rb1fd29mt9qpv6FCDxzUcqAkoFFUXYB+OwjsXrBmXoycqVleE4kdYzE9a5s5Ns8cPfhUrged9vj3v54c4K2+jeTUm1leIv4bGbrBpe77zPvjOHoEUZ5TkP6UoOkmabk9nXityo4KLbYKxNzGzK0NBZQTtqL9+l5eikxPkfnyPtU7mOr//f1+5UrCLwy7q9pBNFkR2UZnEDm7sdjBuu3f2BWNzYEq2SwN9T2U5Ptni+O6EtEe94ff+/ZUDjfA0+PdztszhjDYpZNsjpFfBuqUuzePwnChXKqmM9OeO/IeW/OmU3H3jshIirBHI1ksLLwqCucJDRN5La22YeqDWsRM6arMomiDJH1mwdwzDGxnzl1OOtzjho3LGZIwUBIJrmcXtjNgKDmwYGUSeQ4ZKTolq6RHTehyBpqUH1J4SZv0g5WaOM7bfZCYON/+oWsoh0ldTQR8YwIOOuVN5afo+XLzoHg+PlqKIjdRRra6SeEU52Khyv9xbO5SaNLx+fSmuWB3Hba7VFNMiDR0relQ+z6s2N2VjTDmshsL0rZAiBqiN1laWorYQchqJJoiBYZyFUXHinauhcWWb5klIpwqHRq21rdVqbRlHV6a5/6jB/QHl5YnfvbX/QfE4jo5qPYXVyEQvKFAbFMIGiexFsn6hzfP+sNuT1VLGY9UiKaaBQeoAHQMmFRMVcK6K7bzq0izK8pQpKamvbwCjKLltyB805I6n3p0zmBvB5SLtcJ0wtIt5WsI8lih0ZS6gYYF4KKRaZaTkNNNyjLR8ZDjcapj0csvnF0mx8/1NZiT6FyKElyMU/5P3dm2atUpMMFGq1rwoRXdsrI5YxQ6lBAfaqbgx5fI8MY2aJ1xaQr4h2HSkg9Xc+3kCRFkpnXMpp8MEAAR/6hUfR4Kc0AuB0B8Tn4fGzGi121Ug4lES50zr+ybi50zEj7bAffpIus+HebMRrEJz587Vi1ozl8TEXmPAdjIGW5yzc7IsC/cgUlqjjnWu4rilouK6pmGJ6ZzT6DBhSGWX2yRvthUQiURHEOuItFIUVmW/MPL9zuhenVSeVCvNeKUC/jpZ3Eo5rDa5ndlup8x5H5aJ4aRStLwFzYZ40aGKIpoNAV1ndxhUmcEkY0IBBgSuOIT9i9DyEUh2xTJ7xDN30qE//4TdeTD8X1Hj/ZI3Lvb2kiV6sF2vJlE8qEnN0lzM4VzM44UYg73AkML4pR+NrZm0XcbcaHKGQ/i9ioarw6oNKtwel7YDbO8IcJ79t/sDdbhBHf1uj1XcKychVqwQZfHC2lQcLMJkMyh6QcsnoPRVp+QFD/xkDnDZcXvLyejvEiX8kpfgb/+0kBIUxdGMKutbq1jydZu6l1qT7cV5agZ87sNMozPW7iYE9XbDnWvSAdg/C/ju7pSfMXZ7hbYH/++ly3S72p44qWdl7Z68u0KncM4IVK3OcbzIv3UmHDuQKXBSi0dRSV+UsTgJAg6ipstZLh4vvTbY/MfUmfYelT9bsnMYAEZjx7aWkL5FuRnNG80qIraCwltoddQK+glyfhZ9Pk4YVYV2q5Tn2zmxt8jYlbaZRYyxMDJ9RLE+1eT4o4faH3fA7/zH7qjw1xfsiXWz0T831ssqQu0Uud2CWbbR5/ksa/Pw2p1MBvpuyVJypMXwR5MxP62i1tj3T5xI/wT2iOHh6QWo1E7wficYvxO9XwDOCS5EFpdK41KH5y2+79CdcsDuZN5KQFomQmeB/GWOtFwgDaPDsg3pUYybqJQ0QEf3vWCXjYSrjvCGA7yXsXQsI5cLz1QfqlkV4GuZwXVg7HpyOIcQIiZ4JivJQ4ijGyYS53LObnv0kwIRYs/qytF87kPqlVmUtdKZBFSWSexZJO96JY+i4IctuQPTMH0NatQMnkZjzAuDPFpf59FrIrfrXSOdj7npC89BKUVWqlSnVBLfg0hc8YI9Io85Wl9Ga+eD8y946+d7Z/uMMcWqhEsJKtaNpFq5L7W6ZYmuEeJEcHETugFn/CK0Zr43bjZaXw2FWGnty301y2N1dZLMh1Pe7ZdeHvlXdw/dC8+ZsEv22s6LvFhTIrYdwq7d2IXkcQi4UKBFCol+BLG6hQCfI4fHRGQY5yUBYo7wfqGwfrnPzbBNMya4wHqtZpSOrlvCj1O0RxH82amiOsgRTWJVAmIHQ7aWIc73ztXDZJEYw6iUWBlHT0DKz71k1yzQ9Rb425m391tkH3AtHs9q5rExbEXsYGdM7J96b1eltq2C105XyrlIoms2UZ+4RB/wHI7dH7cP6/mU0IK9AF5sVcS3hIkKWVzgsjwRjNtyqTKmo/gmcrhgBPvCgHuUk88ISStPI5Flo9y5FeBxKSEOhH03SjGF5egOxuJELviP2wmcyiB+XDn7s7wJM6OR0owVsWDfYAg7gGgDehoJk2QhpU8qZaPj6GkxOpbijgN8bNEb512FeRoRHhZT7mbZNOsn5+NQQoNtNNFxwOb+YkENohWAeCiyep1C8abL3OasZRaa1PbluSm6DhmpQvnZdYt0CmqxCRNFhxp2C4VXM+iTgp0H8yB9RZ1EXkTyCQh2hTieTjE/knt3Qarszjs33nmuYNle4HciprVgsa4wo0WOKvKiLK0YUJLP0kwsAKD5iDiPCOd4jyMMqQ5BUOCcNHnGfDg9h845jDq7Np+ivexSjYperBOEE3IoOyK5bgfeKwyd9JTOW693CwcIQyFeLBCVVBD3UFG2JEtBqymS4qZT/LSV8qwFuGi8uAXUGN97/0Rg9f6DiZB6I6PHrdEhyeUSQdEmQer1rG1WN8abg6ZtS2HMGh7DMKIuYtIKQEfvh+ieIp4pmbtj4eJadaH1f1tB7Smbu2PzTufai/PrXKtiRxrmZWHr34g9SsQAACAASURBVJ0OhJWU87bj70rEtND8hirzoyoRx5HZU1M4decfkz2mV0h7vjdh+uZJYi8pBzu1xdeCstelqSCixzKOz/BIfGaIfvaFmbycj9fT0Rn5gCt2k2KH8uzbaN1K00o1AMtVtTwGsT49LemvpgWFw+mtf3ejIyr67eHRsOucNchKozUpdvHcvQTtbCVaOww+UDv4Y1Upn2dxfMgIeu+RtpeC2nL04kV/F+Zq1T9zidbsNedwp3N+C3k/JxyqhBBTuhTfkVqdcj50fv4MeHs/J8/QixdKjK1RKHYJpHXg/EJy2OcK3YRoqkrpIYv0pYzD4RTwguPudmbNWNumJmK8rJBeqDE1Wia5hTtcjblZCM7XGPAwcn2sqpXLvBKdaQo8NgX+C5PbhsiJVYSsJYwviRC2ucysN+10GSIOBvIYV/IJS6JLpORRS/bDCXQXHODYFM9iALlkUOiX6kx/jWd2jZtujaB1lbDakUpNRuXS7ZD2RBE/Zrm4laXtDI3tF4ij3MNajrQBrZuVpmmhqJVak4rjx7qaXFRRfNYinkHvCpEVWTfijd1Azq9lCKvQ++HQ+QklfamvailS16Ywf3/Km/3g/VF198yDkCc660Y6Swq+toT8pRKyHWj9cpPngwSgRRwbpuUjF8nLTvMLjvwZC/4+EVgNoo9zsSwitj5CthVz+4JNMxEKVK1WbepIX06dfT837giy/GKj7aYdmL6qiJfFIt4hgDZxpHXW2pF2moVGw5Rq1ZZKoi9IysOW09mmM1fHbX6fKZhycdwszVKpOvZ0kINbV2ZydwLin6C3KzOTBpmx1eVyiyfRRVvS72VleZCDP3f77OOpqEL1GXFppWTq6xzpZfK4Gr2f4a0NHd94vVK7GsXJOZLisCG6OuanxyfR54yTLuUwO8lxXdiDa2Db0OO8tjMMJU9lvTyBsT6dSXi3JcRhn8s7Ezcm2v0wURpJyqNSsTeZx21oaBUSzgh3caV1Vq7XwnP8huf8mONwue3t/XZYJKOtc+QLIw8vcoMrwLh5ZH2NwgGMCyjFSdi7/mJBfXvL27Usw3kJJJsj0G+Zdr5haqwxbDIblrWdU1ikig4ujHJ6Cl/JZPFNC5VvIUjqdBqWDFhmgWtu42opVZH8wqI7ZMEd8x5O5c7elvW08c7Fd54LihzgzZM0VR9WvK8M0WCM1JcYrGvP+xXSUMLFrFjqF9D7WWk7G8xtXrPWxmFkwzs1kXfIRj0+ba8idjrUZ8WxW0hDUS3Cw3vj7G7xLARJXwm+7uyKZLE7zXxedK8siJSkdCJRGWn5xHF2wwm4iJqfslJdRi5ul9rp+Ny7c83zEl7+vrY12B9uP6gllers+VKXXmJObPEGduRtu3B6ohXZ1Mgwtg1WHyXUM95y0TB228Zus961BnURiwWwo1N4e+W/KJjdH6jDae6xeTvxa70Ovuh+u95cXxzAujznDqcXQZDlCsZEwr+QGs6BhoNMuAvKq9ufz/588h8TCelZQR0d1U+wUh12amlEsJOldivPzCbpabYOzxDO74CWn3EpPjVkPhm7n94AuOjqQxtnIriNJa52lqT6pjN2eXu6qQjIqGplEiJ9piHoL8cjdzh27ou9N08XxKHvLljfBxYW9Au9rkpyt3RuPaRmoUSqKyGRS37HCX7YSX4gB/jkMprrE/cX5V+DG3yif6JU8pWVistvANF2T7QWiWYGFTvn/IkuxReF1keR8MO2dxdDJ40+58ZGQ1UlQ4ezBxxtAuNWosfhYv8m5VNZTi7zWB9vg9/XUnTJZHIcoNEGPYYwGY9ILjaWQGwpg9zBHS4NKuGwdAjeVaH0DYzVQZ/IY56zU9Nxfn86RxePuYBijPqALdKMdoP1W9H4TeRxdvC6s0LMltzmWp9Iyf40R3uqlasHk7Ido3Irq169XAHxNWH8KkxNPyNKtFQklLovInWclDjqJD9kJN20LWtYng6Tp7AffDnm8hVn3MK01RLhLpKUy07E+iYpvh+lPMyQnUDGi9EtNttznbNblWTblFDbyft57TQNe0kb1cspxOpKE+3PUu8/A4DT9wdxrDTmy31NtyRytFMjbIk9vEgOw/fRJEV4/CdYrK9mEg4a6U8h4SUL5nHeEpQAzgDO1pVBbo1Bvsa8X5y3MymFyOr12lMd6bNtm7/XbttjyPIb4w/zqWTIR5EvLxSAOzgTOxSwbd65F9ppFpIDW+X+6hOZxOdzBh8awpMO3K3HDTZeqigLC8AFkMKflJbPEt6/VJPJ7pqO3iTnlrXTNkNOmaqWp3gSnbGx+mFWU4ettTfyc+MWonykVq68mHD1bef9S1mezkHEKpeSlFK347h0KIqTQ5b5wxnHmwAmH59qINSrXEzlM3Xq1sRMbNdMfMt7v6xp2iFv1UX9tTaP9dk293/R9v6Ad/p6fHu8lVexOkPEQbX+lrd+q8vMMiQcDBtZFemppF69rUrxac/hI4t4wXP/ZGq6gS0P9YT40gTYdulho/YwyjwNh6ZMcQnlchn0VwpqAUuffXv2kDOwXDH9snTqzbyVrxp/PF61udPBdxr2pqwY5QI454vg6WLcywRIHpTmBc68gN0bm4EFS6SQRMRbuho/DqMi6+zHmTcnYoKrCxYsePr9fd8PkeO/VFfW60y5H+/TQs9JRDSvLuR8HUQQqe0LyDblWZ9kbFBzMQOd7yvgDMaoEEgd9hahCPZ2hZ1k7E6V7GpsChjBM1pi6E57HWqPCvQsPLznIQnXI7BWOyPeUJjCTjVHC4UOkHPHtGzKJAp7h5uG0/mMwwVU6oIT6vZUqznxqwqI/t2t30kaLT1Y1kMrY633uIw2p22zOm2Zme1GzrwJXGJeHIYC8SrsAJ51j88KaqEZfPbnHSJUaNVDoXx2+b7EE3Y0TM8Cwos4ty7svlOCw4g3dKXheUIQOhhPIT3GEQnKRMwmpea3RAnOcsVOO+FOkjQ3+9p9U4PXBm0I4m6aJkvnpn7Pvj34j2H0+++Wb68agNna8DUaaA+lZqNrtpdKgsGSjsLJ9hYI9glxOIjgjmTeFSM/iWyWJ9iYMLU1EXK3M2Zhs9EIPlSra5UGxPrsNMcfTEk8FG4Yf367w8T9F7M3DmnJlpeQvVQFvkdaWg1ZPqKAJ3GkcyHE9Rbzn2bgPzOeH2mtLN0JN8T/CEt0XinVNcEazfmbCPCyJ1yGQINFbJ/k92Wkj3ElDyLBx09E++qsQdF68ABUmqZDwzJaVSL5Kne0meXB1w1DJASBkvcg0scxlgdztPseqexqULEH4d192CgWD9lF4PEVSbAjdFTc0wvMhdAp0Y7j+JHQ+nwu6GOj+HFw6vI/u99Jpyk0E7BErR0cWqQE7OFIu7iH7eRxnrM2ID2bqpw85EoFccpft705rnK8e0u0S5zxdWWht5VJvs6cX+FzU+bARJLEVip9HRXb5wQ/ANYdeVCdvBN2r8nQhhFyblMi5a6y0N/0xi5ttZoijEQrtWrO4/iKAfxJLugzB+70H3RtQP9r34b5ALhLK7UnUeoV9LiwnbbDCiiL6uWpIJ5qo3tv2uSHhWeXmt6mLUhnzszl2jLx1yXSJmFxMUfoD9M+ptUEryY3KdKn28x/2hT+TGzdrT+6cWIq3M3+dGD1XAD2csz4zpjJrwHSEm9tkC43a/XqXRVFJ1o2/+lk1jrpTXzv+NMD7bkwV88cGFwUc7FDEewQxHaQ9/Nz48KJbzKuV27yJDqReXxv0manfZ482PtkXyGCCy/qPbBH7IkfzpUMt1RFvLuu4tfR28WttMU8o7auVp6IJDrhY/5uoxQdg9zcx4fTYce+qBbpLbHUb1lr1zZazf6wMy9VK1bp6KrQ8mcgxX4m3LHf+vxQgPA/qxV7K2tngPCrq0zsSkD9U+/syqmsJVAJLA8UAIpzLbR/Mcnyz4SUV6PLj1umRP1Dsr4uEeLXvPVbbGYWIlC/1BpkrB+ravmCSqJDBPCzZpJdhEZl+qS7xHQz6Z8N5eVlzndHyLZoYhuEp5EgvAuHsEq5gpHWBakdghgpu5FFs+XCOQmodZTzbdyy17JGtmRibDJCi6KUlAvDf+5s8RvJ4EMNHNtgeS6Kaq9jCR1HECEZIIkoEu55LB7ziF9mkp1wYD9FNBczUX3y/138P1u/bDENP2foTCOaqkvg8xSylX0qGa3rZLU0dq5ptsqUu5gTaPBee2siQtTBrURIPIyiO8k33eTSrqHymZf0q2POwl/Za2W7/+0W0i/zU7pB4V2sYlFQwylH6KLYhJQZFMyAVg3Q4oHX8poVdNlxdjaTcE0IvPu04SafBzn293Wkf/Pj313/632eRfO1SjYpiN7IU7tuaqI5o90yFWeCTaajRg7vRYcahEhdhXMYwxavFPHlqLYQGhXj2c7F6HSb3XrbDQnv+VHD3aJg83Z5x0WH2kkZfzbmDY+HC55lFlAhzoGmcVkRX8iInQPpD6PyF4ns7X7bP94rpuM4XtWJ5qqtMuut+QdShT/vpX2ez2d/unDLjNjz1Rr4pojJXT7LR/PpxjCnkEVbCifbu17AEc/wpGV0IQd8EoQcytIsGSwrwNYrYOudNSPtVisEdFtdrzUh0eemBf1gUuJBpeDa3m6u6J8u3DLTOLeuTPLlhNir0voVlOb1cFxKkmSKSX6lAWbfNOLhyPHT33164mF4JANwgtJ0qO70hhjYt513mzObz2eC1+NSAmE3iJLtJ873W0b7p9jDLy7cvGlHBpaUpdbzBlGvr3n5qvK0gVu/kDNRk0liQYkvMg77M4YHjcRDl+jerdbNm7YfNvL+figNMLtSc/gGWr8NM7NGAhuJVcQiqceUUldAsJMZ4CdT3J0PBeAPnx54Jr4qzxyP+oxcLKXcHQqyQLaVfIDxB5U4a4o4ekRSnDLkfuTAH1eZvXeTmZpiuCkW8c6y1K+T90uyVhbsErZSrTZ0rEPW54eG+8PcwtkHt/Y/CjD5fzO4bjYBbiozsasM8pvO2qWtdiPsSmy1r7+louh8m/m/apI9aBxd2Xv/RFH4/23f+gUC/B6l5J5E6t3ocUGWZ0EA2EyqlQciVqebefbT8bR5Qhh164nPhAK3bECILRWmviXCCDwz/VIIXapUrIz13UzxE1awo9PkjjSRrmlKpr5/c18eduCl2qOFjPgeDrRLetjBgL0QzkNCqYm4Xrmq4uhI27mfTmTZOcX42Bd3n6CtUH1u0resT6td0uHLZNxGQJpdNCBSPIaSvkBaHGkZ/9G9VvMiJKVnNqQ9sEfOmzkeLW75+Zrh1hLTOypc7HHOLmhmzeCsDLvlezJKjlkB7zaUPOny/El52lZQuDWRFFsVU98w1oxOt5sVLiWrDw6kUZJcMEB/bbg/iI4u/P71g4+/+sLbO3PtDHRuTYWpXVWm/4m1ZnSq1RAoha8M9aUiic+l4N9toj+Akq7ay7eySpwMl1myIeL817zHTbnN5wkhakmpEtiZd1kpOgyR+swJ/FhEk9f6Fy3KDx26qxvUGhyhaEUZ+C7tYLO2uE4iG5EsRFxGvlopW611R4zz9rfejprNZi02lcWRj14mA1sopS15K583NTEVgqZZUVC5gMwHa2QANnRISVBAFTs31UK8gg48BYCDBdBgdFU1ecxvkICjXvjjDt1xY1q3+/v7288RAF2QQtJFX6tyl8+pRnJFSUSbouBVcrSSWTfTB3+etaJIrwkAiXBCRQJdQC7CTTygt768+z8DEBQj2y9TUQoaUPfTwg0oxK11ccQ9uU2nWyvUwF1GceEtLZRJhQ2EceFA8py0nGSxvk9a3MgkXMwUXDbCX0UZ3xtoi6nf+RXluhYnxj17xOqp1TMY4mol9DZB6o28bVaOjzfiLDWSsDOGDd1pr6iGAtmhPvX2mqGgduD4X34soDl62JXu8bRTers4wl47+5WCWmSkdtFQPoTIh+8fOlMKGSqEnHKSbhoiuK0q/BxL4JRn5jhX/kboTA/WD+IMOSMRTvRx5DPCNlqinGKeTdbS2sT/qGCHHpmrz9j5AmibJnhZEHsZc7MgbzWT4D4Lrysl5VMv4AoKFjx0tzyH6aAg5M4PCYTA911I6Od76+pZnobQYKvr1RaW9LkpAX85pumAIHv1314+Grj38G/mbp0D4DfHSNsTR68y55dSbgPDN4uT6CFT8twU2H3TkB/nzF353r3Lxdf9wdDyqoZodp8POzv5lrd2YztvjzDBKuVqJfhHb1gO7+cCP7XAD53cNO9OQIP+8ZwVA7mUy/szuanu5WvK4hpu/LAQQqlKgNKozxvkP2pCfsg5f/rM9gX3w9ftXbAnUs1Gf8TdWuHxTQwdQ5otCf7NsJPSWj9QUp1Azo+0yHw27VpXbCWd2HvzZhZ+3kBUetDny8MClkakdiuAbYLYZvA4J7DCgfMGi9QDkOykR/+jzLlTzqaP2owNgGLbNahdSsg94HGBKdB6olmqVR+pODqbI37Q5O44KHft9y4cmvgOAF83a8NcRril5MWuhPjr3trF7bQZXiBZqVafUEl8ugH2hw1ORwDszb03T0+Fr9s0vH6RJPYaB9jNCbYT4rwgguFSTJSq5Rsyio61bfu9sXTibNvzJ4qohh43JiR2lpG9zj0uw9xqpbTvG+hvqlJ8tUH+kxbHI02iZ7YQgHeg6DTL9WUxZ19nHneCcxuBYHYAtgitHsX16jlR1geN9e+NWbyUV8Zbj5+AdsbMnBeXVlV5FFCYLzHjVghgg1JrBCXuOcWP5gIONYz/7Ivp6WvT09R8Bzr5pUGN/GQKqzMzvSTysDUmtlUD3+qdmde27eCKmyiVq+H3PJwB/nDapmdBJdPVLB8EoM2Sy+0C+KvW2SWtNI1AclcdHJjSpeRsBv6vGhgO13S9d2DsFdXvzVg9E5xfWxPxrioXv+aMXVkUVMF9ZbDekkl8NiX/gyZnB8KBM7kwblOdz0l4tDFi/C1EtzG3ZkQoXalU66SS5AsfyY8plp8QwwNDKwZuhXCEfz48WnYxnzno1aoa6F3a00vS4KgGMRwpDXEUm0qp3IyUyou7329s/40q5DA7ZrVV0qtdlNGLvm1X5C0zlLbaDC2CDCNBKYOxt2P4L7qPsDeVhWAn+AjDkxgpBIY78NwC0zCta/ouj9m5nNlPcuZPS2lvVKPq+OwTs3/us9z7S/kse7662Y8HhgX3K/rjeGNfHO3y7Xxlc3x8yKV5JfRXhJ7lPi9u1hI5SOKgup1ziEvrpMSEJPMODrFTFDsq0x5rtygNvQ41FNRn6Z69SUPv63rFtNOtBXJH4R4qWAQ8qDafQCxvYsAJKn4p4/S5UeyOAXg6gEnj70lZeJ4O6L/43D179sh54/Oiqqy+IJFtZlZuB8/25KlbON1oCWs8C4eh8C6C57RQ+HYKZyEQ+opCN9honkXyFcaf7sefxQr1JsLdUXpnoP4l8L4wx3WuccHoLZ4ngeVc2I1CrqkDCROg4RYovMhKcExGeJ60vV5v1Z+GzvTIliOVmMVzwMv53ONiQqa8wwfo4ZYkuvru5XeLgvA/2lsgcymW1vstX6Ecf42s28KMGfXWzbSF35FxrWMQ4YUoRYNrMcWVHA+jQPKeg3NlQWwArau7LC85Z1Uh8lHSqno1xUSfn+T+B0+4OxApdqVXUP989sYXAMQO6cxuleMe7nCRQB9M8JNS6xug+Km2pH0N6c4Ipe6EUWFxY+xb35cBLRyWanMFxFto7fp2qzVAnMVRJQn+w89zTj/OOX6CpE78q7udEdz35m+cReA31A3fXrXi68Lgcl+oNFmuauXHLI7ON9F9NE3uOEdz5XsPT4XOjfYOj1Ygikfi3LyoLX2bHL6Exs1hALVwv5FK3BFKHeBSHmgwd6gZ4fUwYv5nXeDJ27AkGqzyap9MApHnVU6wlSOsZ4gjBVBF8CkV69tMiOM/77Z/3CJzrpW1JpRKRpSWr5DDHc74lwHY3PD6FUpP6CS6zpQ8kTL60KA/4xQ9OH7lQLu8YIFaAIMLIs+2lTzbETu2m4xdkKdpsOA3VSV5AFqdSCX81YSCE16pB19cOdAONo25ZniZ5uIb1tqdNs03EuKs8HqTSj5OKqXzKtaHHOLPGu3mZQBoudTPctLtFCGBKPe7Cl8oAo901K4N9D1RSXyugfaDCbLHM5lfu3B9eYEo/U3YKEt9Y+V5vjKacP4mOL/NZmYVEg0HKAPX6l48UD+mqqX9hvzPLtrk6uC1LXay7/+pZUou7PfqxSqJrymEddrDHCVUOSrFlit5I+f4acrooAFz9KF9ePvu3bvmnaKV6pC14hiGBpt+eYywPfK4STjaQISzgl2SCf4kKpcvykgfMGR+PDaZXoKITB/JOQxhJ2d8pxR8u/c4Pwu4V87aopQ85pE6ZRX9qCn4cWPM7Z7orvc6/+7QylnSw4v9Uu+sMfWGt3Z5o9WQyJlL+msNlcRnMgbvtgEPWatuxNN3iRu5sARskwbxpve4LrdmWGidlOt9pJLSVa/4T3IJnzKFx94+u+9eaAN+fcH6vsja+X1er6uC2NMBmLCFkVB9SRRDnMStJC4Y1a2ioP7Pm//5oHa4VIHaqHz0is/8Gtuws2xmqi53xU2wUHUGq0zYo4aCWqheQzlVRUENJ66wO8Uw6uWeQBPyCB7xCr8AERzLfbZvktqXKpkYe+fuO0HN+ku/PYtNiqI5EfINA1G8tS6jV2y7vWTs0ePYtVMZhVErI8gxLwqCpvCThaLa6TCLQW/XLxoKaqeIhlVfuKt/OZjvdKddXm9RUJ8FtHU7015B7UAdihMB74Srh48YH0KK+KRM4psiVudsJA6h1udb5O9MRHYsqOH27tvX4RT+it6+s/V3k6SdDvRxvUKT3mkzv8Wkdn2e2ZE0C4b0oNgM1sdwIOopcDs/zLNi+iUaqbN37lIrio8XsIfO534V8NABYXS/X7cj/bKYhlzTDkHLow/GdiJOuYhkg2l+l2s4DxrOgPInmc5vJEnydGLRRA53QSunZhHQKnJs1DlcybAABl8Dxs55Lo79xdn/997zrA5+RZf9F75teBr9hwV76lyYuUnGN2hkX8fcbMjbrXnkfa3IjOCchFCeS4lcB/CBdFzyvDNQ8QI8KuZ87K2TNjfgbIeHHa5I1FfLMNEXioIq8TMAd/l/+/zE0/D3/vnMTQsF2Fe58XtE7ncKpBcCRohz9kRKGUZ3Ry3nHzeq7GKWwdO99zvIwj+es3mQW7N8EKKtNSa/7YxZ02o2q8RQqkrJsVhdShn9MBXwqRH83J99ceRROE5+f/Zo8AzuKDu5KzHsNW79IswtI86mdLX8BSX6VAr+wwmOp0HD3b1de0/w5WYmn1/O+abI0bfJ+/Uud8NEVJYyoAnkTabEx6DEfsPZ4Xtc3/rqiiQAGupZub+G8eoKD7tQ3OKtXQlIQ4UXXPAxGcdXhRRH0bn3cmMuTTiXagHzdaRed8Ztt7ldD8BGVBSBiNRjEUfnSIkjDvyH0y6/ZFl14kLpMdamWWUE5JIyyR1lz7ZGFrYw5+daY8Ltb4In+jppeTQV7CdTMZ1RKY7dvw+2KHC6b1Qz+YbPzbasla4iwhmBIKe0uqfj6JiKo8+IwYfZtL+Rjk8S9bMFgongU95Jab6FB9oQ4xBpPVXpq95SSXyi4d17T3z7tDb5/T982vEfhwNGUM3OIb02ZuotQr/VGbsYCQd8ADNE8pasV/eLavIJWv7x+LVdXwQNwtsjS4YkyNGyFy+XPHxdOFglLNa1VLxSq7SEVpdT5t5vMzxkGZ5P5yYPv5rm8vbAkpqI4jmDXK0qI9/BnQ+0rBXhccBi1iwe6Fid5Fp9lpH5WT49cZ3Q8RLUFwnOXgUOOziwl4hotg33iDChiaM7pMQJo/iPpxWe8qQeBJ9090VW7GzX9z2cq4le6pNqZ5Xr1wNJrNkOO20wpb7alIzjU4bDf55m9rABuD38pKGchRWx4FsU49/0HlelxvZzJXXSV3cqSS45yX6UC/4pl+zMd89/GJ7f4cAwJKVb0W/FS1Xkr2pkq5WjGZHUpXK14uMknozi+JaQsoMe/O1Nvz1iHd8gUG6Vjr/qM1yeT2dVn/siVaYjNfpyzBkKaidUXABHXoiTih2lD5gqA0yR11VleMxuOmUPojAHc6RDmGY34S6Yd54zr/CZUb0mFlR5vKnM5bYE2W6fpgumxseEy3JWMHQDhLGAr3fERCLwwoiKsW0Hs0DgQtpJx4pd9J4hiLWXjBK+rpuR8gtdajfxtHsNeoX0GUbwmX81fOfQQRDnT0VSuiJiddRL9QEk8gKKaGJ8btr+hwwK/7sKw2+t+a1+lGJxzPTGhKLXwu60OdmalaWmGoht4fdVgb0cTuU9hlNRI3/RJlMU2AIh2N2XFn9hZ6TbC1QPBbM3zn2mj+4V4J59plNEu7mmxTEk/EnoTCdFLO4KzS8zzY4Jxc47iVcrJfGkV0yrvNqPOS4joO3e0Hqb+eUBQCWFOM0lP8w8frJoZNGN5xG3/aoLas+uNHAXRhj4VbFjL8eev+6zbEV7ulEFwhB1RlIrSyRSENwxKUiE8bosdhAicF/ReenyXHnrRFhfFMQx04bABor7+41I4vMT0v9gTML+yKlL3/9831gIAr9WvbyUGH1DIe3WHjcLpDmFSp2x+0rrEyDFQcfxo0dV9vlXO77vzdgyU0tcUwe1o4/Et6wxo43GVByWJbpaTlksz7cl/aAp2QHsdMTjYRVTqq1cLIT4mrKwWznYypDmBYZv2L2pcukCS/SRlLMPpspw0aZfsmr3zl014EEs7UOxpULiTTRuTdps9QNiJILAQ4nrqOT7XvFPDeKRkw+X3vlqWEQHck4zB3i8vsrEG86YTWm7PR891qUUgQz0UGt9Rgl1yHj6sN0yNyy1gshmKWfsWxgKTu5WArAhoVRoAe/JUnyUJfqAYe5jI8TVdJZK73/e0IHkM+TYaAX5zsSzzQmy1RxheBwIVAAAIABJREFUZtAUAGePIdbnKVKH2gw+eBS1L4Z82sFrjplypT4gYa1mIhwYXnaZWQIMBkJBFVLe4pHcz7T4lAHf17577+40yKhcKy1XnL2O1m3HzKxnCCMBMCuVGotLyRUZqcOZZO+1uTvXx6oT/0sXBPO7MDdRSTw4k8n1GsWvccItRDQfOdR9CJlR4rov6fcxVvsyEof+5MaBO+Gl/AfzNswW4F9KiO8sOf6NAPLwrUwpLvO+/r4nUSk+2yDz0wnMj5FmN/748tFfyGf+o/qa/lyZxUNxsr4qkl08EJLa6XwirIMMKhZ2B5g4BBz2I9JHLp+653NfqunqciXk19Hjy+jMKgSYwQIcQclxUU2ug9bH2sy/12D+bFO3n/TCG8LOdnj4cbwoNfM1E1vKQm2vSrXLW7egFQoqh7RS73uqk/hERu4/P3X5MWPy+0OpKHNyG7QU22IuX3WeVrQzUyEpeFQtpyKJLjjFf2iVOmCsvfS9LrHqu/M3zlLANlQdbK849jVpcTnlrqS1ZpX+vjyuJI+k1leEkk87BXX1b8/zgm8Dx3dyw/e4zC3OpjNFjkRP/VlA40JXV3QuHdZrGPmGjXMAAxRsywCIZ554BFlUleMsCibubF/G20dAwNn/dP4/FRX/ed9+Ezaq1oBMlvdF8ys83lwGti1GvhvTbEFzcpLbLC8yXoqxZQBPhH+D2RoJJGLRpYZNavgdCu1tF6FHgdITEnOe6Xo7P1nRPBRQ+27eZ6eEFO9f7k07hKTOn7ICx9jpeENLzJ+qUukKRPoIcXgPo/J5S82J37t76Lk68+e9TuFHD2rt/huz5iiCjRLVVunkHpvapY3JVjnPjCqOG2F3KgLpqsMdLsjDXS/olxLnLqIijHh7yqNuQECBTunGtnXyYAtlVvfadVXBXWJSUToDMSskDZEP/S0So5w4Nphk92UsLvGIn+MSTlIC10Ku6eKzi9Og5i1DeQAkLEDH1gHhbnS0xjucB8gaUsqjIghkhHi/ZuJrYTT8y64Q/huu63N9SS82LWZsoWS4WXm2NfZsGxo7P09b4SRnS6XytFRqyhNNEuNtJnmYw4dGuxNURxChc6WgUqcw+gVWjHxbaRNIckz6+yxL4gsNQe9OCL/fOXkxurZ/bACWqHY5WiEke4M73CU9rg+G9KKgCnZXaX2YKx38rh8/Tti1EMh9Ed6hC6Ojcu1YZY5gbGOF8e0V4q87a5Y0W03lAI2qlCaC77Ul3Q/HpTuCjn3Rd/P0dPj7oBytkMDegLCzs7gBiEaCnYxL8UBWSid4WR/wUn6Y8dKVqP447Y1s987eOMTBL6+C2Fpl8g3M89Wt6WYN0WuVxIEodtUI9h5K8QkX/sjv3T1TqJ97bx2Ifj6/j6lNVaHetLnd0Gw1h5F8KYoiVFLfUVIeUlwesAj70/bYA+N8SXG1Cjh7kzxtdrldDMBClwIsUrd4OflUlKNPQbJPn/Lxm0Hde79/UVVr/UKN+Lqq47u1hw2Rg0WSoA84C530PYrkcV+omP2+28Jcaw+KVu2u1ZXcDNdAblAk3kLnN3mTz2OM1WWYSEh5g7T4kEm2DwkP4IPGwyakFVktjyquvkHGbaPcrmJEM0JBFUo9iZL4gozVISPgvekSXtA41fida9fycE3CCN3l2awBTDYmxN8CpI3W29kkeAUS7b0Wn+ea/3VL8k/R+xN/dutEYev5lws3zA/5tdLBntizV0O4gW2nwQ4yPTA4cC+ulE420P54jLVOChbf+8MvO8XiofjjkSXD5OSqehxvqunSHrBuNG22homwJOOImBS3PNInCP5TwcV+m7Ue2Zbrq6t4VGv1DfK42Zt8OQIMsYCzjfSYLCdXWKKPtsG+/9iYc6Hj701S9sKCeLKU9PdpWBoxvjUitjkI/tC5OcbkQcjSKNWqd2UUHc3B/uWYbZ0G48ajNhuKhHhZCbE9EnInIi5q5zZCzp2uladYos95yf4qV+ywYsXuvEg/+pezN80Twm9LLNtVsvAat7jI50ZIrV1txmAjrpZvgxJnuBRB3AfsN9b81kKJ6lWytAsz3OFT90LezEP7xuIoLjB6nZ1jbxjaEZh0Kki3oIbAcE6kY0EionHSeA00njbSfmZUes5F7tY7J54P4NB74YSRb4Anz4vLcxSJDVUut9WYfhWzfElrYlKbNAsn+s4NvaD9dFJQQkEV5LsFtWMJ6RS+YHPpFMKiqD6THXWxiZ0S+V8U1O6wsygwRSDKV0RJz6Q6YbcsVRj53gKtTuUaPkqFPA1a3/6jGx88F8Diue7iX1FrL6JFSwSPXnW53+5abqPN3FzTtsK5EOsSus2wMxXPdqe9ZJfeWLzw4oY1ebhOGH6zMN/v5tuGnrbInetYpnr+0sJN81Web3GdAxfZdfCTGHbrBdTYgoBJpuAuU3AFJDvFBZyXSl0ViX10Z+BOPvx4mA+JoXLq0/lk2QZvcZM1fisDCMrREmfsMQh2lAnYL4A+aJnWtf+WycfzXt9f9vM7Nhk9O8nMKhGKmsUXlaflnGgobEu44ONciGvExC3k7K4DmADOM2CEnpwMgX6CUVkgDfDQXXqaJzzNt9bUm+0WoACM6nXPEn1hCvDdcWk/ZeAvRNfqE+2hB8lsikYliG+jcTt8ZlYxj8PB0sYlLwoqKPVZhrgvj/y11qOB/MLoY55MYXUeJgsrJDeXELYmyLeTc/NzkzPPqcHK8T2M5IkG9z8eZ+ZkpPP7pSsij+qiXM/Z6liwN71326wxK5FwqMigUvKerlaOyHK8P9heHubp1VDAe37rUFClhBU1x7Ymnt5wWb663W5VEUhHSYJcqWsG4D0r2CfKw5HfG/vFgvrHlSXDkVQrq0JurYjoDWfzVVOtZjVkjlcq1VyrkC8MHwPRgRjw6GQ2OclTPsyVWi+5eAM9vmQzOw8A6kzrMBK9geXoAyjF+5TEg08vHbwT1L2F6IpgecXLTXWSryiDq0XuZwrGSlKpsGO86bU46JU4kII/eNvfvRl2jKsGlpQ56Hk1lBsjzt/01r2Yp+kIMKhEURzWZ9cwEj+hiH1CThyBe2NPmhWoMYBVP2fjfhM8bQ1+Xo40XNjbtH5SqlYvqpI+3PL2/YemdQHK7cmeSOuP6i/0x1YvHFDlTRWp3/DOrmu2m8Moudb1as6S6GJThJ2k/0w6eX5vVzX7r+etXgzAvy4y3M1yu41ZH6AFEGk12dc/cCsul461yP2kCelpl+SPfr8b89d7PewdWj4bhdxYUXpbWUavkLHLWs1WOdjyk2rZBx+xR/+RR9yvpD+Ytu8/xelqf5xEqxOQrwPRFvJuORIMBRBx8C2LSnKFxeqoAQzAi/PuqwV1YEnNg55XFWp1xOV2Zt0GzMxyFghSIddI8qcyji8xLQ9laH7yxOVX8tzbIS/nRZJ2qY5vdRMizc2dFaRkS9erD0WiT7WBftJk5rg25nZPW/CvZ65d6AFeixztTgwLPukXyHomoyitzBwci+vlq56LoyT4Pfb2krcjE+nFBPR1zMwu23SbXWbnuNQWloc4/mpB7UJ6C/ZqwUUoorYCgzWMo7hivlTRRkT8jpPmhJf2OHJ7LGPZdd/yE8+7O332gAHwcIJeNl0f1lyuGNDRpirXr0JmR7PpxoBrZwm6wMwNu95wky9ivouelKMvus1e3manmQrpMIHb2ymonS1rUWp6TslnRN/ORzo9bFFQu2SkDtCh82ed7xd4vUXvDkKqlizFT5hWl3PBDuSMThrwF/M4fvh35B3+svfq/9rnse9s/U5czar9Vda/Rgn9hm3bLc2JdKlJ7QC5cILodPHh+nT2nb3//0qHWviFOu+d4WzvqNAZ+4bfr2d/CR7TXv5rAbfvin976TIhCKCAe5ANkfJIHNMgFAFJ90Ix5QIuEIfTXvprSuMjuAgpzJ2ry7W8riyMcITlzuEWk9sNeZavAqDhQCPhkt8DyY6BpM+YYB+levrq/0AEJfZnS3YOaRTLubWbhLGvMI+rwfjQZURxonOh5G0HdCxQsjznNx2np8BYajx6b3IRSG+SyaTE+EhEbJkgWCU8rTdZPrvRajAvGCV9dQ9JdGmauXcnmPnUgTtfue4mC+N6FK9RIN4CY7e6dr4MEAdDQRWhY0z0Ca7kER9YqtJ/wdClTZlox2Aw8bREOtqikG1QHteEzqh4Dgg2hom64rU4OkX2/fuifR6y5Ons+wDVJB8sSbEuJv4mers5z9OFHqk/TEGEUvdktXRMluIDDuiTMda4VtZpe/zatZ9PE4D+97lb+z2YpSUPL8cO3jB5vrbRbvYRgyhKSmEkfsMBfEjA9gsuDo8/Tu+MwkX/AWzktZlW130+V3m5ISK+LQL2inN2cTNPNYnC/jKlougiev++J3dYE13I8mmDls0vcb1RcPktsrje5CZ002Uex0iRuOpL6ie2pD9BYMf+8MqBILqC3x8eHRGSBf7y1rIXrylLyyEzVcl4YMcG3u81q/gnOYNDhuPxqQXx3bDa+T9qq/ozRUvLoDYnYWdn3Jqs3RokBkmUJMS1vmK1+JGP+Sfg/ckbt6bGg8hKEK5WTHyLOdwKuVnJEYZCQVVKjyd91WvhMWw589E4Zhc8M0+aPk65z3m/1cOSaGWF67AWe9V6u6KRtWpeMIj7+6Yoic63lf/RhKTDYN3nYWQfVMgvzVq9DEi8wazdjW2zEZybHcaRUaQn6339t5Jy+UTK/M9aYM80I/EoH5SN3uqq2NmPrJ/PEbZrwXYqxnejdQvbrZbiQlC1v57rOLpqvP/AefeZdOLYo7sPxlSZ1WNVGk2E+JokeJkhrUaiGTYwvaUY15XSVZ7o45m3QW19Vv68kLfOnk3DRMQOxDM8iJVa8A2K8eLQYdJ8Fgu7d6WckPIOKHEUJTtoET+9I5v3TYbxDC+Wlbj6miK2RSKtJoIZhc9FqQldr15nJXWiSeb9CTRnJUse7L24rxWuz4bBNUuR8Jvast3a4qaw0w7CSpVEjcqMoftRX+WCZ+wzy9lt9psb/8WQsmwxEf+6bebbs6nWOpu5EXJY3CyjsKwXAkKuQsd/2LnbFh1J12sYbqYFI1RCltTjKZnwK46ZT5zIjxlGF2zaePDf2UEUtpnJBXtqEdo5g0qtLgu9Sxl8kadmKab5oEnbhVWmiB8LgIXCLlMAYjsoxB4asFsIQ33p9aC9DrX4nB6tIPhKuy1XD/RQcG17Y95CjdMJBw0ltVBfhl1tgFxIZVUSpUyqO1mIZBNwIhNwbFrx639b3uE/QDUt0mRu/PhGv3blBVVW3aS4fjNv5uvGH08N5m1bEl2aVciCLiwwXZJRZ2Tb25/Cl/mlRYfaIUk94/iGIlyodjvKXU4CAiUrNLCFardoWwM9KnTwwThlCwRjCMRD6XOQbExodptJdgWZPwPMX5IaroGAJ6EgDl/7/9l78yC7rvM+8Dv7vW/rDd0AGo19ITYCBAGCBEWK0OJYssxZ/mD+SCpVmtSUUnElnsX2ZBxPlZCZ2M5MOeNMVJMZuzKJy3b5D7OmZkaKLYlyRJAUAYIkiL2xg1gbQAO9vuXee9bRd+57TVDiBpoUJZmP1QUC/d6795577vnO932/ZYeQSXNIBrlCBbkRHNkKhd9RaL2m3WkvCuArIhHAJZugCXkNFHkZZNg/K8z5ESbb90HD+giG/B2/Ipbcdx6eWKY07GLOfYZa//lg3TprTEIZNWk1neZKjGsSnjfEHw2EXmGWTWcSLO0UPg+OCMsZE0EI4pZy4FuFh91oq5XrbO1sc1Z4RqA2OOh4JT09D+7/axL9AnXiBLiJedFKB1KfbhcEnibGPupyFE1wAzGgCnZXpuosk+KEDuGNIrirRQgZEKYIpUuFI+updQ+DdRvA2SWU0hpPJIDkNw0nRwpGD7Zc/vx1O39WVXxz/fSQ0qDHKsE/rBz7krf6YV3kqHTTQPoYE/w2r6bHIFWvae5fLqQ7O1c106e07mwZH7fJwM66lLCi5skjKZBfyrXeMd2eX+wIVFMMqEJe44y9TCk94Kw9mOviTZify+YHEwGeD9YoX59QsYdot8tqvcM5u9SgLo9gTVmtXOeSo4LQc8a6N5wW17htCl6CUnYLyn4hOL+lKIohT4nitYoJUp7JEvIXWrAXvYNjv1WCruC3Rrcup97vST37bN3Rz1Hj1to8F5xQXa03ZlgiT+cEvp8Rf4hRd/JXLr92G5eJ3x7Zuphb2JZStqcCCDKym/JOp4HkA1mtGJLI0x0Rvplx+qIk4sT5i8UMgpgGSXWL5PDLkLvHQwcDqh8WSG8Tsilr6QSVfLyAcCAL7mQzuGsGinZilawDLKt5tp152MkcPOK9X1EEK52gGalXbnvFUbrxOzMcXjNSXr5xdH9zy6pVot7u28QAvhK0fTIU+XZv3eKoNSxks39w4EaSpicKAc83ORyfcuZGJ8xMVZYuzaI60t69bOjE1DpC2RdI8E8G5x+z1izXhSaYvQ8OLWrLSnomc/qvWsYe4GCPHrvsp9TgXLqSputToHtFgM9wD7utC8syrHQKPpc2aldFoo7kzvzHTpEd0RKuVi7N5bpO61xWVnPGdhEXdhEfdgUbKWUVTBmEkk0q2BnHyV9ZTl5xwE+cb97ogGAjIyTd3gD2i9SGnUSblZSwfo4VWCVvh4o87hU91Pb2havGnOE5nbp+/aCOKO1WYyPxDKUKn2SoM+39Ymxl8VTNNkYWvan6akcMhOct8W+Sf7TzNzdSB2vAwReKVra7PdPeaHOzCGuiiALFgIpC+G8LqN0MtSz7llJymO9RAfOyyiZYQo4aqr/nSP4GGLj8R5f/CEudH0gN6b1WOhT97iNZ3xBL1iSE704NPJwa/xAUZoXL8orTWhhnCcY6EfuDGPRLp5cy/+zyZWNBF0+oBCW99Zu3MtRY5lwIxAtYnIgkLi+5JKuWARh9AboBFbM+xgKTArlGU5bTS56zo5rBDzoJPWECu7rv8v6PZDx6Y4U0meHJ4aRf9I8KmmwTXj4mSPL5vF2sn5qcS3RmOG4wsB8uEQyBKGfsmZYN1beGHK+Ndv1Ke/ZrC3C0iFDqBtPSEAEDKuK8y4CK0BUMqPg2JE7ZGE4LxD0z1yFJmKWCXqOSjFMZTpngTzriLhUqmew7nud3Vt0Rw3LFUAK11amXG4VhDwUNm13h1trCLELrQE88YwkFltAJWqWHIYFXDHMvaDl/rtVszX9EProfOtjG3ikbrKazbJ307kkw9nFnzKPeumXWWUI5m1X1ymWeqsMF9d9rgjlG6/pm/vTTzX373mZDFwPznoPXlxAI2xQhT1Y8/bIu8o0z89PCUaDV/kHPKsmZNvffbAt4gQZ7rDHP5zpZZ7BOxXYRUPtXP+ozvTo4NxAraYw1VTW5yYS8HAg5a4O/5Z3vAGEJ52IpKuPYrHjAWrvEO1NlnHFZqwaayKsFDQdy6l9uBfvy5ebcpRV3l2Z9/bO1XITV9UB2pp79IlrRYUnTO1eLymlCzvBKehESccoIeD2X4YwGuDEbirstaM6vaFZ4ksNINUnxGn8xM/qRuTxbY70bYJwTyfik4vKUoPwo8eHVEOybEHiz5Z0KxC5lJGwUgT7ijd1cFMVKD6EOgpkg2SQGnSD4awH8/oz4M7Ywc3VHB6QPO7iDPcKFp4J3G3Kt68AZEbVKOyTyVFuG/9CR7GUP7vS+c4ennoFn6APDJ9dIQj6XOPJU4rDk51bYvMD1sV3ta0Teakbd9zrMv+Y1vzh//eDs1Lp1YjRvLKfOP5pYt0ea8AQYvwadSgijgdUqWVD8ZJP7b85zeFlwOLP/XH0WBRLWU7wu/ktEmydIprcT6xfHHjhnuUiSOarEFUfJiUDoWUfgcnC+RYlPKp6PVTzdHqzbbAu9znk35BklTvK5UJVXfMIPzxP3V/MqHM3ycOPJC4fa46OjqqaHNglPfplY+4TPige9LwMqlyKrNhrTspJc0Jy8qhmczMBfyki4IUHczc7OFDAMciSwBwRhX7LWPmm02e6sXYIJhpIqHxwampFpMt4J7rn5oA8B8PHpCy9N4fgsnxMrmKd70sA/kxD2pLV+TdsUyIDM03r9rkjkmeDhJeLhuOT+ii1cYawdDM6vJ5Tu9tZtc8aidvNgxHQwOs+VuEEEP+J4eM5RegRR5cfyFhfWrBsGtbsB7MtMu22ukw8JypK0Vgs8VdesYq9YSQ/O+OLgTe8uojsNjAMU9bn6MBvcqoCiHR0Kj2zwzqOeMgbUqb4li86qRuNV4+xzHaMvkl/fve/zYP1K79xn81axvTXdXG0y018GVApSyRhQF3w/Me/r2m0hQR/XUEQnJqkMTJK7XpjTnplXLTF/paFzSuf6vmky77aiYS+1uuqOWEnNCKdsY9XQB1NHHpaebBIurHBF0d9qt6i1hqCCRZRCjOAiTJy6Rdue0g+u/MhHXQioZaYWozEGka6q0kLI6QrX9rSWYvDAUvA9Enw939AYvikJwHnGZDJDJD9jE/4COl+EII/PXdnzQ+WVj87H82s7n64YWh2Stm+D8Opx4tgjYNhDJnNL5+ZazOaOxJIR44BEZAQjlXGyFKjvZaAYCNG7FH9K1kt3LOK1l31zRHW/laGWTGQcCpSi7AVUDKdoiqCJto7aPKhwl1XZVabImUDhDcfcGUKKyy1RvasHrxVwGbgKaqABi1fVZWO7Mmo7N2y7L8LKoq37nLFJlH9gngTpARJ/i1bJUUjhUMHci22ZnVGJm3n24P3RsT505HyXD/6LNV/sc8Qu77ewHRdfX+Q7Ou32WmPtQBT9kOKm6q8eYVV1EO3P7jJ9dqq40/7GBWwV/tiGMyosUecfrAX+2Uqg/6nJ801zzVlmgqcY6EiizhWK/UUuxQsc4HUoxDQKJVQp25ZQ/pWgi0d1s7POWzOIG0TGmU0raSakmmWM3wqEzBATOpwwwbkYttYsarVbg4UuqtZbRiWHSl8fuqFcagX7QofYHxTcHZoi89eGLlwwasWDfd6Q1XXgO6sg/pbVentnfn6pt7aGlQshVI5gJpKIa4aRccPhTMb8+YL4i17rK3BZdxqNvlq97jdIwvca7/Zo73ZobUZ1nlPiIasl6Z2UyzcpISdIINcMuHkTggohjBHv1gB6tXo/6pyrIFiLprIZBLtkSDhkaXjVePI6060bSFRewpMViWefIdo+TnKzx1u70jkrQLCC1avTIRHH2hL+ck7SQ07KixdPLJ3fsuqOgPbkRmb9l4ULTyaO7KDOL0FXLcrYfKVev8YrqBXsvz3P3RF01Lnubusa1Bt9ga8Xxj9JMv1oaGUPExOWobUI8o6hksygwXtLuP9wl/lDXpuLv3/91AzSQb4w2lpLhP8FWQSswu3xqASHgh4QHFep4VLOcikmKBfXKKVXeYAWWJdIT9Cge5PXZlm7064b51QQnICSd0kjPeNT9vo8uOdvuvyUk9ntO+PjWZmhVjYxz74SCvtkyIvtwfvFOB0ZZ05WK5opORkkP+sEPeMoGS9YOMs8OT9/906zv0jSakK3cMK+onWxJ8uLDc65IcRpSKnajb7GpMQNB/PPdah/rRDhIgplYMVRL9q0WBnY2iflow2mvmit29Rst/t8CFwlSSGlupEm6pjk8jxx/rqz3jprhp2zq533262xK4qiaCCZgwpuqGQ3aCKPgOQIgn1x3tILUbiiA4Mc+EN9Bp6sOYoBdaNrZehVS+qNuhVpcslItt8q+nKTmtduTfurSM9aCS8mqKzUl/Q9XGf8aafNI+2svdw510A0skwrk43FQ6fS/sbLzvu/bLZb58lvPf47f88ZN+asfzRvdja1ZuaX6o6u9yy9ZESjlfq9cXnFINTLSEpkD/KpXK1RMVzRa0VoH7ZQHNTEvOQgv1jtq2YfdSlu3+a9NZtnS6terK1a8WBK6FZ0eseJ1263G8YUCY1RP/6UvdSuePtbvp5lZvoWIKmbv2IQKVUIFrLa8n+65V4MQhHx3B2RLlgHNx/R3bebqUUkMeeOJ6lmUly2iThoFT/oCD10az67XLkrsn3w0fBRv/rQV/sZZ6uFS3aooD7nCv+QbrvlOnd9OkceMdKGUBWpVEbCc0UwUblv6Arex3tbBtOSKtPtEC/ILHe9dNBdKAbVt7JVLB/Hki+ODMFahQk6GOeobnvhp9Hbk1f5OEvDKUvCcUPtZa/aUzsP78wPrTskUjM0SAhZkVK1uQrVXdSIB2lB1vvcD5nMMG8djZQo5sFJAyH1k6zOTtLUv6apebHJ8vGOF3eeO/4n7Y86SH7A74vKVF+coIsTH7ZWTHikYsNTJtebslZ70HoniGQFScSbvC99maTJAQB74E6YvIoo0nczkt+39vERBnZrzdDPVj39z7zWm5rz89yGQHk1BUjU+UKxb+dV9kJg/pA4NncHGqQ2WK1uUVR8CQq7x3eyzc6YEectQXs+oRKsVGgueZNR3uaE5Rw1ggjtM8ZUmq2WyoqcmYCmFsJU++ptotS5JpjvN4M56BR749SOFTej0tHgo3Un8+WDXD5UofwXfKEfzlutFUFbdOaIdliskhii5DQodtULek5Tf8wyejwQfrIzDndXrgLescUY5WQXRZUjII9brdfmzXadOGA1pQrB+DQj9AoAuesoafvghQ9uxDu/BIxdhrzVaOrN2RxJxYQX9FTh7Q8yao9CARdu3mrO84aqjqZsfYXJp2jhHofc7ArWjjpnMXOYp/XKDUjUkabw352r0DdUAdcn+mw2MAOVvpbeTJ37ZWo9BuPN1IZhfCy4ENNJo3qBJepQTsJftlx+XIRk5ozXRCg/POzZllqge0mW73atzmZm/XBCBVav5n0iJ6yiR2eJf25GmMMS5IJwAaJKOXd7Ek8+k1ryBGi7VudZxeE8wlYWF1qlqqmEnBaMTwqgGXGBM+8HuIcVVuu+drtNkBNPhPQkETehro7bRLzWCvYHE6EsafZdP1ig4XZjGtb5e4ZeAAAgAElEQVSDFV8i1j5JjNsFzo16tLQsN4HAEoFa5LeJFBcdIUc9hGMh+KP5XHNaaFapUrpZMIoBdXen01ltnR9gjEOi1Fy93rgq0uRIh/nvdaQ/4rW99qtdHvJ/3b+qX4FcOSQqO/pk8gVv7EN5lo955xqcMiKEnK9UqlcV4zed91PBWR9s6PfeLXHOrbLO9RUG8RnQoQmfAcXPQyoPhES+Ti0cXbJj+CYqHf3qum3LqKN7atrvrRbhF7l2ayE3IClDP9qMp8k5rcj3ckkOeApHX3pguDu/19UR/LTIy111yr9irdnRyttLjPc1hsIjaXqzOtR/OGnUXrTEf+fKVOc8+WdP/cvftMYusbnekbWyNfMz84O6U6TYQ8UlVEoeRQvKBKUMQKjBqo2JmU0sCycyrzWqczwh59um9XLHtV9l3r7RrrQnPg4jaHRR6dw0aT1ni6R1qxKgD8hAt7FANhOAdcHaRabIhdOaokg2yhFiUC2F4EspwlKYoMy67oUidaFH8fcR09wz8ry3f3pPUMUwgkAfhUpSgURwFgaYCODhPFClUMz6tlPspBHscBv8wdyT01DArXvEpT/guv3OfbuvPvIri4Xz25OgHpck+WLRNhtn7szVNBpUMxV1ejGI4q7IWxsDP2appTJS9zvjfqJUwYg90K5sxVvmdF3ZhtCFd6G2AqJ9XS8olzUM5AF74q2nNvPM3yEpvOkFYNXiiJf+jLfhqumbn07WJEXrSIsnIemToW8lpWy78slDiVM7SEFX+cz1+yIk3ri4MUL0tucerDQAlXBX9fOzrEYP57R4ISPNk5nIbn7z5W/2iN9/nfG878+WylRSbXJuZVWTR1Xh9sjCfCZou1oXWjoSclaRt0kqxm3Kf+CUeL2w5lRnfP8kgnPerR3yT1c/upiD21YL7Imao19B8EXR6iiUzhb1GkCqLrQkfCdL2X7qwiE4vn8CQRt0yeJ1hJMvCuufkDrsAuvGnCmY8x4xhPg8eyGElSoxqVIGN1nBBVkUWmRZh+W6oNoZIIJ1kkZ1iig53gT7/BxxrxYUxn/nzUOoqRr+m7E9aQU6gzWSbEkp/aKwbjcp7OZQ2GGHjlfYVRfM00TkslqZE0pcIIwdJJS+pp09fJtOTsD4iIfRZj9ldHWN8m0pk49T67b5jl5Lne/nBIVzQKOpOlBaBM5QFIVYZxNvXQrOpZQQzxLR9JzdMDScMjQc0d4ecmAvYICLZMt8tn+Ay43Ys0tQ3NwTtJgbcdo4T+AurabnQ8pf70jy/HQ1nLS+c6fodGytBY1FrLpVBv5LJi/2FO3mA8GGRZJKkEpNqkb1BE/VgRzsd7TLxitDrH3oSithyixdBLVtDeCf49bvpJlZL1wYEJR5ytjdkPLzWrA35onZP8n8SZvom/9mfDyKzf/a6IZFNPBNDaIeqlG5hzuChtsrrEF/0gIfRJ8mqU2TVFelyiXhJuDO2DqJpuK20LKdZ8T54KiSRRDsmlf8dZ2w19rUvjod4GJB+ua+ceHbOvKIl+9cTQLZywM8lXr6BHq+FlmHGGsjiYspadNqNRdK4lC+Toh/XWvzusuy29SyhBP2ACOAWry7snZrtYs9ew5pktzt6+8/q6rV1zLmvz8X7MlcJZO/cfy5uPFFYQ7bSYaGRLqxQviTMtBdwpMHifVLnLaMUeaSNO1wznPvXIHgVxpABO8T51wVJXQ8JZlndNJLesFLdsII/louyGmj4PrXj+5HoYXwa6vRnAA+qzpmr2qZz0kbVuNDlEqZ1+o1ZGScyhl8t83doUzbM79x8cAdnDK/u+LBATBiTWpgV2rhb3lnt+fGLHaU1AhWbhNxldcqPyAV9QKCI/e/0XiT/PPP/6v/w2q7yOT6gU6rM9qcma/rdi5RbrBEMCMBuXQMwYCKYdY4B4VBRSLEK3BQqZyvNirXWUJOdEzrhbli+gjV/sKfTfzZ1MeoYEP2je5MDdChKrAV0rFNioutFS4eDM6tMEXeb/K8ipPLW8MI+jl2y54YEiIoJ9qy9ZiYC6G0q1VbrqtRICg2S99ypVlA90akcIksRt9T/Ca86RHIE/FbFIgQECSfD0pc84KdKgQ5qDkcLSycOXV5+M69RPX7XclLU4MBtciTVRLEHu7ZZ5gVn83bxarZqXlqC08SWQHJe2XeEIFbeO3RzCBukLo91NIGtttO7gXUMnt9iw1zT5ZawoCjY0wpVxgH0wMHFxi0AvN3iQxXqKLjXsJJ7fMTxsxfaZDGTPuRtkEzhqQ5MMACG2OebuQgdjHLH+SarQsFGQ554GBCWRqJua8Hxx04aYFWyUw6oC6yGjlSkGJ/y2fHfcivfVha1v2O+4++/2s7dwrFR9Ils3pVX6C7ubaP8I7ZSZxb6tCjjsIsragrPuXjuSSHOtyfriTJtV899O359zr2vg07FxXANtUs7Kpb/hRBwn1WoFMK57Uqmo1dnhP+hZYgrwCzb/zO4Zdu4iz9X0cfGWNU7Fae7a44sos4t8Jro6y1HH19AN2FlPBSKVtJUs0Js9gD11pTnRW8MAXT3tLAaVtW09uQyDMtMAfnuTuRa/5mz9UGrxtmoLISfSKpeFyYsFMavzUYu9gWmtngmGWEskS4uCBLeZkSeIUS+pqDcMRV5iZuHj7s5sbGVAaVwVHRv2aAVx4WJmynxm2m1i8BHwSKHkUfRNxWMRZhcphZeucd8cFSSltciWnP6eU8uOMZ8Sct8acKKFH1Y2PXpSH5QJ+FdVVCHkOf0BTYBurCoNPGBgKTIRXnfMKP5Yoemk3oxVazNr8ezsN0s9LXkPwBRcVekxU7Ou3m2uD8gKISaSyTvFo5zivyVQjw4i3LLuHxhodPpR0V+aCbGlRglrmVa79CBKgLoKjzfSdIdtYoerwZ3OvXhb6Ydt4Sm0c/W4BiySLWWN8QaodEYBrABqvtcKvTRv9cmiYJVFTiU5V4hdrhHin2NjhtudWaZkVBPQFLpcyIZNcKCsdyFo4Zwo5rqWP2/YddCcd9y3eMcs7RPm93Cvwxr82qvN2SxhqU8aNMCZJWKl4KeZNCOEKAHHFGv6GzzqRzICnlqwUlT1httxVZZ2XwoZ8TTpRK7tQbjXFVqxzJgjl4Q3QumFY6t68rRBGfm7m5tNKSy5VnD9WoeKhK5XZuwpgtdErQvS9RnDJKkSOAnSged/qYq2KTCTIi+KwX9LqVfNxyMt4WdLyVqGutJsx/o6uV/t+t2zZmHd2jMvNY0nJ7lAvLUypIKkSnUq3e4Ykc7xD/wjxzx1OjrvyDLr1x36qH+lGqsObDNqXDZ8CHjYVzI56RCk2UD4pfC4k4EBL2CgN49b899v0b5He/8K//0hjb0Fm+vNPsDLZnmknRzrmLGSpEDmpUcMGSGyEoaA7aWciLIi60SkmQiZhMavIUVeR1bTsvzOu740meTP7J7Y+3BPfn8AwbH72kUpb0e+DLUkbWMOCbOIpJW7vOG7PMZ8VAsDZFYR6MiVG3NnJnfJRMLP/WVf/pUWN6qNcekWYhqHZLvwvl7y46thtx8Jvibh/HyOsI5MLFiwihWZI0SSIvu4S/7hR7VXt98GK7fQV9KO9XOaq3CKPEoGw3h1KqNikiP2tzt1u3zTaT2cUmdwR1NrCXhVUEzEjLIFpaq0U3mRj13xJiWKhxxwS+p2789hy1BCZ1x6tb+seKhUPNTgqGKtphgt2inJwnEjNTfzyg0wO115LCT7cvt02+M1e0qA6lPlnFg9zKLdtGDd0GRVjpOqGfGJIyzwgNeMYQhSG0K8ASC0EFYFU2VxlKrvIaO5aHfL8O7SNe+zf/7MSfRfuyn/QLKyataalGTBhVAFuF8ZtE4TZQHwYIIS4QMm0lvWJpuNAW/nQnhetTc2mz98C/2/n+43WPNrj0y+tOrKtbupUjH1XbBiVUBCWtZuTWrLAnZnkY99qc/9+74vi/u+KJAQNmTWrZ+tSTTSyEMWZ9H9p2OkAkGfVMCMM5zzgXLUJpYZ133hrqrEms8wrL1EBJRipiMnBxuUPsqTvcXqlXijv7DpdShQsa261kmEHYyAu/QZmwjkYQjU8CgcQyoqhkQSqVMcpu+OCOg6enqNPnbl88cBczdKQmIJqyopYuqjq+RlG2VljYQD0gfaPBgFQ5o+kPncmEDYF4LDkBFCGELBCCVYmZQGHSk3DdkHA+d+6akHby8KU1LdywPrN5s0jnavWlyo0mgW6SAdYqR8c4QI0DtYTCdEHhipVwwZFwZnKA3L4+Nqa3nDrF8har9nM5xh3dRgJZT71bhudUssTClJfsHGFsPFh+8vVro7fj8cbGkjqpDqRUrmwEsVX6sCaxZIQFkkoCBWV0ykl2BQGLOXfnJg3cLu4NcLCXI5+YJtXFVa7W8QDrpIe13oURrU0FiSUCvam5cKlSBSOsIMFjBof7e2qsYbrQHGGHPFEdYHQyB3/JEHfREnsJ/VbROq/XasDA4aRcqSxZJwJsJtYtC9Y1fAhVyqkk2GykzHJCJkmgZwiFM9SGszlrT3vNOLFuiQ9sKwW/lhpYzoE2BOdUCD5NuTxHFD2T2zDeqU7fbA8OFj3p1d78UTd8v5R2Rd3x1Yml6ySwZRLYICXQBwDoxZ0QSgXiNZgHHULIrXctQ/wMcDppOLvuGLmkOblmvJyYImwONYp7Qi9fG92wiDG+qd+LzX1OPJigm1EgjFHappLfDoxdLDg53vJwWeTFVE+AJwplKLm0StTqKqGbg4MV2pihQIkiqTQg2S2j6Ekr5Bkvyfl9B787TX778//bMWtMWmT5UN7Mqu3ZltCdgnpbLrgxO+0K4uP6a4MHdJvPdB7Lg0maBKH4DarIISLgZes7LzX99IWRoZGfGI3hX6/7spoOri8J+WIGbAX3YT1z4UFq3QZS2JVg3WDQVgVneRTNxqQB62aRBtKTcn9LqKFHjYkL3YJBTS+Tu8expkehwUw1ahaUmSpGbu10HKsYsxjzLEmw/DIZquo0an4W4L4347LTaLvU27HdZyAgf+fBf9gvwKxRRO1QtLJXZ3p7e6az3BSuD2t7BB1lunzThd5p10Ade70lDaq3mbg3cHbLvws0ovLMYmu5aw6O41iKfXisNgUXrI3+kwlH39uLRMAxQJ4pMWc7zt6oAsxiML2zqiqGpR8K3K8RRm0WXuyilm6mFlb7PAy53HGwhAoqupsBGoUhsqIdAypVBERVNCtDlQle5Scy39mfQXaYcX/+j1/9409EJH/fvn106tAhsWTSD9YzWM6MG+M2LGWBIlLWEgZzmvmJNoSbc5xMTHXe/sC/231Hcf3Z1A0oGkYqgY1WnB9KDNRQOdISag2B2TvEXp+T+QT32e1eyRBLsYLQgYrXI9LRUQVsRBHSTyBUAwrvMeIplzllpOMDaRkIBfYgwXpKnEuCD9KTINAmzks24wW902HFjVnWmu4w1u5lNr3z/pXNe2tVqhdXs7BYFnYJBzIoKa0AJRXHSYJ8OsZpTgjctca9Cba4ZoW4+U/OvowlzgX0P4qs17DilNKRGlHLhINhsL6fEtJQQlRx/661pS5gQxgySmgzUDpnCcxoZ2asD3faorgdRDJzr2Z2WZKfVv2ddKBK/dLEUrTOG1TAVaqEAwYt7fVky4XJ5B7U9b69e1lrelrVOukAt2ZM8WRxVYrBECAtCgO5dU1Nwo2CuAmnkhs9rVnMvPSUq0rOhqrWjwnPhhMCfdJTISnRlMK8Z/ROSMLkrPWTF2iriTSie3vpuMr8k0UP1EJaG0mIWMLBj5IAQ8STaiAgIoKBUJsKlVEshUPQwQdHaCDOBaoLw3HrIZMkD4zMd4y92/LFHcjzyd+7ffxtWAOcZ+1Ku5/mfpgEu1R4vkgS2kcZqXEuEjyU89HgeYYGuC4Yuc6cn5hNm23QdWpCu48WdDQlcnES6LDksio4w5JtsyD+emH8DUjNjflhNf9O0qtfXbUqqUClX3kxlGoYqYNa1EiSQQAY0MY0wEOFUS5juy4QDKhtG+ycDTDtONzVEu50Apmckfk0onP3jZcuOAvzc3hzraPC0qU8GV3Ma8uTQAe48yigl1vipwoIt4zk19qumHpb5r5qVaJJrS9hfYvqRCwlHoa0NfVAgBMpbEjYbCHYtULZW6Ko3tl3+Fsdsu+pf3nTGSt0VlSLViaz+Q4xmcYuWClUgNlptPCiUWXIeA/GGUDDboJyLrUKGohfdqD3W2JetJ6+PLCYXbkfN5n7DCQ/9nY0Hh9cd0g4m6We+bq3ZAyc3awI21oJHMtHq12RDxtdVAudYcoDiogoRxgrub0YGam1yKO85ynvGWb3nvsey6Trp4qrAW4LI20GodQENY67XMwYfCJQJzhG0a2jJerpTQQ/dHj4ds7hsNfJtX0X3rv09w7j80Ne7j5yacOtpYTonYpX9ihRecpmbsP8TLNuMisRFIL/IdoZAUh4TiXSuXx1tR26ffFe2RZLvN1NRPf9UQmpy93FaymzUReDnEeVekZDoGAIDR0qyE2ZqnNc8BPWmzeCseeptJPBhmYvmFag3V/lfDWlagczfAc3/CFiyIpgoA42KMB8rtRyAs5wF86j6UK70wYHFnjKQVWTdmUgucNSfirz+fMZ5K9R0Kf//ZF/j72PT+IVecCN735Xea2qrJ3UEuNrjhApCfOB2NyDbeYV32atNOs6Db1r77R3AT37t9l+SPo1JLVAlSispJwy1Jozweop71sdNdsZGRnJezv/BTMJninRYqlIVQU81APu9JmLvSlBZMYBsMuuqQXriC7B6Y4yFC7Hn4Jy7wU1jEIeEpmdF1P63symd56YoU9OQjLmO8q3WMKgSDmhiRc0cYQqz9DclRcBfDv1MKO9b6FG7o+aRPQU0QZ5qgbSkBKnUu9thVBapQRqAEQFF4h3BmdJJihrowwlEJoV3mjjbAFe57Chrn9k4Y6gsR0XCgF9kKaeK5kZxThlNZIGqYyZy0POmM/7a3n+Dw4fxj5tJMYhz7JxoRB5cBVfZUkfonwo8KIowHlimiRkVvLOvQG8l3nxLFNMq1QEnsjCqURyqgjz+DlFAa23c5DNvAtM+7H5gBrmk8OTSV+fSqlLKwIrDMGk3lMWKPWJI4ZLVtRFxRTaek5ovIc2eGKyTnzYZVW6XAZrmrZomXZRuz1Y/CgYsjfPMtpULBSJDzxNgCWOEzTBTQDbvoYYcKSTEjcrbdqaA8hhFdiJZpOM3kQfkjzhwFNJqomgXiY8YYET40A32yZt58lE9vXxcXPv0vrWPAeGbj51vliqZpYsYiJJVJIGT6u5Mw1vIWUU1ZkBGFbBCO0Eb+cNce0Q0iyrQg4ccoBJ/U4gv3vHccSqqiJMcQfcEIfa/VlBQjabpu2JtFncO7+fAWCIgga+WPa7Wuqokd4Cj89GX4L1SE0rrqNdJdu8Jin+9rPPOvJbj/+LtjOOmbwQupPTopmDyQ0gKCnCUNBhBgEtBANHN6B6GzMwJpiv1FPHJbugQ/FcHjovEkcOPXv9j9+mufmTWuEWSlDX1QAXYVWNio11muwg1m1yRb7a6WJEF3k1OCcEqvxEYYrSMaV0pMFAWAbUhcxtQVLv7RlcDDJd1SUEenSllEr0azezi9KEqBGEwg94EMm1bFRbNFHjhWTfLZB47MLpq/W5yXdaqN5t3MqFZ0DpBqxllD/FAv0M9WK3KdzyvFkwqy2NKMuu3+lCqTfSZModRNwklUDfLoOm5KWW4OXSEqEXTEvCEV4LSgm6Uk4wGBSBcEwxTTido4zcppxclKk6xpU82XHZ6bxjJwYGoDNzeMbDGEiAdBAYrBCUb6aU7w4WHiQ5rANDBsECJT5ij7rmbyiJXFJ9sL+X5Z14fJ4ISKoqqwxUZ0TCTme+83zHFYdoMCf+7cl/+6G0oj/C+RkD69JvfYvdhFEBWUJbfC7U5rX7iBSyIj91y507BCYn6USahg8yb3oBL7SsoBVNRV5xxBZF3zpl3sOsobf7um/+eG+BnuKZ9DwIHF+DfaIBMDNr1hTPPvtsuft8nxdiBKp37ojFTa58ZlNXeCGCI5wrTJi0Yz6freX5H3YD4Pt93z2/j/cp/n1f+a8flMYWgyxO0X3lB3+EP/xupxDv2x28bwAwPDwcECV9H9z8+PklR45wJ6WY03VKK5nr7yyz95Y27+P63/OtuI6iMh2Sk2uhIbV3hCUa79n73b9yXPfvR1WEqPWK9Kp3Q7G/20ksbEiu1lUfc6ljWjmPyNgMEpZY4TXuJzvvsHF63yHA+/e3AeiWzZtLLdqREQ979/oPeB97378wf370c+TXdv2P1htLbGGIyTUx7QJcgfYxvlTDQWWdbpkw9k8xO4lBwgGV1KXVpOCKnTXUfDeAfikweuRPT/9hFF3+BF5RUWlubI/qM6Re53QpANsggt/EfNjKnV9PXVjlje63eQ7B2q6B+ELaGQMqRpoS3dvVLC5rnd3L6SokxbgTotQ+BicpVCyuIqoYlaPKLLf0D42AGgxikntZSw1V6k2TiJcMZ6+Y4A7f0uFKZ6j5Y6W0dxu/r676amJTO1BlfVs5U1/SmXs0b2YbrA5DuIPHwIRgK8xOUdABPU9x4xADItJ6cOuAJgI9EBIeKEbNskwcgVo9seJ4DWXmGq+EOHDEgcXWoCC5qPB5Jth14HCKcnIiUHIsKHqJODYlWaeNlYpTY6eUC3JIKbWKEf4QBbqderrdab/S5q4RTFAs9ktJRCPj0EcXj271AP8fxfVx5CmnGFCL+mCtyVNxNvPt5zPfOei1OPp/nf3GzY8RBPdBp3Ocg5ufeYaMdxfQU/uHw18HfPYjB45Epriol/HgfTPdXqZ1anKSbvmhHRUG4pnDa/yfw7MLd/mDXtwHfB9BQYSBnZfoaJbF84zHXLPGf5hAMnDpEh2dqrMJ3aSjP0SHzlEZbNLvh8YyB/v3+/tdsLvXcI+iSfyX+9k43PvZD/q5v87x4hOK8wr27qWYFZ6r18Pe/T8MBB8hn/2eexuPtX/vXjo8ORkJ+gMf/P7d9/x8hzlVXivspVPrUsbzWdrndRy/8t7f8U9e2GGf+fDzt/v9AF8vVenv9/73Vswf+xz5xw/+U0TLgdMWXGHBZQa8RrQJghO7ARXRvdgnDNgRxgXZI7QBMDtRFdVC9RtPzXctLQ4A4yf/5Pj/ibD6T+zVW0DgQtHIrF1aD2xNRbAtSeBblIctoM2oyTpVb4wi6DuJRct7eLYxR4rLexeAs1AWfvuzE+3gEIbKGEgpSxqKKc2zY6m3Z8jdTYHR0YKnKhCFNBqJNJrXNaE/aEM4XU3Z7R6c/D0GLu5U0xNpv6JquQhqJ6XJl4useGhuprXYaleTTEX5w6hkhM22rnZvFEgMAWzELSC9pSvc0Du3WGRFjikaxpcIXkQDIx95oV9Ko4dpcCyYwH1OJJkRFXaLSXae8HCEMHKyQ+CcSSYnYQz0pUsDdGSunaY6LOKEr2SgNgkmdhIHm70Ja7zxg1ZbhG2WwTS64KDxeam+FRG+uDlBN6NYUo96tKAqytQGqh1R4ecyn+3XIT9Agj88cnLkxse0wHxic/nn9MBlpn0KWIvPiVqHscwbEkTmzaC3ba3tB8m8f07H5tPL+hkeAfK1jb8WrVewZxq0A184CCYA2tDHRa7LQbWYJcRyH/p9EgymwBXviJTfBQEn85B/LwvNVx3Qs//PmU8GHHLvfYhBdfNmAbfqCauyYQBYW6VsQ83LTdy5DdSY1UHrYZPnKdpilQCbngsZlri74vFRYq/Me96S0H/rSLjFx96yIyV9Bnuo+N4yqGIQKPVtESkds33J0SC6BYm6Hbg4WXD2fEbV6zSEs79+7lt332suYQkMDbcHmpVR6dSDwYrHCIjPZZnZMDvTrDobRKrSyDuNfWHkw6JkWY9Pi2VqSmK2jPfRYxEfz5vieUcMHdDAo3ADIL+0Oy8WrN0w9AliQJJ5kG4ySLhGJJwnIpylNJwMjF2hmZ5qbmt2MBP58rq/W08IXSYsrCOObeEgtyiiNnsdlmWdooGIUor+n7FhheIbFCTjESnN47lgpgzgsBNToE4zgEoTSCrKyrrKmaIXHTcvGGIPEG8OHe0/en3//v046B80a/gZfnR/dk+9V8odKHA7bvuD86lzlgVpdcFr85qGNsBM50fBTz+7V/zpmf9NGQHy99f+V2U9zwZAR5KA2SkGVEy8ur6nEd3rsG+GGjguljhFKoNIxTxP6TXg4Vjbtp/vmLk3nE3e/H8v/9HsT9MA/vribVVIkpFBmo71U74mMfQB7tyD3ug1NusMG6PRg1G4EGgUfyrhr+WGAnutPTRwF7xUFoNLukmkEgFm7ibW4CST8XM9xaTYmUUiHSKlGYGApVbBTVAyC0JeNEK+5Bg7WAR3uOPNtffqtWGpV6Z2QIBaT73cEyzZ7SzdmWd2tNnMGKL7EgyoyB2OgCuM7PYtLeNoYM3jBkB7G0E+sZ+K54cZKjIqYoYaG+alaEOZoSIsGoMpZqVzIOEWJP5NEOG8F/4MEe5CYf3Vtro7hYINGEyx5Fc8wBZLx7YSx7aDpTu54w8IJ8aCgT6dG+aDp4jaRSwFgp16pgYxuOO5xB8aN3u6KIF7MlX445Ka0kyxN51wP3Bcvxy8PtAm7Z8oGO6DzvFeT6gqJRfTJRGBpMMUVB73aKrDA0jtZ7PCy8y4t7K0p39IbfjoJCo/6Pl+3O9DVKmusT5GyIj0bFkgroHaXA58Sydsos3sHU6Lqd8/+LH7B3/cl/rp9/8NGwHy1VX/qPSPjuW1bkDFdbYXUJFXiQHVWjC4CGN9jrOQVJMgKvwuS8g54P6Njstfyk3nZErojX939t99Ioo173bvEOXVWjytaulgvcEJUg9W8QDbmHVbiDWbgrNjKNdlnVMoWoFc/OgTjvjoewJqLALfgwjueYSW9m0IDESUb0lViUbjXR3h2E3tKi1hMAuMehAS7RxuOqWOWqgD5qUAACAASURBVCledZy/1Er5Oeigv+H+/J2u5R8++HcGjIE1yqc7RFB7rSXbio5fbrRvFMYRpNbiOSE6VgqknWBgdBDwJ14QQY/KKO6PSjhYuqdlaz5yU9EsnjjMTrGX2lWRQswtBUcEKUDANEh/NchwAYQ/BcKetSFc5Im/Lahoz6yZWQimKHY/JJeuCh6eoIY9Sgx9JBR0JeSQMk8Fo5xQjqlxqa5U2rPjJo6VloAWrfcoiG7Gj0E14qkwi02lr/VXLU/EFc/tAcvNy5rol8icfvOnyWi8dw+RRjHKR9KOtrWONY2U0IqspokgjLsQiI3Q6aCtM4ULvhMgtCWnrTQbyGB8yw/pFPt6elY/F8vTvof29jvNV3Mg61LCHhAAA4FRF2iYbBJ7ruXMJSb4tf/58MfrH/xzMZifXsRP1QiQ/2LVr5ZNWeyZ4aKFYC5E+PrSUxQXZwwiCGYxmKU6C1SwUK1XnajwWyQhxzx3h/OQHdRF8ywomPyTT05T9T0HF9GOMAlJpakXKybXKxc2C3DbqXXrvNajxrpBY21qnRdYso3KHJGvSmMJMuJ2IhS2dJmJfdYu+KgUSsCyZRctspDN9nxTscBaCvpFJDHjAErMkkp6GRJ5VEt4IVf8GDB1+b8/8Rez98LLkRY0sXOCQZYttTo8JCF5VASx12nYUHRs3eigStni0kUHs2ElZTQHAGujelP3pHEzFAMq0l4wiMXriL6nGFABAgLbHSk5A4Qig9xRQdtEhOkgwvWg/Jkg7GkQbtxxeNO1O7f+9MKfNu8FAyHKEwPqAFu+jtPwBSjIk17T3ZDDMpc5wj2LxvVc8FKqMAbUskobM/8okViOf7Th6xqa94yDpFK+1l9zKhXXPHeveuZf1sHtZ9Xs4vWx6/qDokg/zicRh+/Zzc+IG/JORRS0z3GO5sfDgdERoLyfCpoCZdhqQLteF7zDFDzzzjVJCFOEwy0HbMpKPztxy3c+DjTnx3n97/Xd+zbvXcIIe0gE9lCF8G2UkgFCadMSf6UF4UiT69OJtW/uO7r/J1rpWsBedIE4HxRF/UmN46fH/ekbAfK1tb9ermX4VBsLJtfxT1xcEdyCQgVYDsSAgTq1uS6Ac+br/XUjK/J6kOE1y+1rORSvzxfNi9DJpj+skfjHPTwLD8z1rKJsOlh1YXlCzEbm/EZm7QPO+dXahTFrbcNoGzcYSK0RES0r4qJfOB3/xL9HG7QyvSszvEjBKcX8emXhe1WYFpxqSitZIEoUslGZD6k4n3Pygw4Nhwznh+1if+NeOsPXdn5NzMBMpTovVhNH9zAvHuNY8jVhRdE2wppAo1E6qjIhqIfzUqsXkb3Ye0S6SaTJdG3runSfaHnU9UUteVEonUiihWzcUHBqk6rMmKK3PbcXPPdnLLenAs/PQ7BXBYi7vMbzdzA/IOiasXjj+jUQwhdC7p/0OTwWCrc8FJ4xlBoRpc9uz9Wmp8vUQ5QjshfHsFcVwNIzDlrwHISUoVarOpmIG0TC64GFA4Tp77f17IWSj7mvLBd8Qq8YTJ95hk6emO7njI9BgFXE+nVM8FUySZYTzobQMwfQNLTciUS9DB985pyb98FPOArnNHUXOsFdaGly814ptU/osj6qw5Lf2/T5FY6xz6rAHksIf5gBrXoKNywJp9ssHOok4VRWFD/xDLWnEW7aXiTBEa+cnRmAT3u5H9Wd/xvwPeRX1v9mrG/iE42UjyLPI+IXAwRmZoLKmJthBuOsBY0BVVDX6G8UsqIuO+4OGKZf00QfmS3uXG7BJ+9L+X73rUcgX0HlQI2HsdT6tSi5BT5ssh4esMYtiRJfxkpqA7KoCQJlcIU3wZamAIikjbldN4hGJPCCMu5CQO2Bsnu/6XEcMFsFST2vKgeJuGEUf0MLfjBn5PkJ2zl/rxQZ9k6LWtHHc75RAn0qGPpYyMMOr8MSmzsIyDRn6FsrAMWso4ZwFMP3EIyNQXMhoHaF/UsEMqJ4cTPQzQwDBmGGt965EDQRpCmr8i5PyGXL7UnPzXhOs3OBd663f+gW863D38reDQCEefjf3fRfrgiBPx6K8DhoeDxovyYUrkocCNyMxDGM41qOI5ZKIjc2erF27fHwZsbzxF0IgpQ4cKFCBbVFlbjJJbxBBDlggv6Pc8acXbG0kn3SARWVuxTldcLdmGR0C3i3idqwgTK2kii+hHBeC5SQUsIiejQgsYmj0o11Nvch3HQknDUsnGwF/8Y8FOc1T2/9L5+Q+P/7PU/3+Xvyuxu/tJLy8GQa6O4UM9RAlCPwpmEw3pbwWke5c9WKuf0bz5Ui6h/3qydhqhWv1xwMERCpQPYs422j7O1iiDffg6/7cZ/ep9//MzQC5Fcf+B9CXFh9AGMN6CIvM9RuDxFBIVEE3bjIr8TVVgpuK400F6m46IR70XF/yIT2sVvq1vUR9pOTHPxrjHPkyW0ZvaRqUK8kvL2YB7oOAtlIKN3irV/vtV3hCzfoCyPAOszvotBAzPyw3WxNKQrf1YCIwKVYPi3/i2n/gqNND3Za5qulHbtHYYTgBQSS8BnWV7sc0vS1NpjvTBFzzMrOnd87XkqEPT36dEUoMdwQjS0pVV/QHf1Ia6azyRZuEWaVkiVQTevAuMTCQhTgQNoOHotFlHJZqi6b5SV9BnvhkS+L6WjMUvH6MLPFzJFnIOhUEHADWLjouTsLzIybxF4CgJtzlZtzXfDRexL0//O1f29ECZQXlDsFqM+AdltMp1jqCltHrjPCvjBTxaBaBlTsL5d/9txuYk7dddOLHFkvQfAYUIOQ4paQcJQocsAQ/b02v3MWCd8ftV3g/c6zf/PgVwZc0GsbQW5JgD1CATbREJY7CAOaBKx4O4pIb8ZybLSgqxpjvAE+pFZb7oNrBsauGgrjbWdemXXmuKfi/NcPf/PjNJu438v80O//7U2/uJRwv0MFvrkCbA1u/wz4qxb8xbYMp1vc3FCtwea+8WffJiH3oQ/4Ph/cN7qz0lRquOL8WNWH1QljDaUSwwS73XTZmdsh3LxXCenjOo9Pv/dnfwTIb2z9n7z3jiDoqNAF5HkWS7slTaTsHSJAxBQ29rUwsEj0SWxUMlHh5x2zz2tpDhlnjudy/sa1wWvF/v0fjc/nT2B4o4RfMvCtOk/lUiVhJaViI7V+UzB+s9d2JWg76LXFbDV2TBOBrjJlNr9AJ+nK9MWeKmaGEePzloxfVzS31yEs3VNQxo/YKJJAEp4lA/1TpKKOdwj59nywr3nCL8K5vdOI8nx69OkUA2qd17emTH1Bt80jzenWRpNbtHkCxVOoVxrAuQQT1YxKiUAMqAiSikE8Bv9u0ML3IB8V+75dAQWMWYwwy4XKuZR3meKXgZELBuy4I+a85+ZKTorbLajNf/vCN1Cp5H1f/8kDf7+uAEbrNN2sWLrH6/CwzfQWm5mRvJ0jf4ckqGzGSuBbL6BGk/NyW4C1kTJDxYTVI5VGAlrSJSlKxonbQtHjFH0MmX2ube+euevutp/9CS3EPzoAf/7MM2zmUq4yY5YL7R5OgO5MgO0SQFahlzHuS3OwU56Su0zJO8BZ04egGSGKc7aIOkBebn/k/zI26xhcaoN5PQv+WO7l+NHDbPIjFIh43/v3cb0BQUlCi1WS0mVVIkbwODaYSW3DrYKQibv987MoTv9x98J7LSB9JRtKGFuTeLop9bCNETbAJW+BpBebxByYEM0Lem6u+Y0LFz7QvP+4xu3T7/3pHwHyz3b9nkPfu07WJqiX2u60wKBOL6JFKQfFVCy3FZ0crEHUCkH/U9MYaHRUIs9ppr9fEP1KITsnOvWZCST0f9wPwkc8rOQPYCefXZQkrB4GiQ/LSKDrmYPt3JOtAuimkJuRot3hYCwVJADH3l5X8LcEGZVyG9HejpaOY/Hfu7KGMWfFwNaVJcQAgRzVKEsYBd+FTfvqGUnVeS3F8zmlB7ULRyaCvIFglMur9ss2VPqrfHAjDfzzPnOP6bbd5k1YDBY9XhWgTRua+lp0kukVTLtG6dGbtYuWwkAe4VHIJ+4ar8eEGgLqKzUp5bcoZ5eo5CfQRcOFmJ1OBNdp3ub17NELQwsuDu93H7D3Ozmlq4NSrSRc7uSWP8YDfdLmdnV7riO8QbivLDPUXuOZhWhyXgbULnenuzkh3YDKmQQENaHLkUjoSSrZQcOL72o+Pz7cGm7uG9/3E8lsfvT6/2Dn05Wmd8NCu03C+SeZDQ/H/jxhDa4wIyXXCwYnLIELjNMbhJAZR6EgLiSU8hEWYCkzfowG0kDhqEDJtBXsnKZwVlt3+qRddPsnqZH9fvf3w/7+D3buFDddvZoSUUkNTxUAaGOzlpRZ0Wxnpx4ZNvepqPShTqXsmd5M635grOqT7QkhjyigjxFKBz2Hu5aSIy3m/2KaF8dlnc3s2//O6PsPdfBPP/RzOQLkdx79/Q76ILazNmt2miw6vRtcj9A8nEPCkwgG0ZkGa2zkJUqlTP9gfyYr8lxB8ucLlr1ieHHsZzSgLtzY6LoA7f4+J8eqnmxSTDwoCXs4FGZ10cz6iS4qwgfBAgJrShxuGbxQ2CFiegDdkPHPBZBNTxe3axMXdbmio2P8VOSCImpa1iqOJeqGkeKwEeJQ5sMP5trmfKtWmy/6Jv3MzEBFuaG1LLAnwNLHwNBHwJIxV4AggbEYmAgvKT+xN9fVJC4bpDFzxjCF1CePfWAUdGAQOOOOMigIQCtQuAWEXAQKZ4Dx48DZuYQW10ZHR2e/vv/rSKa5X8GEqIijTg6MCE83JSR9TBDxJZv7zZ25dt1qJ8tOdCmkEZUzkKuLyF/AXnUvqJblcwyoJAjgVIJSCoQUd2SVnaaKveK4+Y6pNE9CDea/8e0PlkF/hE90vM7dZ+eGKBXrEucfFs7vJSagN+gStBCmgl8Mkp+w6Ieb8DOF1rdnPMx7anSfF5K5MKgCXdwgchkjMAQ0VD1jRVDspmXsmqHu0rHmwNT7BNSylbH5FGvM97GJwTqtCRUuTzX95VVgP0LRi3i9cOoUG5vvY3cH2zQVIoxO1T0KpnflAD+QJCKCt6JEYykh+L6f6d6zKHa/F/WMZ1PeWDQUiQpuuunbixdUlt73u/Z13UT6XW1dQvhjCeWPcUofA0r6HCMTjtFDOQv/9wSYN0z1x3ixH1rr+COcd59+1U/ZCJB/vuv3bqGRbF5kaVbkspN3mDY6loAxbUBnepQ2wEDqjAerLXAhbP9gXyar8mJBihcKWrySs+LYnLl+fX7pfPYzVPJ92+3oiXoLkvWJkC6VgaxlhD3IjdtEC7eeGzcqjO8j1ibOakBbRgQbRR5qDKoBsCGGAbXkInVF5nuC+TG4liCb+KmoiWxjEGFKBiLFrE/UVcvFkQ4J3888PaqlvJpe+qvmxM6dbH5q+TJq+cOSVv5/9t40yJLruu8859wlM99Sa1fvG3rv6h29AWgsLa4SRSo8ksGwGSPHWI6QRhpTtmyNRFuKUGs8lrXQlr6MJoYRI+mLI2YE0xQ3cZFINdZGLwU0Guhq9L5XL9W1v/cy825neLO6KAACKUBsAiQHLwKBCODVy5f3Zea555z/+f33aEj2sYW1tuO7g4W0MqMLVClcYjYslACKit8YoCoxVfQUtVCaYjaIR3SkIicTUQol7pDAyyj4nPPhFACfYaHOCSlvUdFu/+mlPy3/AcF0bm3x51f9fFeZqqUpy52ako/4POwoW+UiV7pmbCd8ewxJRGkOxfQffAz6MUu9KwKbdQWaDaiCNCilQCdyLGnoMzKl5z2av+zI6Vc69c7knx38szed4/1+3XuR/LP02jW9tNO7TEu1K3XwgPL+EfS80hsrQwgjjvh5J+BIkPLoTDO5LCV0rt2yJm6WNk/Np1wo3RCuDoS9JLBJkuoBiY2AmaBowrAbzZ+9v/3dQA9zLjMJiTTVsu5EUDnJkGMoZ+T4TLF+fXEvMr+58y1aIrW5rUuJUpMICSiD3rYvionyjXZk32nt/9YMsXrHW9qwzdmxdZk0FUbVhUBpKSoFfInetW7qmeKtHP8PFmyttyFZ0AQczFA+LIh2EcIWlJQGra4FRUcKdJ8bRf+iStpjcz6wFVf3Llz/bULV32wZ3gvM368b8134XPzf7v+948G7tLBlX1EWjU6Z69IYYa2txEgC1eywPVAVVE3hQEjpuvuapaqpS07YZ610R/JQvpBj5zLwdOvd6mHdq/U7MPi41mG8CQ4WqID3JZY3ZAG3SsvrtPVL2Lg+b/LEeSsr5GwU+dwF4Puq7DurVKpmPO9iCytqUdWXnsMYzkqTqsBBDKhk/KcISTrlBZ2OSMKC8LCBcOLMtaU3Z42LH+9VYNdI2diRUu1hcLDZdcLyUEK3txEpFCdHo3+0AKHkXes9hMhEKrwBE2xl1g3EnjRaoShymMelpCuk4BQIeNUEfwYgXLalvg07J1r34gE8C/PXvXXINktMPogW9rjSb/C5m1fmlfcuVmVpMbsRiLuO2aldBxzsXSV15QBZBdRKPCUl6ESNpw11XtXkYY/2y3nWOqGCmvjDQ38Y1cfv2CuCG3qht7Yg6LU1VvuF44eUdbsx8HwM0AngX+2w/7oJ5rmg1SvTi8OtN1ONzs1J6yTLEulTGyLj0dpg2kXqx9tv9HmcC6BaG93FMiXOMpRYFxoakqnppVBAIQ765sx+EkjMmDDVsQXk0TbsO9lpvXHhXnucDJMk8bqW1LDOLJoOuBlxIUAUf8SCvZkGEDMcoK0z25m1q/tKdBypjMTn7LB03A65QkTfv8ySnX5z27Xqq0TS1NiaNaof+hNgkSY+1CxhE7xuMEGDkRSgjQ33goCmAtuZtnetYnqiU97Xnb/RjSaCXmDgdtqwSX9I05U1Eps10IMEvJmBVwChwEyPBEkv5my/OkHmJfB4u7tsd9hl5C1KoVhFl/U0JKU3tjx/pyg+A0P2u110c2rioj9Lmg5TGVLMXdvlXJZZmucHhofj37+lTcU7dnG/d6C3tQL4H3b/3me9c92lMcvysjNvpt1qlMboaJnFISpEZ5mqhDFLrWyYYkD19Z661TV5LehwLCh/tO3Lox2eONeVy4k/u/TOZghv64zfwpsjSAEGT0rojNZSkl11h8uEhy2aeZPyvAmtW+nLcr63th5HicIccL7i+t4NpJUuOBKH7pZ4o/inymdn2cCzUqEYMiyEGFAFAUjpWQrrhbxitDxcCvlcyebp4xQupiOrymiBplPfzzZdK1A9oILcKZ3a7kteYtpWsQMR0YeVES9F6RRXmWkZSuiEHFgCpPUaqFQVpHACFdwA4c8H4rOIPMzgL7C31wtojvdmrvzM0GcqX8i3sGTf9S0xoxi4PZD2iqX3aVb7BMgHZVAP2NwunxmfUqaIupy5gCpnEY1VD/VuQK0USbMBNZ5EvBZj9q1TOZl1JRdVJo4ExV9qp+VLrt0a+8zQZ+Kz7h17fTKOydR89xLSgxnjj1NhH+BWMSgBG0mSjpMQLxXBfaHlOkckh0u/eOWZ14E75r7onEim71omxrsr+0eA5kyA27fDm/k8zhmJS+nmZR7nJ6T700T3KSmagBgNvlW13UMsAsO0ZTtmjBuZCeXNdo63ute8ueHzGxeuOk6dehMb+qWD+RmpeZlU/UqqbiFEPW4H42ECh9KHMO05jFl0t0H6G0G661c6t6eijResXKnb7VpPPWv2EUUjakhFED4wTk9TcWMiaU+81td17nt8cs2aqMbvEjaZlwAtSgIOCKA+ErKJJNNAQZh4H3IopVYzFtzYTKd1czqYGzqRN67vXjvzmo0hHhgYrAtDC2oyWymlGMx0uilVagszr/TW9DIhyyy5EySebvny2Y4zJ5l5hLzrUAGKQNaYoRkQ2VKY9ODu+ELc+K3xwzNv5vc5dx5zauJU40Cd9Pyo+fSep9nZ0U6GI+c3LJq+FxvYd+zCf+9Af2cF8MD9//sfBO/7jfPr23l72czMVH9RmnjBVFmpiN6xdzNU7znul2NADbVm6lUmb2EKLwcdhjquc6jtJl6Nrik/qKSkt/v7zwXWWqfdp7i8Lw20PgHcStZtCNauCdYu8MZlwTkVg2o1fhQPgrM2ZNUYTRVHZ0VIcyjC2a7hbMCLoqRKhBNjRQQvRIGOVKOcpcNeiSNtDt+4U4aTZerGz6xrmmXjOjGt3iXsaUvG6Z4U00d9wWs7U50mWNSZSCvoRAxQsaAcQRQlGyjRMCbC1ZqNQtXTMVJ4BRWf98K+imDPOh8u5dbfqHdg8vuwIap6XmvGtyxMSG1VXHsghWR/0Sk3TN+Z6irzMqkoU3EsKWbWseyLsz3mEMxdk9b4qIqpa/x/s5aCKpFTjZ70qsrkUa/5i65WvCi1HP301z/9jswvfvtBuX9/anLR3Z+rzfUgfpxz8yC0ivXEUK+ltTEpxfHCmS/koTwsdHL5Fy58b0i9udaE1NSvPa8UyPcph6ukxIVCqm4SlFF1085aJkVLbs9QBh/ueGsuW+/Pl8RnQ8CRBjSmf/ncV95UvTqH7KzXm/1CwookyJUZixWaxUIB0CdINChmwYJECBWr0gaGnIHvOHbXgMNZH8LLM+bOSEn9ubadOge/QunkvlSqVYDQ8C60XfAjbQzDLdm5VmJnak5NO5eZLvT9Pd7D0lTqlTWQ6whoCQB0E1Gc8WLPAUtr4hUTlFYOECdyW1wpnTlvwQ5bgSMR0PB/DQ2534b9QtVmBjId1gkhNiuZ7JCC1ksplwFDf6zWoUAv02SaJV1p+fLldrBnAOCKsqEjLGQ6UF8ikoWxkuKARyzzBQjh5OjInVsAw99CRd7laN69QObOo4sG5iUk16QkV6eo7kMGYThcNRzO+wAn3XeoXLzd59Z773/3VgB/bf2n/mdAWMiI2zp5e93E5MTSsrRdiAKi0CVVtarsG8k5zgWw1sfsgGvNlGUqxiHhc0GFF0voPN3i9onUuKv/9dx/nX73TumeHrkaq1mx8qAeM81GQvkiELBOMW8SDNvRhXVg7LJgXJczFoKzd23GZqEYMaDOQupng+rfTqNWUbeaCY3ioBj4TFWYjbsYCaT1jGo2b0CiXmmxf3IyuCEI6sy5mwvHR/eP4qKRRT2ucCtqVNuZUO1DruO2tSfaC8FCoyYyUKiqY8eiaREMeApMqWBMaYYyeQO1PE+KXmblXw3gz1lvbmQBJ33bd9qX2vYJeGsG0G9zpfEXt/xijxPJisTrHZL1+23Hbu9MdZa50nZFwETM3kUE+8deamV+HjcpthJwxdJ57A/Hqklcu7j5UKmYafTUR9KGPOZE+AI2w1A7tG/98cE/br3N7/Y9vT22CMrGeLO3TRsyjx+g0j1EudsmAvRKIVsEcLIE/9UO++cE4Mlfvvn06PdywCiegxr0NAOtyrzcKRG2qQAbCXF+tA1iEUseWFZQQ2DJABKYBbkwE7y/HgK/WqAfKrwfbpX+4oFrhyberBIRTSWKNJ3fI2h1E/W2BqrBOiVrJfP8YHxSlQyU8kjEATlWGSIAhRF50np31Xt/wgT7ZMd1zrDD+Ezoo8A7tdY7kkTvAOZGpyxvG2dPWYlPFwinWnln9NO3Zuevq8y01ezqTZJlksWWVOitmUq2C6TFsaDBiNaTaFn2trRFtJ1IUqnrSFgYdiMmmJMztnxuNG8PJ6Ycqd1ZlNcXjCeJzVYghL2CxB4pxW4OsMI5W2NmLQQKoaSXtaRgQXfa3lwq2V8UKC9ohx1Zuu46qSXNJNsgkLB0/mwZ/Iul90+fLqbOT0xA542l33geJXU3l0LjvqbAPQmp7SmKQWARidovlQBHAeHZ8Xn55fcAEt/LnfHu/y3+y9X/8icQxFIUYk+e51tnpqbXGOP6qntFJlBPmiApsg0YnPOzozPxYVZTIBOaoRRHgg4nSsy/aTAfCiDOP3Hy/x5/90/t3n6DGPp+e81Hmtrli1Op12YCtwsXNmPpN7Jxi3xu6sEa7a0hDlFOctf+bs5X9S6OMH6rv62hzoIWYuCzYO8GVAGklFH12gxrdTFnf6QMeNh6ODKSmCsTd0u/JZa93Un/lhSSD9vc7SmmOuvQYH8SIk4+3uoYM1/2xD5oLGWmWpjSLS/hXJAwHDScECmeLXNzY7K4Prn33N63PA7zD13Zxx/8lSzr5H310NhInt7ny7DXtd0mZ9x8b1yEEVf93zjiEzNQxFlR0uwQ6mxAjYlQxelDjqXrdldf7VZa10Mh4c9DFo6BgZHff/b331FzhrneZ92LVRJwnyrCg2TcXuFhcbSQZearjsNzlv1RH/gF74srIW3m13pumVgKfasG2bFiMrbmsFqoWn3ayeUpqc0Z4EOScYuIeEPkLAicYYHTAXGakR0gawCuQ4CeuK8i61sh8GWDYagAfsEKP3St5a9eu7bUzG2k5nqmNYXzFdLaBHBLDeSuGsn1GcnFMmAWnC8CcB6kbLNAV/nZIykpSRNAxzt/wwd3ovDum4U3Z7yxHQlyiQLaTwIelEQ7AkBmvbvsOLxgCL6eK37Ja33rt4YPtmMmCYtnehSr5ZmWGzRFMZ4Y1FKtFkh1JOgw4bRDGrfMZWnL2CjoSoVcSICaIcy44M/lzjyX+/JFX5jT07Yzjr5B8wCXacEPaJQPKqH2eRdWlnmu4sZNaWVFqjsyVZNB0tgMu9sW+LoAuJJ4cknJ8+so1mSkd8TjBIYzFsLhHNxXrtvOK7aWTb3R3OLX1u9raoDFXag314Ee1SR3xEwViVolwHMO4Gnv8cmBweTi409830zf/6G37Xt/9zZWAP/V+n+1tQxueXDuUVu4XWVuN1nr5/vYK0VVBdQ4SB8faFXJ18VMqqLGAyVYyoacwgSGHZqvW2kPeeVPPvHin35PO/C38f3f0bdG8cnqVpoGpxYIKdYowA1poC1o3HrI7YpQmn4ujGYXTbNjVhW9SO+Wfu8G1opdexfsMNtTnVUEVy40d2dZWWBgSY4F3Q4kTwekozmEF+pvbwAAIABJREFUb9xCN6zSdCI+/GI/NU26VhPh+6AM+7DgXVyEpVSwRBuRQpGcRo7qSYGJuAMJXvYCzhn0pwz6MyHFc6aW3O6utdsrD64074RN2Kyf61Ld04FV0qtH2PLDYGBfKP1y0ykx2NiBnjUeiOrkWfJwJCrNbkFiQK04w9WsrQeVybynvzmWNZMXIOW/CEk4kqXZ1QNfOfCOVkjmep/ZeLZQWreVSr9H5vaxCjfoQsy+c+ZwyQOftOyPFcyv2pSuQwJ3xmpvHRgw16vtL/yKBoqtGdP9CdBuAbAs2g8y8pTTeN4RjnjgMU9sGKMCHPok4DLpwkJV+j7w3PEEZx3BsZawf3PF+1PQgfE/vDZrlxZ7prUa9NWDXKOY9qQgdqRAWyTggmgWIRGngOhaILxlBE0YAhOIY0BNJFFdVG58YYq9Pxe8O9wuzEgSRKzor1MAP+Gd22NtuSYeS2h1HpU45pi/loM90SzL0RsjTdOZdyNryK7lqcCdiUq2Z1pvJqJ5zJXl/TQIcSMCMizhhOVQchxl86E/eu8qgAUCsUEIkx5gOJadp4r2i1PtsUsKcCqDWlcQcnNDyL0ZJu9j6zaYVt4dq0iqnk2JVN7wis5ZidcLweOGeMwbN5ZYTJsgV2kDm4RxkYDVVFJdRUFHCwxfnAH7gsJy9BdGhl7Xw/+dNY8MSCkHE4hzrvhYQmqdUrqJSDctwZMl4nOKwvP//Ojnr323Huw7+rB772D/oBXAXxr8pYXGmJXOhf3ehIeCgZ3e8CJfeqQwS+GJpd84kxofazGgRp5tzKhAsU+aqqQMz3jh/toK8wwSvOBfaY38KBBdvtOK/urWD9UldxY0Q7KiDmqjtn4Qc7cJS7cCS9PLxtVDDKreV/T82SAROUtz6MGKlTQLfrjrq3q3klm1CSMxKI7egKAWSX0LhHgxZ/5qS8IxYczlA5PHKxeOf7L+5xYT8G5t8UHpxCNY+jXcck20XkE0YlOiJRvpKCXyMmsedjKcbnN5tmPLq1Ngb/fuhHui4n2bVx7+s22/slgH2CWDfEh6+b5QunXFTJm50qlvQ/GrHvTseFEMqJWrT4iuR9EpJ7qdOdA1WfTO65rKmulxSPhzoSs8X5bl5T86+EfvqEvJ3Pn/7qoPdIPWy6Upt8rCPYbObyPjV1DgGjC3AeF6IDgZBLwaSJx1RFcB6HZb2SkIphhZBHbx0NC3PFBf34Ob+/xfX/WB7ixxy5ogNtWdfFAzbk2AViFz4sGPBoQLLsEThcDLFtykB29ZxIyR5mnEVWnJ63XptlCAZgAccxROzKD7ypTwx7QxV379wtB0lRmuNn2a6L4siG0Jyn0ScLNkXCLizxDCDUF4kbQ+xVpdy9lPdQSbWXMqkQiAmgRGCqHwgW/7sjzD7aIFQnUpgG0a6Ke887usMQsYoCNS/YpQ8nmH/pulz08FS9PetqmNNNCUyaAiuV8KuUUruRgJnQn+nEe+yFJc8USjbfCtAGglxew7DCSFX5cEXJMIWiWRNKK44zicbZv88EzefgVMuFSiYEjC0m7KdjRAfpiM3+FyE/uyoGrpNUzkq0bAMaPoYpFhqwBuF+1Wp+FETxP1oCr8TizsPsnYn2o9KqQY6gB/vi3DsXbJN379zrNVhST2TmFwUHaV85cLTQ8mgHs10h5Jap4gOcOCzllBT5cILxgnTv3yi0/8SCYib/P58EP9dowjDaBhpfP4GFp8BErYB46WhwhL8gKj4bSMRUR5V+jCrhq/yF0BLAPrhgoixUteuaeCcM9YhufGDFwa+P714t71BY8lvta4ThpgejXoJVncFduwTToeVIbXoHELfFHWvbHK30UUxoBQKXxngeizDOC7k6pRfhPVuBVq7y7RKGarJKXTiS5QyNMdhK+1AZ4Btsf//Z2hm/EjPrHlE71gYZVy6XbJ4jFheYsseAk5yARyh0ncCBpfZYXDTka7NXsxd+6W0WbyQtZbDt0jFe/b/UH+2Yb/pR8UrKtRtjOF7Md84bd0pjqLbG4bUTVdefFWATV2F6Lx+OxaReSwc1xhEy1b0Jk0ffO7Z2pd6YmQhM9xnQ+RpvO/++XfjT3Bd/wVe6ldON2weVgF3u0RNuxS1t9PnpdKZk2ApZRiFAVdccBnDIYLhRSXYkmxJe1th+Xkd3M3+Y8bH1kUvNzRBNrbDOrhWOalEDXifNtDOBEIX3KaTpiauA4Wyly4AN5GGGYPMS6vG7w/M/xBYlgbDZMc8vmO8F/uSP8sOHilfV6PR9/ggbS2XJLcnaDcUxdqTxQBxe4BR2g/h+OI4SWdqFcg0TdyDKbj2YtEo7EYKZJCVI3uErSjIu/ANOVjKkdcUhPJbgX0PwjGbYjYZIRbDvhZj/xcEPbQnamJy4OjYEbmN3sD8zqt5e5Eqfcj4n1AkdGJFx2Hpyz6l4MS11Flk4XLnSVRlTBqpe0TnlclDjapwLsF0XKUMgXEG7m3z5fsjiYgXoDLnTsXeqG2RMuNiYePiIAPicCDQMScyJdZyiOB/MFWRhcMK+NrhTWjzutgIqBka+bowcTjBxTgokSqCUA80aHwxXHOj3nDVz81MTRVBdTBQV20RH2R6t1YU/pDCsUuLcQqQHQe6RVPfLwIMNQS4VyTxOgvDH3xHVWnv+M3yP8PDlgNFf+T1f98GcrwoDDyEWHoMbS0mg0laEmAm9X6Vr6oourLgQ0GOjaHIH3VSxUp3mDJL7AMzwPAU5zg6aTlpr4PatEfqJ9krgTX5cKSLqJ12uGgtrhZlG5VKM1CX5ZdNi8T76yYc6KZDRJ3EfpV1ioqUH0ZouG3B7rrsTpbso2+pgmAFFcKomeM5GdzH5676elCOe7yiaWrpE51Pwlap0DtU5a2aov3kcdMIEwC8mUjw3FHNFxS54KXnVs5yZl3e0748cFfahC5BV2qsalO9UdC4XeWM2Zj2SkHTG4IfKjcfUQ0RMdZj9k50/YYUCPtyXgDOlO2f0F3u9advuwz/jyk4VnB4ux/+sZ/Gns3LpRvs2EvJgMZ+vUquG3Kht0qwFrhwwJJ1NAU+9sw7QJHu7KrVtNVK/GiEXguR38VDNw8eWlg5rUVnjmV6CJaeh8xPJaxeLjBYq9g6Eb2NzzzsCN+Jkc8jmjPjv+P7x97LXDgwOD+BmC5cCDXu+tMPyMD7GTP8wLwSKnga1bgU8bBMd2GO63UdmniDYLE+zWK3TXS6wWSYobLAcJJ693hnM0JpeX5G5/4Fmv6wIG/QySas6+Lv0HsCf720gd7vcbVvUE+VAfx05JoUEWfQYSLZXBfLyE8GwiOj7tLd9Kp/iTTuAwD7tJa79VK7YuwCwjhRmA47oC/aoJ7SRT61i+NHnydmvv/XP5wD6JfqQNuo4CPRaMLErSAESdK9ocsh2ekgKd/4cKzVw8A4ED/A+sRw0cViEcTktuByBoFh6r1oPDNZ3YuuPDaMZb/OH/zguDEtibqRxoof0KhWC4QZxjxlQ7ZL4+jPZpqd/FXLs1WkKKoK03T+fN1fUeX0h/VKLYIoi5kvFGCP1iCP9oBerUkf7PdZ8oDPzwM9Hfj9vqhOGYVUP/p5n+6IDjaJo1+QHq9X1jawDn2gsEUbFSp3nVZiVMLIsLXLRS+gCA8iFQAJSLONF5ECceB4CmS/BJoe+nPjv/Zu1J6e6dWfk4kskiahtBqXmLDcuFwULk4rxoGOTfLy3a73xtTg2jMXvVUIywj1sfiVEMc/xAVZanwZRVQo6XZrCNNqPqIOlYGlLzjtDrtlBiaAf/UhPWvACQjF+8s7sReqmqqpRx4R+rlhszJFQJQIuNtIL7kyA0XJC8XZTFhG7a9aXjTt2T9B2Jz8l17zfq7Qq2bsxUJ6j1YygdiL9V0zMrWZEt544UWEmSVpYZqvaq5WgawPoBxFkpXxh5qDKh5rTt9hVP4Atb4Wefcq//54H++826dXBVUF38s69Rm+mo2LM+ANlIIG5SHdRpwua76kJCGwLHT3Q5aTgRJlwoBL+XgX3YBTlztTN2I4rM5kdCcSnQ5J4M6iA8nIB5MWWyUALGf+BIDHHEhPFmwP83eTf6ba4ciKerb2reoCjaYdy+l+v0NFh9HF/ZyaZYEgHHW4kmW9Eyg8HynyCd9wPlCy+2KxE9IpM0pqS6BNBqIDgUIxyz4l9q+uDzuxMyBSwfjuM2bzim/hoDE/3bd/nkk7cYBpx/pCuJnFFBUCpfAMFyg+1LOfIjInxZTY/k0ifnaq0FN8pFEyB1Kq7UUbXp9OONDGAKGgwbMq03fO57e6i6GYXSWNLQfYNGZmR4WYqVitU1J8SgAbHEIyzyHKRPss2XwT3lB32xfPnI5giI2TPVuJJQfk0I8oqXaEgg7OYRv5uSfNCye+XeXDl5+7fn9TmPHgJF2U4/IHm6K5GMC4D6G0HYIw7ngr0yTPeJAnTtw7VAlyjyw9MG+EszaRVljb3/S+IgiXEUOCmA+VUL48jT4F3LCkemBcvo9de+7dcfe2+NWF+NPbvlEr7KwqubS7Qknj1IptmKBK7jEblcGjAyUmKHGB3wUI1kwULi8ckqJHRqhRUcmcoyUOMsIhwH4BfT8MuhyZPmi5e+6P+W9XbK/+2lzJeB5LvSDpZUZwIYa43Yu7AbbylewNfPI2hSDV1gpgKOHaiz9xoCqKss1E0zF2p0NqLNzqxhB/IKAlGxjLbvtlDrVRnyqhXislDB89vLCyn3kE1s+0VOacnUW9IoM1OIYqgHDbQS+Xnh36U5Pe+yt2K19v9fpNZ9fsWB7LyyZj4EGhZcPSCc/aDt2cGai1eWMS5RQUfwCxNHhCCrlb9VRZYA4xJ/bHFQq3bwF3XnWnQ5DDb7EdXw2sDn56a9/+vZrzyXKvZ54/Ama+MAq6m1fkN3zumkq1QijowADs453w8Pfmh88cG82GnMbrWZqerTnJdqGVcryxoRhbca0CgMsZOe7GThSOIIXOGoVDnuCoSL4Z72wp13LTBwYGar8ZmOGWZTlwm4UOzIWH5VMO0XgpcgwHhAPsuCnCnbPzaTjl94MAPH44KCe1+qrb8Zkex3x4+TDQ2j8CgCeYoHPsMJD4P2RnEzLB1qOKHYpIT4iUKySKIwAfDUo+WVMxOEZKC/0r+8eeztq1H+/+f0LHLitvV491uvoH6lZw/VJZj5ekP9ch8xhz+VVHjNxDGdVnWhXSvqDQtAWKWU/IbSc8yfZu5cEiKMa6VIgaJEjm2tHdnaWCoBCN1leRlJuTKTcHRDXO+AFLvjxMrinS2eftt4/OXKzdaPRlI0FaXOTRvqolOoBodQaFjQxA/6vcrBPBRkO/+aZQ9dfex0daK6b56Va30f1fV1C/5RAXO0wGId8Oqfw1VL654PD02seWjE5fOFCAu1saWJ5R1Ole3pU8pAG6gEfRjjwC47DX455egUAvuMc8Dt4P753qHu0AtWF+LGdH6txns5ruK61CScPKCd3i1LuCEVYVLSNAMcUIfkyYuGqgFpCx7SrTBXif4qctHpWSqVuOheGOfBxlHhUIL/qVX7jT07/yTs6xnCP1uYtf8xcqa8+rhN2sknBLREBB4Vxm6TlTWTtKmn9QjC2C2wpvLNYIQerWQMdnwRV2TempjETi5qUUCH3fDVWI5RySaNegk4v5VI+Xyp8Lg/83BmAS+1LA7a+sq6ms+nejEQvWdkXvZE5uHEUYnJG+GnYBPkPIIEFf37nz3fZkCxJnN4hvfpxW7j7O9PFUrahS6KA2Bmb9Wu9S5lCin3lqoealzmIhFz/gq4y68pOYZO+ImvimaD0S7/zhd+49dof788f/3PR3tRW0N2T9nXVa6g4Md5IhyIQ+mLa5nmnc7P9yU9+0mDcxXzvr2p+GVYe1EXTZfU2zQOgFTWk+zLE1WTCfcHYFcG5hSGE3kj1lFkyyopesRi+2UE/pEmfbd217zuw9MHeROvVNRQPZCQ+Cp63WGu7AvvLgfBLAeEp9u749LVDN94MMD8XUDd4sT0FeFwDPZSBWEEMU5b9k5b9EUZ/whFYF3itEGK3lOIDBLgQPIwC81En4b+xzI6Fbjn+80NfzN+OGvXX1n9wsZJ+Z7fHx7q9/Kj0vDhYd8N5dzSn8NlbOh/KCrhT97YRcZp1lT1cV+lPCqKNUTnMwJPs3Wn2/owgcVahvAUchVAcLIFwzBQEo2Cus/MLEGm5kHItCFrgCVMH/nrhzJO5NYdCMEN53pkGKxc2VbpNC/1hIeRWodVAEHSzJcNftck/B0IePzB88ObrAmrXpj5Qck0PZQ80Uf6UIFoX3S2DgHMtcF9vBfs8ODdsllB7ppMM9JDe2AS5L42ZPoilgqvs9GRgPhY8PzMTxMXxd2Bc7Xu/nN/7hLe6AlVA3blzp5o/NT9rJAuX1kOyVVi9Rxn9iMvdmnw6r7NllcoEZKShyTgD6KAMBTh2VVZFsdeXJfHBP42erjPiaUQ4iihOgIQzCOrWRJrlTwz/lq0ixI/oay6wwkic+ZPLUsA1WRCblHUbdenWgTOLuTRN58rEOYMhMErWEWfwbaPy2UwszDrCxPVlX62vzmpAaXLb6eQVp9RhR/6buVLDqt2a+MKaxA6UA8rmNknzUIvLK7xtGd0ofhBKvN/p5/7kmk8mkzXbnYTGoGT6ABjeG51ogvEL2AUCF5CjrPeut2vcbKCMjjoeOmUnzkH7vvndZdaTnZFN+TXZlTztJLzwO//9N27EY85lpgP7B7IZOdMn06xfq2weETQDxTETsA78VGCMPdebYaI1nffm5cc//vHvapz+di/fiJzL03Rej0wXNKVcjIVb6YtiLdt4TYS1QmCfSlRUX122wM9Y9ocwiGOTUFwdGQG7ZiX1g1dbmzJ5uKb1R8DDurIsyQT3qiH87wWEp7VXp3515OCblrpjyVh3upsLRP3+JtPjGcoHMqBlgvGO9eYbxrqjjHgmkJNewGZEsZsEPYIM3RDgMjA/69j/P+MWjud3VH4A3rLfceV+s23j2FLw4YFmoMfqjj5EDP3OuUuG/aE2us9egYnjA900k91O5kkHu1Kt9jeE/kmBYm2UOCHxGIdwHoAvS6QbADgdeZ+VTWI0bEakajsaQkoAvYjUj4IGAkHqBBoHfMk480zH5C/JojzbbsdxnbA2ldn9qdSPEYlVQUplBV5uy/CNGYlHlINXD5x5/Xoe6NneA0qt7EW5p8nio0LSBiFJBYLL7WC/kYM7bAMMOw22ELyqW2U7akLvl0ArJKADwKuB/WHrw4uJUyd/7txX3lP1vt2b6Qf8/XNOB7Rz506xbnxdXxDJfdpnO5Og3x86YUs5XS4MNjQq4k9FfWMghSB0ZLFz5WASPTbjw06QtIlMchJqhBFOgoCXhcKXWOM5S37k/ED39MGDvzWbdv2IvmJQ/eU1P6H7XZ7VSA0AwX3ShI3auO0U/EYZwkowts+VhYhdNMGyKv9Wr8pSZU7+G421I3ovblo4yl4BtW7pRuMmZcnLhuhvSoIhxOTs0zsa46Ojo7huZh1O3JqIdq3Qu+CCWzz0sW+NYPxd0cgPytLPzaV2l7ySgtqnvKgYv66wKztT7cQVVmCYNbWPwIcKp8gM1lsobBFLvr5vfo+t92TnVJf+a9Wln5YhHP7NL/1mVaqLmenApgHlFrn5gXC9TPUaqdVqlNjPiIqJOwQQRT0X2btTzuZXJ8XkxMc//vF7Ctefg6JD77y034WU2Q240q5SDNsShn0YeB2G0BMCzwTgkwHgiAf+G/D2VcJy2lg9jxXtaaaNR7uz+gcAYEVhTVEE/8qM4M9NBv+scP7sXO/ujb9vnCvNodO3Tvbt6pbp40mAPcKFBejDCLD/svfhmGV/NQhoAPDuALwrBN6NBKkW8iyifMYxP3ElTL88OLKq/PhbJGnNIRL7AVYGhoeTgI8kHh5DwIaXcDoKqVrAn7uRj7/cuNVXNvvaiwK7fUmA/crjB6WglSpNrVBiDCWepxhMA08BhyJERwrgKCuOyr4YUGOvXSlBGQiRBgTlOJi2N5MmuAuOecjZ4kLBnYlGS/YAqB1pluxK02wvCNFfYJgukE+3BD8VYfhW60t/dPzg6zQgB/r2dpEOy3qC3Nlk8RNC0KCUog7II0VwT5XBDDn0p8ogKSjckiRqb6qS/YJEE5U4Gwhf9M497aw9pWr191S9PygPonv4PeYCavWRH1v88zWVtAbSUNukQvI+NLyLO7wu2DDg41xl5Q0WqmCaRltgEbf4Fpz3FZow9v8SlYIUegqJrgpFZykTr6CGU47smVKWN6BWm5HFZPGjYJT89/0OBxZ/rGaT9kCdeWVqeIvksFkBb0brl3M1rxqyCsIQp2WqgDobVOMcaqw8VrOqfjZLjV0iobVN6/U2pcmlCM/3Uh5xEo52+muXcjWd/xCqBCsbrJEvTi5gFltT1HtTzH7MdMyG6TuTPWW7TCFeV4Cgla5mea33YH1U+ZaRlBR6B7p8vad2Ie1J/ibpSp+SKjz7qSc+dTUmqH9+4M+11LKpemurdaIfECS2ksS1JGW/1FKgwBYRXWXm06Uthzp55zRjee3Y2WNT98CW6zteHrEnmiAs7DG4LQH6EBq7i0tzH/voRIHXEWjIA/8lEB/PZ8o7IsF5IMXDNZU+0lDpo0C4wHCYKti/NC3CX9wC83zqkosHLr0+AMx9gV8a2N9IknLh8rS2t0fVHteO70frusn5iz74v/DeDznwtwVyHyA97CHsts5tRUSRqORVIeTTDsJnp/XVV8bfBtmpMhIfa9YXelijAj4qQ9hHHvcysTKSXjYSnnIIn386u3Uq2q1192xf7oh+LAm4P7H8mCBaKFI9RUpeJyVeRaIR4NBmH8pQDXkDCCEr1kRgFpJIpFJLlIgOwZfetadtOZa74lqgcBY03KFOEWpGLyNWjyqtd+s03RwIkxz9pRzCiRni58aEOVVycvOPhw++DmH5a/P2NWuJXdTraXsXyw8rok1KyB4EGHNsj1jnXraE54IizYK2kZQ7pZR7gETwip7zEp4rAJ4zxl58T9X79z09fzj//+sC6v79B2TXjStZ0pYrNfADGvQDCSR7ggkrinaRWWtkfLgLiaBTXY11hDhk7yPj11VG5BIVSKGsUqqjUnlHN/Ql1OKMEeZEIYozDOaKD507Wuj2Z4Y+813tjn44l/Rvv/VsZlIkstHuTR0uBu/XKe+3C8+bReANXPoFvm00RH+Zu+MyMYxGvm8kBEUUWsxSYxE4uqsIJYPUiSet7/hUn/davlBK/OaMTl6WaG/9rye+/o5C4e/R74P/0/Z/3e3Qr+jC+o6aSt9v2mb7zOj0sqKdd7vSVLSpTKdAQlYZaiz5OvYgU8FdvfWQdaeX6/3Z02l3+iQG+WS5depSDIh/fuDP66qmFqRdjW1SiQ8jwHbPvFgo2ZXVUtSJniEhbnDwp6dbM8fa7akToODVoYtDsRR3z0RKb1ynSNxaPDU/W0xmvQjhg2jdPi7MDgHYp6WeJkEnXPCftzYcNaYYgVTN0zrZT54fJh/2AFCP1zRqBbzYEvCFcWWPCuOuHjh3+E0JUf965f4eBWblIt14qJf0z0iGLcoGFfuSzpr/VpTmheDCZKrFAlS03zPvcd5tisNdSqhhSeIpx/5zF3vunHwz0dN3ug7+y9IHs8jvbYRkYxPEo8hhbwi8LfozdSQP5RSe9CJ8qXXp0JnY+/39+TtXAdCH6ij3N1E9KBibATgKkIaZ8JiXcAk5jqlwG5zvyLjrVJBawJR9ZAuDihTrOJcQlHQOXTHDpmXBTinnx6baxmmRZItQbZCgfpyk3M1CrHaIZRtdFEgdy4mPTElzrt6pT74RIRjHYCQkCxYJtaUH1PsVic0J0QAyd7wPJz3b857hKiZSU5JsBElrPeFqjzjVxvA3JfpD3sNLM/PMjfdUvffo6fED9jGvC6gxP4rqS38kma+dGKzpxv2Zqu1jEzbmM/kCU5qG83GOJray4gT3rPcmBwZnfHz2VybQcSg/BluZyFzV9Bhl8kpQ4VXW/rQnd9qL4ppDHittaDmYsAUUdhEssos/tth/PzOD73XtK/eZ/UBwG2iqe0qUU6VwmRNeexGKIBKfYBvagAb9JE+a6XLaDlwasAvXtGQ/yWYKrSVk/IZIuNFMu6D0q1y76EPr6wJQYWDyscQbF7IiBEV8YahAELGyVfUQo2m41h2q1cZY61dMIr/WVvIoJ3Tm3w59ceztiEW+1/W4V3//+NLHM1Fv9vZ29Q2mov5jrm32dqbam8tWMd90Coz7i1Rn1bXmI9yBPbjg4tgMNHvr3OiuXa31Zc+nXfppkvIb94Ul54c3Dbs1fXsaNR+WZInao7X+RyGE+62z80jKWq1egyTVM4lOrgPwq9Ot6aPT7cmXrLUnJ9PJm/V63d7rXupr1qvKzBf+v99cTVZ8EIx9jIx9UDItSnVSkBAvO+c+VzhzJPdwXWuap7R6P9vwEJR2R0BsUqpvhEQMtSB8cZTMkAEY+f3Ts4SeuddcT9+eKxcIRYPdItvXI9RPSsZV0ocCPL9syuKzRbv9EgbRUjWxVEjx/sC81zk3GB8OWqhTEsVTAehzE/Xk5NsR0fzevH1NocOSPkw2d6F8DJjv9xzWWuDOtPDP58I/6T18/deuPnc+fuf/MLB3LVH4SJPU/m7SuyXH+ddw0iMfC+Cf7rA7B+hbJcm4ccxlOhoA+pOS85TyJAkeJUABWIrg697nKnFJSMpyIC8HV60qrx06pDt5rW+h6tmeifSngHAXk1joiMdb7J7uCH6+A+GFMfRXym4XfVRft+GPvXAL1D/AcrAX1X5FcmsiaKmI+97gr3kONxl4FJUgkeiFQYg+K7BukEdmgj84geWLAt35f/fyM+8KeORe3a/vfc53XoE3BtSq8PhT63+ukbTNgnqte11KyR52vN2VdoszfpEpS+2tj3ZN1QMuUUlV6q0ImzEOVI4gcewj4m7Ai1Qalalp3aWeHfs/AAAgAElEQVRHZSqueOnPeFFezF3nug/2tiU/gWin0no608yaef/efnuvxhfu5Q8f88Zf2PkLUjZlgh1M0GJiyGSBQ90jZZI4DS5I5x14U+Z5sOPW2olpnp7af2m/iVDzfsqbOoj5CYQ1GtT9wofNVLo1aP1icNzlrUmKIgfvbaymV1CDaIoZM9SYrcbsNfYRhU582myWlGTnXJZ8w6bqWW/9sfmb69fezjjDvVyf7+WzYq+td3FvwgP1+4QQD6OFh7GEfS63K/JWp2L8zlrSReZD7Ns7KGMPNVPQP78Hmj21G7We7IWkoZ+lVPzVvOXdp1fVVuXT2XRWQrm4q96zR+vkHzP7+/Mi7wfCLM1SyNJ0qlarX5aChjtF50g7b5/w6M9OjE2MwlIw38eAWt1n/8fq/asZ/QfRhf1U2gcV08I0STtE4oQx5nMdUx5jEDdUTc1Hhg+y8w+BC9tQUF3W0hus5bG2Lz9/KzfHZKFvHRh9fYkyjnN1btis0Q4rFYrdGcmHUqEeVYh9gvkGBhgKzn3B5MVw8FwkKa4IAj8YPD/ovduMgKJG+rQU4hkbwmfHpHt56bWl5q32UP/L0gf7yOHqHqF2NEhF0MLmQLDIQBifEu6ZFrmnSIQnf/XUc3HeEw4s2bMuBPjJOuP+eqBdCQjSUr4kpHjOOPvXFtpnnM2L0QEwg8Ob/DA8wYt27hTl1BSNd7pF3dvqedYlFLdJ87RMGGq3w+CmTb4CTNz1QZ2n6rvrSv00CbEdJHV5gmsdDF/rMD+bI7x8pad9880QkHGet91u9yyRal1XnJNF2qFQrJMAzZilAnMLiacDYckiPvwoNwInnKBzbQhHJzA/55L22IGh17N+v5d7572//cFagTcLqBAH72+PmXq9nixOQG1Eh9vJ4x5n3JoyN/229BWrlphQS12hCWNZbtZiCyDq72JvNfYCRSJjJuFUQ+ciEWOg/LUg/HVGP8ICRojgphB4G4O4Q+SnUp22hRNl4OBssO7a1DU/On807D+4P3wfBDbV+ccRh5OPn8TeC72UzE9ITkoqk1KITFCd6gIDSmyhJKQ0CioChTo6bDBw0zjfbW3RNMbUnTHKO8vO22kgd90Fd11ocXWiWUzEOdDeCxeod6K31lByYV3iusSFjdLyFnJ+NVu3xBnTW+R56p2REDhuU2YDamX9NlsCjhuViIFM602QWXY9ZNlhTpPnguRnbJqcm9+SMx8ffsL8YF1mf/+3iRuWf7Hjk4s4iPuTQPsS0B9whV9XTOeZK62KdNu4R4sZauyhRrCDvhtQu3obo7Xe7FTaTJ4Xifiamo8nJ6cmp1ZtWiXSIp3f09OzS+v0p4N3uwpTDABCTaeJT5NkrJbVzgshTpamPNou26dssFeuX70+Xj9Ztx9/4rurfWPAqutliVNec7DS5JIhIzM1aWx3MmoPHDxYbTFfl5nG/dHgoMx8b6JArVcAHybr9kHhdkjALq31GKF40djyC50iP66lHuNULBQs38c+7IMQdiBht0yTUVD0Qu7t56cLf9Roc+01Jd9vje0Adubtq9dqZiBFtTFl+bAgcb9C2hAvegIYRg5H2Ie/LnJ3Xgp2Au2KgPQBZn6IfbhfAmWZ1JcF0WEX+HMzrnhJqjB9Y2SoeMN4zrdVhq+tkPzRfXsXSC+3NljtqaN8lAjXBEl1h3B9HM2TLTLPqBAO/5u7856fWvrgGgH+xxOP+xsO9qYodKaTYSXV80Wwfz2D08OusNNHbq0v3sAKr8734P79NHD7Ni00prqvy+7u8NrAeKBvTZeGZGmXaDzQEPIfkxBbUVAaBFzscPhyG/2zhQ3Dbk1y681KshElODXd3VjhcHWd6MEkogRJbhOBFwZvCZkdERYgaMoT3QyCLhtFp0vCMzny6euhc7O2SP0wah3+/hv4vXdUK/CmATWWNkd2joiiXXRZShYmLNdKULtc6baajtnoLS9Ejyl4ltFdKwZTHX2GI5Qg2oaF2FM1lXuKTCSARGYRPCksRYK51KIlUzUtlRglSdeA+DpjGGGA2wJxHCVNsjUzHd9pW7C5aZuycIWFTeDv4TxlJQHaX92EA9Sb9cpkfiLLvNTRuDhEyQvLtC5Vhqhqwol67OlIpG7J1CNI9IQAvd763iIvumZa03WT59I5E43uJkDDJZB8xhO/XGi41E7aYzuHvliM7NwpYv8s1bYnC7RUOB7EUP2zka1bGUy5yBnT9KVBcP7bQTVi+GJAdT6uK4JUGcg0nZBdjQtQT477VD8FdfVSLvnyrxz8ix9KQtW/2PQrfVbmaxqY7Uoo+UAoeEsxky80uWmY3FT2gXF2N+bqAX1U+UJXbx26epuT3fO7Lmc92TFW/itQ88c7snPrsfmPuXE13ttV79qqE/1R5rDLBbcMEOtKy1JqdVOTOgWIr+RFfjzP8/Ns+fb09HRrOBpF/z2ghz/40M/W28oviKMaZKEedzvBw0SJbrKU6eTl7qJ47fUaEYInBwflJuxuACXze1hsS4E+jMbv9EW5IlrjCinOIoojPviv2qI4JRuyjSJZFDg8Sg73gfcPIcICIDGDAl8u2H/JAhxiQWd+9czBOP7Dc8dZN909oK3b0K30/TWdPoqAawJwLQDcYg7Pc+DD1tpjk1ZdX6RmgilheRD4qER8JNrQSRTzUiHHCPBEHvxftq0dypGvXe2emHiN7VwVzGD/fhocGODXVkj+ZPWjyzzQQ4nDfdrzw0KIJaCFtQTnxn35zVFfPK8BXvqNi4erueFPrXxgJQZ4rObhsXoQjyVIfalQ1wSJly27g7k3J3KCK7lQ4ycvDXzbtzeeb7yvcms1GpPWrBZBqADRw6MXOnOl2zj2QsD3dQv1UIP0z0RwBApMoqlADv6rbfSHCoZh35XdgPlQvFHkN2fT1zVuV6TAezIh99SkfiA4t6LotJOok1JKepLyZlAiMoFfLAmOdcCfDYFGp1ZC673e6Y925H3TgDp3yo8PPq47LVXvatQX12W60eW81eZmFzhYK1kOBMsNU1gCBxVJKZaAY/80bspj6TOWKElStR32FQSCKzhEBEHoTJdKq2ml5W2UcJuZbyHiKJEYJ8IJ5DAFiFMewozn0LJQoZlKg9aSJ580s2CFZVMYlkJVWYD69r/Nt7MC6zXqu6Ugm1isQS1SdggdkilIagiKlVIYUBNiSgJrgFz3WHlI1gmpTvEBTKqBHppsQ5OAuiTKLg4hUn26ik5Rb7dmUlMU5H0ZgMKUSMQIJXzaSz7G6E46yC+OBn8n+o7+Fhzg396/X+hrWa8QboUKvE4xbkZnN4Dza4Kxi0JhG8GaJDhXkZVU7J/GdXUG4sQAUjQiT3LVVR+nRnom1LNDvp4cRaQXT5SXR76ba8kP6iX9s1t/tu4TtaDHd2/SmO6H0u80bbuh7BQD7ZkO2sikiVWQCIISUAXUelcCzd5Gq29R3816X+3FIPkvbd0dE8FfXbB4QVmHek+j1lifJumjSLwlIC8hwkwqlZOgUWI8z8xnpmZmTneKzpXpcnrcjJj2jcU3Yj//OyIaY3/y0x/62QEr3EbJeJ8MuFB4Qo3iFnq4CdZdd+0widKWsQsQ19yFXDPkdXJhQBCtBAdbhOOHMPBqCtwE5juAeAQQDgXnnimCv2jrZBtSLeAA/197XxZjx3mld875l6q6S6/sJtmiqKZEShq2RNOmFkv2RIzjiceZJC8DPeUhGSPwvA2QwAiMeRH9MkCQIEDih8B58ruAvBgzjjMxJMexJVmbLYtaKYri1iR7vX2XqvqXc6K/LlujzbJkS5YodVGNFrpv36o6t6q+/5zzne+7Az18SbF8BRgWxz0VeBUVPiQIjxLRM1ujrctElkvDhiK3czSLBtQxi/rzCukoAEwFkM0g8nxEecgzP8VVOPW3l+36HMzJF2fOLIjmYxnRlzJUXzGIN1DDkMOzXvgRh/KrmOlTYPWlGPyoiOQ5BsoyQ1HnmlVii4XRJvraDDlMmjxp3X5FxfjHFOLdiDRDmVmPhM+txfrH67H6hQ344l9f+EWjvfzXN/zxXq/CsU6ge7us/nGGuD8j7RDoYoTwS0F+lkS96CAsx1D366CaSgxb1CW6HIy0LOk2CNEAuE5kpAr0yuyprw9SdevExNI0GXNTF7MvdUn9OYLcDiCWES6A1j8NFp+KqJ+vwZ+rCTdWqjB4s09sSjRmDj5mqrq3r/DyhULpL7a0/Ufeu0Ojfr+VADXPM6e1fjVq/bNo6NEy+sdHbTpT7mSmn9THzod6XO8JqOkCOnn4pC646EZV7FZBH5IAd2hRR7XYJXG8p+xXNtRecZRGHs5oAyo1AK96fiaCTQLWNA7S+FomsXNFCcPY5pkvWnkC1hIQhqRwRFoNEWmIOrF7YItBNgLETS+hF4IbROBSE1WqpT1oFVzlolBggySkSZLYMBILRxYWRpVYPM2YLCEpTjwfSuQF4ZBJxJyiKgCoIMACUXWUogkk7AJIl6O0OXBOiWKgTS5RsmpUZxzYKiGTeqaurI0rK12XJXlfI4sTUuDzjim1pbOg+SlR8alS3FN9Gp2pUPV+eOqHdUMYWTye2Vy1bYDdCHyQhG9FH5dUhFsUw43RuZlyMCD2HhOgqmZqKZV9U4bWrCAitnJHrfwiTLSewVb2qFfy0HlfvTxS/eHbSRUf6pXzEbxZajUk0xAdWweU6LvB4xfFxXvrsr4hafxWlaMkPTgGVASTKSjaFiamO+Xsvl3rnenWr2IOfwuWHwPjT8/snqkn/MRsVmQ3aNJLRpt92tAkGUrl+0QfHihQayJ8uTfYvNDbGl6qdb0yARPvmaFui7+f38oOgOB9SuCOjDEJvrcs6MvActbV9UuhchfqEHtAsU4rAQW+HYPfo0T2a8CbQ+0P1KNqPwF2EglKaf1yHfzf19E9ohF+vZKtXob5eTavlbOis1vaoL5YIP0pBlmS2ncIZNMo86zS9Mso4Yma/fmKIbCSVgTe26Hi1o6x9wDLoeDCTOA48sgveIDHo9CPPdNzpfTXr0ocwt9cd9eMCuFQR+k7Wsp8FSLflv6OgdO9dg60Og2ZfQGVOlcHv65irAiVNqS1tZllDVWJ/lLlqvUaoD/raF8O6k8khC9xHT6HgC2y6kLU9Ku+5h/3kJ/y3p7ZHvf59v4vT3vwN06hPtpF82UDtKQF9hKmralevYoCzzOHM6WvLrvIQ0iCxkhZQJk0iiYzYycAKVbRrQ29O+8MvLSFu67Mvq5IBBM/mtLGH5zU+ks56T+XGG53VZUjYa/V7b5k8vxFz/xCLfGVHriza3W45JHWtn1im88d7qdL153dSzo7Yhnu0QL/xHt3azkYtBMzqV20NrQxzzuFaU788SBycus3lJA/glto5y0/5gi8J6BuH9sbPVWdLRhllhRkR4yYL4Q6HnCDatLXvhMjZ2Pyb0KuhJ2JSJOECVKZbuwY0nSTeEys0VqDsTYxLUEbnZAvJr9DVOSR0IGCGghGgrgFSraAoJ8egEBYKo0VGZ0eiL4psiGwSoaIilgEGaVxGhUQTn6kY9OStFNh4ijEDFpiyMVLzlGKBKzMXIBA8q3sCEAbRFqROY8xmnRe1ljNLMqVTkUfqRFjSFZitQcOoZkXbbyPIQppibbQXllYFhWfYRWe9FI/OsTRS8MyW/vBxTdsmsYSdQcf64Du78kCLSYLOCu0ZBBvj85dVw6GreiCNYiYRgJSTzWVqhsxPo3IVhMU2RpOFC9wlj1WK/7RmuPn6pHqfffUD5N4+TWzpT7qd45/R13a6O3mCEs6yp0Y4T5fhVvLUTnpXcg5oWljxYNoLIltKWlPtIcze2dWisni12L4RyEPT3DMX9272HJ5me9Cwr0ZZfu00dNFKzNkNKXGRKqgp1YbS9wa9Pur/Viu5CG/MlgfDN4rQ90G1LO99iGF8U9thPss451GcMaA3iCGi8hyimNMffQN4WQwHhEldIHDAoe4H5gXQ+1ny2GZC2LV6XYvqcz8qnT1j3rePdWC/NxfnfphMwbzH275Uld53Dtt7Oe6pP6p8vx5cHGfFqDc2sta0SsR4JdB+GIAcQ5jBxCvt4A3Z6iPMvOcq2vnQzznUB6vVXzUifz8TAhn3izC/592H2lXOcxPS3upI/q+yOHzzrubJLnaGO2VMWsqs2dIqSQIsZKMyo0QYvpPa4yImzWE030/XHZcr89yvteC+SqG+MXo42ERUaDxlGj1VKngJ71cPVsLXDpxdd7zmwvHWh2g2UljD3a1vcMIHFWCtynAeTu+iTcpyisS+RxzXA7CfVGQ9MRyTn1lRR2tTCGAZRnrc1UIL1cGn1mv5GLKNJemXu4aYxbbWt9dKP0vIIbP+aqe0kix05lYsdaejyIvB44vbYB/cTOG02zfOo6UPvv/euDuecXZkmZOgPo17/3hshx1EWDUahWvWmOfHgo/VCH8Mpr63LdPj+3cdrZPfwTeF6C+uaeKlO1hZ25ENoclyiFxsB9ZFghoHiRldTERc5T3HpJZdMpax3oF2AgBEY89QZNhefKxaipXCEKNxNgYckEBp1YZKYrKKG8y67PCBmszrzPtUKsgKAFQYgLRlPEqnZxJUnFUEqhKA+BptyyJLNCscZmZYojIMSqJbIKLJtRRBxdUiFFF55V3TgcfdLJ49CGqEAPxWJElSbWn90jv2Si+pnWDQQVWKcgzC1oTkwaPxFUEP2QKFxn9ixHDMzVXTwzEn6oqXH0ToDbH+M1jx/TUIM9btZnVyPstyM3EcAQBbpLAu0lkQglqg6gsEqZ0OwWWFaqoUEdDG9Gal7yhJ4beP7QaNp7vDYre9888nFxHrqntKpu60fhVLh4WL/eQ4BGF+gAiTXNamyW6b/MQB9GZCrYw68Vkcda0zDOs+Cchiyd1Ky5PZBPReDPdMZ1Zlak5QmrlrTxdLyQohqJQjBFC9CPn3XoQWBGWlXOtc8PfNr6VHqzf/fq/vpGDfDUTuM8EuVdHXNBRggXVz4xdNaTWI4etKKFOzG3g2ELhueDDjPduMoSgXOCKAZbR6mdF0ZNe4s+3XH3K0Uz/xFVyWZpbba3F9kIxc6NFc28mcodluD0DNdc2NmikdWE5E4HXIoAXgkIU7GWWPdH7Pd4HrIO/XHN40RM8UgM/7SC8ePLM4spbbOKOH9fFsi9M6fZnUR8jgqNIeASQ9gPAZBrdMtb2jdabGmhdCQyJwZNAKQQDz3JxFPwLwzg6G3293s468xmp+0CSXRzfyumJQPhrD/JUqeXRDRtOzYwme391deE3ZnufzhZsdz6HmGzjjhjAYxmpQwXpOZ30wlzYUCxrRCqNiA1DWlGTaDIqRyKFgmkJvzoI9Ssj8c+LmGdO62K5yVDnHm6FrNw7o8xthugrlumoYlm0QO1cmVKn9xR8LQK/tCX+mU10z4MPp/79VfeY7RvpPy8c25UFc4vR6h6l6M+i8G21q7oCsGaz/Emlk2F6+L8rKC/N4D+c3zV1I+4c7O8UgfcFqNvvnHqqRpl2PbS7KOrrFehFxeaAJnUg9YSSi0aMfjp413KVMzHGxoCrGVwVHIOpJOXa8U8T4I6lC1O5OOkaNvqrzfckHZT6r8posJmFrMjBZEaMNRFVSjITWiMjpcwUYQyoKRluhksSfDeHLcmJIrUcATEhbQgpo2wyTMWeydcBo4uYCC/BefDOQfB+LB7AoRFiTySYVGJsBkLTuTTHh2K1kcLYWGTWF3lWG6tKpbAfIfY8V+uR3aXI9Wueq1OVuOcZ8NwUVr8xc0wScSbPZlvB70PEQ5ZwUZO+LpGgSMQapGRrlsq/iEohE6iIYj1h3ys660meG/nwxHK5+uocDfonnnvummP7ps8safwOuoMJLtV+Br49V/aPcts+SErtSuI4Qjj2H1eYKhOeMrWmc/2aytULQPx0xOqMzWwPhsATExOdoltMGDLTDFxokyojjaVPDhyV95xqGiPRcc1juWHt1MZfnPiL97UQ+e6ffGOBKdypvdxpgtxpouxXEfKcNLWzVjSafIjRRfaRg08XY1LDzkMMunJV9CEOI8BqEHg1ID8TAJ51CC+09cKV5Sdfn8n+B5u9Zj786LOX5rVt3dqKdFsBcDRHfUObTFejSqvFAQPWzWQRiWbEto/B1q5G532vjO5sxeHFaPDpEvCVdtF6NyGQZj628z9+MANMB7Q1t2SZuR0RDgLLdYmIl5nMWKWiQRopwCGxDCgpBTFfCiGeKdk/v+X8eebYy1u0S4m5ixCWAHCRQVwkedZJPFkBP9un9YswP/9O8s/c8U4CvrY2N2mgzxVK39rWdtEKTpEPSf00aKVKRHSBU80JmEzq52AlUXqR5eKQ61Ml8MvAcGplEVYTGSi1WJKN3aTSBwzYLxRASwWoQ5nQrOUknYIjErwckE/3xP96COH5PNiX/+35HzV2bG8AavfYrkzjLSoz95o8+zNBPlwH32aQ82jsQ6L1zwK5x/qVPvtm8tTv9ITe+aNrKgIfCFC3e6oAczbU3KLIM0pgL6rmwX9IK0pC34fAyx5X+Ql2MYs+IsTEISEgIVCcvo/J9Y3KUgKshl8x3hpATVvC1+aLtlWCUu81JWaSwIxTTTmVgVKy0ZxFg5rN68dAmkrOTb6aIDCVmTGxZJOiU8ow018lRIKYlrQC6SsBfPOVxlOaI+HGUF0UNPuW5AebhBY0SpZZyYvMF7mtbaZ7inAFES4z8IXI4ZJnfyXGciWEaqVmdyX6cDmBaVop/yY/0rRC37fvvFUZdk2UGSLaBVrPGZCuYjIalSqsFp26qSlHRiSvxERCHzVtOoHLfR6d2YCN1Y0bb6wffPDBD1Xk/Q91ZY/tz9bMal5OIY72KbQLmbZ7icxkKhqSSi7dKjXvkhO5U1ptUaavkOGLpOJrrby1fnJ40i8tLQmcBD153WQrhDBtlOlmRCmTycmwbfRgmUcgqqcyXmNb9KcPT79vcfz/+C+/0VVVeZ2q+YCJeMgiXZ8BzRVkZgqbT2vCdgwh4xiUMKcLymuCUkR6w7peLaO/5CKfjxBei1FeHSq6NEWyufzksdfHUt6hwYwnjh0rCp6ZMh4WDOBNGZrFjs6uS/vUjFOKKFdapXZAYkKNavYbZfSXq+CXR1yfr6I/D6IuZO18/T2k7/C/HTxoQzXXZg3zlKnFtHBGhsVMq+vaOpu3pDupvkSIlUJcZZEL3oVTVXCv+CCnNtmvtFzf1S09A1jcqkmuDwC7GKj2ml+NEM9ydOfdnlbvXcdT4LiGOch1x80m3eI2mBs62i5mpBcM4awS6AJhdtV0PiBCmt3tAfCKc+GC83yuxvhaH/0lHuTr37r8v0fpibOtLQyZn9GoFttR39ARfUOLaT5H3dVA6SHQdyLLPfKnBhxPF4iv/eXp//OWku1/7xyZD0rfZlqte/NW9rVIeHMtUTvhV7zCv2MlPys5nDz54sLlt433/KFuoZ39fEwR+ECA+vZjPL74b/IWDKesae8xmg5YsocyY/4IAtwQq7iLfexyHXNgzA0ZS0wGI6rkJJJmVVO5LQFqI7E3xsQxoDZZZspUsSkLj1PCceusAc4mURz/bFtXfvvnY/uzMVg3+tnbs0HptUm2LiaJxITXCeJVA+4NwI9hd1yiVtCAdlrti0p2LxBEgWcQH6VRXfB5YZwtsrJo2aG1el0UL4s0PbNzQepLEf1aKWEzDMKAcGto1fz7llo8fvy4vn59PdMj1ULUXSW2yAl1rjW289QuImEfhESng9dAzC7TziscjkLcnC3K0aeBnv/1g1/POt3OBBFNpJKjNrpgJG3IkGkZQm3EEPpAVCHEPhjdcxNTG9///om3ZJgnTpywdsV2SVG7zboVNOcoZEhhsipPWVa/NeV7y6/L7Py2Uu+b74HvHfumWe5eaWcAU1k085no3bnSe1ra7Cm0SeM0M+xDRzhaiZLaEKVStCmIV4auulhzuDAI/qIXd7nmeq3qhuF7fW7b4yELle0qlc+1sLUwiXZ/TrQvY1ywpCe0VopFqjL61SqG5RHE14biL/ZjuboSRxsfoHKBJxaOFbpozyqFezIF+1qY7WsZvc+imlGgckRwiLAqAOdc7U5t1fXZMsSLPz8z11+CB2Xm4N2dUum9McqMkGpFTa5UbsUjrtejyd/a42+M0aU/PU2tuY7K9mbKLmgN12nCWRaYSNwGAPEIOFCKVkX4UhjFs8PKL5ORKxfqzf67ifmn990s4vSMZLtmGOcn2cy2RE2pZE4MsXYRNvsqXFhXo0uQ5Ve2JT1T/NMM8fzazD6NcofJ7N0qt18OhHtLiUOH8lwF/MNRlMeVk9d+k7byx/Ss39ntHyACvxegphXfymLbTOfcloBTSLzX6FQGxn0UaTcJzRPoXQb1XEbZLoww6aqYh9qZ6AKmbLGZV01iBQ0QjkGvyRATnTP1WlMh5upsa8oOtzPYpmTcOIaOwXh7BjadUHpVTJlmSnTH6WtjM9dQla5CZ6L3pPlZlf6RakhSaV+pfKyNYpub5HJRC3DJyIMgvJmsviKGniBvAUlfadzSVvWUoU2tcA0J15h5tcJqCwyMgg91n/th2k2HD2gGkOZj1e3nz6vNVktPjQqlQkEwBbBH6WaVkLTLpl+f3atiBwE2AbKCIehwES767z35ZLgWJQjffr2nTPWxg4+Zju0Yo4wRKyq0csxjwHanPf5cszZHxyyZ8TzT8sPXM9O3Z+YnTpxIF5duv9I2E0XU3rAuo1HYRrZu4Lqz4NqHDyepwbHx6vvc0vHtPXZRbc2esao/mRFBx5KeMkrN5FrNcpRJEG6lfn3T2SeuDaqtCLDhI18JUm3UymzVvd5owqy5b/72z20887ktDJFPT2iCXTrInEGa04QdSntBrF2Mm8xhxSNccq7sDTRUAFfcB9Hi3XbJsa1WGzM1WQjOGp3PK5RJJZBRuv0IUva2guwv9vpxvdeaG5147sFGsu97x47puqeLAdhMDHhzU+kAAAgISURBVGhvYoRRrNZgpn6vSs12+LczyoxDUei8S1pNawVzQjLVkAcREhUxNq5BwpvsZT3NEbfTyB1A1T4z5++HBxMh/i2f6RuZ6hTks6VpZd50LKYZ8zQsoNgFLgPJxhr7/vT0xugvr0oQJmGHiS3sdPXczR1t7gOjjgWlbk0DgSPg0yXy0w75J6vV4AUYwfo2O/h9Xk47L/sUROD3AtQ3X/inF6psKsNuHtSczfJZi9ms0Xa3IbNQUL5gld3HXubqUT0Z6tCOkS2HoEPwOhVvdSogJY+VRvxcEvGnSRrTfGvDah2Xh5vvzQ+2M9RmgATHSk1Nbtv8MvGStg+v6aumfLUBXqL0vansIgATIivSUWsVtdZRKQomM87mttSGBoKSeqIbgXmVMawy8ioDbzip+wFdP4EtYhyksR+t9GDdrg+zjaz+JPuQfgqu29/1FJoeITwMtPfmvbi8sCwPPPBA/JBMxaERvdfzhQnczotWl1haooyVIBogFTbY+zT2xWbQw3ILsnp0cm7uHQuA93ty6QFfqZl2EqIsFEyiYAYuEidqAFdDF7FfxrD5X84/Uv0+C6xkszd9+nQ2y612y5sJg9QiZBNDEFFUMlE/eO6dXJp7h5F9Mx72ukb4yfvvx1SC/yAVgO04jFsAj5nZTlmI8xOaVFsYcoqp9E/sgV0VwigwDzrRbj1w5qF6TIF87+0N/+KXutbiqEgzT9Bugw7DYLZa5fLNfffmisGJucMdhcXu3Z3W0W7W+hoovVQTTnrCtVL48SHFJ5PI/noVzs2/izDEbzuend9f+xH4UAC1EdWH+2llccVomsumCSxQYbXOpizQHk16QYPZxxwXouN5FJo12kwRYBcYWgiYKUIlAiqVghtm7phHNKb/JBFDkTTygqlMnOZLm/Js+iPdDL02cocJOZvOqCZJGWcCVh/GA6lJwx9SGzTRN4Sj87WPgR0DOwGuEbEkrUbWmqFSuk8KUybaE+DNwLzuOawLxlWj1YpTqk91dMIjXxd1yGIWhm4Y2vPtcAbOhI9IJvHav9o+GWfQGON958R38IEHHhj3oj+k7Y2SbLerCj9hrCEltSEbU8EAwKmROBej8hSGYdKf/D2Vv7ZLkFDcpHMojbiMMg6Iw5qXMx9btfEfEimmIUXteXqgZ21p8kIrcVVq2IorfTQzHLay7N2kFrcj++bnzO8S72a8bO+xH6hlAAM9raFTUHY1rpvDnGOHQj1S4dKpTnjwffq1poPbni197jAoGK00/aLDrTmG5yC+Pbv9m+vumnXibpkpOvdM5e1/DkrdUCJsOZDnHcHfDxU8zVKegy5sfhpaLh/SbfGZepsPC1DfNWjbLiJowi5iM4eM8xhhzppstsiKGYV6SgF2ECjZPFkU1NEHgjENKKWmqb6ZMtgk2UAJL2No9GybbDYBahp8TRlqjCFV1dIvWCkliRGMQNF5HwSSxiYlHb+IlNqr0VdpMC/4OkqoWJo5wSFq6hdFvoVotmL0W05Ck4Uix60quj5411vR0JtbgnesxD9TV83Oye5E4DMUgSQ5OFhfzzpV+/qOqM93lL2nsPYrgjQ1IjlVIf6iBvlfdYjPzozUG2NAn6EQ7Zzq1Qh8tIAK9yvYBxZ2T9vcU+Zd1cIgbW2zTkZmApXqKKYWIhQikpSIbALPpAGEmP4fcxLMASBLU4dNSTg1Q1NK3NR4E9PwDVpvSkXTlsbH2WqdBB98iFKDcB0hNkIQGilESHMM0QV2dUhagZgAFUZIMjK6NWybbORCqBwG52MILRFf1VVSZfIrB1f8w+8UPd+5oHYisBOBT2kEvnXkSHtYyu59+cwt86a4KwN9lFiW0vzCUONTNcHPI6iH7Jp75YPY231Kw/WZPq2PFFDfHtltkkkCyFzyXIvOGUymUWWAYpMYEBNpimgwqRgK5Ei6hUplyfElyQc2WgagQEhUUjFM1dyk36BJxciRPQeJGFkhJsJEsrypkp5RHWonIh4IkxhEiMJBtHhA5+oaXYmuBlK1rPbqydlJv9MD/UzfFzsnvxOBZt2eWlmLi2fmMi23Ttv2kTnbucuQOsASuwHwylDDI6XGx0ibJ//dT//n8k7YPtsR+IMCarpAUy/kB8d+oOZ786RHWuVTOUEFygRDvlug9iMKnKOOikiBwUxyAbZpgMWATUDKABa0KMTUjErSDqhEk7AklMQgAdOMAnNS7tZkahNCiHXkoAIbMlIqI20TeaiGUg9qrrJJdlsqzrWGvPLcCh+Hj8Qq7rN9pe2c/U4ErrEIJDZwe3HF3GSqA7moezvK3NlV2VGN1BGiS57khT7KI5skv1YYXvv2k2+dV73GTnfncD+ECPyhAfUDHXJiF7ZX2mZ4ZagHLgmyAHRspyn51rGL3Vijm2w359AdBO6rfkN46OlcMrOZ5PRjZ0xS+EDjEB/oIHdevBOBnQh8KiNw/+HDdtdAtW82U4dz1P8sR7zbMh5SiFVU9EQkfLyv/C/OMJ9uj2DzxDUo9fmp/OA+xpP6RANqU3K5/35aWVnBfr8/Bs5uksxM23G4uX/xjeNf6C7Iw/DwG6Gcm5uTpQdfp+m/U3HmYwz3zq53IrATgWslAmMpUJ5dpOKOCbT3Y+C7oHZzzHxRFP1dtPT/SgrPXPH64ofEpr5WQrNznL8hAp90QN354HYisBOBnQh8LBH41u4j7TzP56+37XumKPtXEMKdblRORB9eiVo9yJoeVgFPfuPST1c+lgPc2eknLgL/HxQcxu90cEvQAAAAAElFTkSuQmCC"/>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6341" y="6481329"/>
            <a:ext cx="1579828" cy="580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How </a:t>
            </a:r>
            <a:r>
              <a:rPr lang="en-US" sz="2100" b="1" dirty="0" smtClean="0">
                <a:latin typeface="Times New Roman" pitchFamily="18" charset="0"/>
                <a:cs typeface="Times New Roman" pitchFamily="18" charset="0"/>
              </a:rPr>
              <a:t>to connect:</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069975" y="1115082"/>
            <a:ext cx="7937541" cy="4832092"/>
          </a:xfrm>
          <a:prstGeom prst="rect">
            <a:avLst/>
          </a:prstGeom>
          <a:noFill/>
        </p:spPr>
        <p:txBody>
          <a:bodyPr wrap="square" rtlCol="0">
            <a:spAutoFit/>
          </a:bodyPr>
          <a:lstStyle/>
          <a:p>
            <a:r>
              <a:rPr lang="en-US" sz="1600" dirty="0">
                <a:latin typeface="Times New Roman" pitchFamily="18" charset="0"/>
                <a:cs typeface="Times New Roman" pitchFamily="18" charset="0"/>
              </a:rPr>
              <a:t>Method </a:t>
            </a:r>
            <a:r>
              <a:rPr lang="en-US" sz="1600" dirty="0" smtClean="0">
                <a:latin typeface="Times New Roman" pitchFamily="18" charset="0"/>
                <a:cs typeface="Times New Roman" pitchFamily="18" charset="0"/>
              </a:rPr>
              <a:t>1:</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Direction </a:t>
            </a:r>
            <a:r>
              <a:rPr lang="en-US" sz="1600" dirty="0">
                <a:latin typeface="Times New Roman" pitchFamily="18" charset="0"/>
                <a:cs typeface="Times New Roman" pitchFamily="18" charset="0"/>
              </a:rPr>
              <a:t>Control</a:t>
            </a:r>
            <a:r>
              <a:rPr lang="en-US" sz="1600" dirty="0" smtClean="0">
                <a:latin typeface="Times New Roman" pitchFamily="18" charset="0"/>
                <a:cs typeface="Times New Roman" pitchFamily="18" charset="0"/>
              </a:rPr>
              <a:t>:</a:t>
            </a:r>
          </a:p>
          <a:p>
            <a:endParaRPr lang="en-US" sz="4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Two </a:t>
            </a:r>
            <a:r>
              <a:rPr lang="en-US" sz="1600" dirty="0">
                <a:latin typeface="Times New Roman" pitchFamily="18" charset="0"/>
                <a:cs typeface="Times New Roman" pitchFamily="18" charset="0"/>
              </a:rPr>
              <a:t>input pins (IN1, IN2) for each motor determine the motor's direction</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IN1= High , IN2 = Low  → </a:t>
            </a:r>
            <a:r>
              <a:rPr lang="en-US" sz="1600" dirty="0">
                <a:latin typeface="Times New Roman" pitchFamily="18" charset="0"/>
                <a:cs typeface="Times New Roman" pitchFamily="18" charset="0"/>
              </a:rPr>
              <a:t>Motor rotates forward</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IN1= Low ,  IN2 = High </a:t>
            </a:r>
            <a:r>
              <a:rPr lang="en-US" sz="1600" dirty="0">
                <a:latin typeface="Times New Roman" pitchFamily="18" charset="0"/>
                <a:cs typeface="Times New Roman" pitchFamily="18" charset="0"/>
              </a:rPr>
              <a:t>→ Motor rotates backward</a:t>
            </a:r>
            <a:r>
              <a:rPr lang="en-US" sz="1600" dirty="0" smtClean="0">
                <a:latin typeface="Times New Roman" pitchFamily="18" charset="0"/>
                <a:cs typeface="Times New Roman" pitchFamily="18" charset="0"/>
              </a:rPr>
              <a:t>.</a:t>
            </a:r>
          </a:p>
          <a:p>
            <a:endParaRPr lang="en-US" sz="7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Speed </a:t>
            </a:r>
            <a:r>
              <a:rPr lang="en-US" sz="1600" dirty="0">
                <a:latin typeface="Times New Roman" pitchFamily="18" charset="0"/>
                <a:cs typeface="Times New Roman" pitchFamily="18" charset="0"/>
              </a:rPr>
              <a:t>Control</a:t>
            </a:r>
            <a:r>
              <a:rPr lang="en-US" sz="1600" dirty="0" smtClean="0">
                <a:latin typeface="Times New Roman" pitchFamily="18" charset="0"/>
                <a:cs typeface="Times New Roman" pitchFamily="18" charset="0"/>
              </a:rPr>
              <a:t>:</a:t>
            </a:r>
          </a:p>
          <a:p>
            <a:endParaRPr lang="en-US" sz="4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Speed </a:t>
            </a:r>
            <a:r>
              <a:rPr lang="en-US" sz="1600" dirty="0">
                <a:latin typeface="Times New Roman" pitchFamily="18" charset="0"/>
                <a:cs typeface="Times New Roman" pitchFamily="18" charset="0"/>
              </a:rPr>
              <a:t>is adjusted using Pulse Width Modulation (PWM) applied to the Enable pin (EN</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Higher </a:t>
            </a:r>
            <a:r>
              <a:rPr lang="en-US" sz="1600" dirty="0">
                <a:latin typeface="Times New Roman" pitchFamily="18" charset="0"/>
                <a:cs typeface="Times New Roman" pitchFamily="18" charset="0"/>
              </a:rPr>
              <a:t>duty cycle → Faster speed</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Lower </a:t>
            </a:r>
            <a:r>
              <a:rPr lang="en-US" sz="1600" dirty="0">
                <a:latin typeface="Times New Roman" pitchFamily="18" charset="0"/>
                <a:cs typeface="Times New Roman" pitchFamily="18" charset="0"/>
              </a:rPr>
              <a:t>duty cycle → Slower </a:t>
            </a:r>
            <a:r>
              <a:rPr lang="en-US" sz="1600" dirty="0" smtClean="0">
                <a:latin typeface="Times New Roman" pitchFamily="18" charset="0"/>
                <a:cs typeface="Times New Roman" pitchFamily="18" charset="0"/>
              </a:rPr>
              <a:t>speed</a:t>
            </a: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Method 2:</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Direction and </a:t>
            </a:r>
            <a:r>
              <a:rPr lang="en-US" sz="1600" dirty="0">
                <a:latin typeface="Times New Roman" pitchFamily="18" charset="0"/>
                <a:cs typeface="Times New Roman" pitchFamily="18" charset="0"/>
              </a:rPr>
              <a:t>Speed </a:t>
            </a:r>
            <a:r>
              <a:rPr lang="en-US" sz="1600" dirty="0" smtClean="0">
                <a:latin typeface="Times New Roman" pitchFamily="18" charset="0"/>
                <a:cs typeface="Times New Roman" pitchFamily="18" charset="0"/>
              </a:rPr>
              <a:t>Control:</a:t>
            </a:r>
          </a:p>
          <a:p>
            <a:endParaRPr lang="en-US" sz="4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Connect EN to 5 volt use jumper then</a:t>
            </a:r>
          </a:p>
          <a:p>
            <a:endParaRPr lang="en-US" sz="1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IN1 </a:t>
            </a:r>
            <a:r>
              <a:rPr lang="en-US" sz="1600" dirty="0">
                <a:latin typeface="Times New Roman" pitchFamily="18" charset="0"/>
                <a:cs typeface="Times New Roman" pitchFamily="18" charset="0"/>
              </a:rPr>
              <a:t>= PWM, IN2 = LOW → Forward speed controlled by IN1's PWM</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IN1 </a:t>
            </a:r>
            <a:r>
              <a:rPr lang="en-US" sz="1600" dirty="0">
                <a:latin typeface="Times New Roman" pitchFamily="18" charset="0"/>
                <a:cs typeface="Times New Roman" pitchFamily="18" charset="0"/>
              </a:rPr>
              <a:t>= LOW, IN2 = PWM → Reverse speed controlled by IN2's PWM.</a:t>
            </a:r>
          </a:p>
        </p:txBody>
      </p:sp>
    </p:spTree>
    <p:extLst>
      <p:ext uri="{BB962C8B-B14F-4D97-AF65-F5344CB8AC3E}">
        <p14:creationId xmlns:p14="http://schemas.microsoft.com/office/powerpoint/2010/main" val="7028330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How </a:t>
            </a:r>
            <a:r>
              <a:rPr lang="en-US" sz="2100" b="1" dirty="0" smtClean="0">
                <a:latin typeface="Times New Roman" pitchFamily="18" charset="0"/>
                <a:cs typeface="Times New Roman" pitchFamily="18" charset="0"/>
              </a:rPr>
              <a:t>H-Bridge works:</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descr="Which h bridge circuit is more suitable for my dc motor. - Motors,  Mechanics, Power and CNC - Arduino Fo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255" y="1157127"/>
            <a:ext cx="4937000" cy="5234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4452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Sensors (IR)</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280" y="1338580"/>
            <a:ext cx="5077460" cy="507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641600" y="1170187"/>
            <a:ext cx="7660640" cy="369332"/>
          </a:xfrm>
          <a:prstGeom prst="rect">
            <a:avLst/>
          </a:prstGeom>
          <a:noFill/>
        </p:spPr>
        <p:txBody>
          <a:bodyPr wrap="square" rtlCol="0">
            <a:spAutoFit/>
          </a:bodyPr>
          <a:lstStyle/>
          <a:p>
            <a:r>
              <a:rPr lang="ar-JO" dirty="0" smtClean="0"/>
              <a:t>حاولوا </a:t>
            </a:r>
            <a:r>
              <a:rPr lang="ar-JO" dirty="0"/>
              <a:t>ما تجيبوه لانه </a:t>
            </a:r>
            <a:r>
              <a:rPr lang="ar-JO" dirty="0" smtClean="0"/>
              <a:t>بشتغل </a:t>
            </a:r>
            <a:r>
              <a:rPr lang="ar-JO" dirty="0"/>
              <a:t>على </a:t>
            </a:r>
            <a:r>
              <a:rPr lang="ar-JO" dirty="0" smtClean="0"/>
              <a:t>مزاجه </a:t>
            </a:r>
            <a:r>
              <a:rPr lang="ar-JO" dirty="0"/>
              <a:t>وحساس للظروف الخارجية </a:t>
            </a:r>
            <a:r>
              <a:rPr lang="ar-JO" dirty="0" smtClean="0"/>
              <a:t>زيادة </a:t>
            </a:r>
            <a:r>
              <a:rPr lang="ar-JO" dirty="0"/>
              <a:t>عن اللزوم</a:t>
            </a:r>
            <a:endParaRPr lang="en-US" dirty="0"/>
          </a:p>
        </p:txBody>
      </p:sp>
    </p:spTree>
    <p:extLst>
      <p:ext uri="{BB962C8B-B14F-4D97-AF65-F5344CB8AC3E}">
        <p14:creationId xmlns:p14="http://schemas.microsoft.com/office/powerpoint/2010/main" val="39509310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Sensors</a:t>
            </a:r>
            <a:r>
              <a:rPr lang="ar-JO" sz="2100" b="1" dirty="0" smtClean="0">
                <a:latin typeface="Times New Roman" pitchFamily="18" charset="0"/>
                <a:cs typeface="Times New Roman" pitchFamily="18" charset="0"/>
              </a:rPr>
              <a:t> </a:t>
            </a:r>
            <a:r>
              <a:rPr lang="en-US" sz="2100" b="1" dirty="0">
                <a:latin typeface="Times New Roman" pitchFamily="18" charset="0"/>
                <a:cs typeface="Times New Roman" pitchFamily="18" charset="0"/>
              </a:rPr>
              <a:t> (</a:t>
            </a:r>
            <a:r>
              <a:rPr lang="en-US" sz="2100" b="1" dirty="0" smtClean="0">
                <a:latin typeface="Times New Roman" pitchFamily="18" charset="0"/>
                <a:cs typeface="Times New Roman" pitchFamily="18" charset="0"/>
              </a:rPr>
              <a:t>ultrasonic)</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What is Ultrasonic Sensor: Working Principle &amp; Applications – Robocraz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20" y="2345689"/>
            <a:ext cx="571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10694" y="1329732"/>
            <a:ext cx="7660640" cy="369332"/>
          </a:xfrm>
          <a:prstGeom prst="rect">
            <a:avLst/>
          </a:prstGeom>
          <a:noFill/>
        </p:spPr>
        <p:txBody>
          <a:bodyPr wrap="square" rtlCol="0">
            <a:spAutoFit/>
          </a:bodyPr>
          <a:lstStyle/>
          <a:p>
            <a:r>
              <a:rPr lang="ar-JO" dirty="0" smtClean="0"/>
              <a:t>جيد بس مشكلته حجمه كبير شوي</a:t>
            </a:r>
            <a:endParaRPr lang="en-US" dirty="0"/>
          </a:p>
        </p:txBody>
      </p:sp>
    </p:spTree>
    <p:extLst>
      <p:ext uri="{BB962C8B-B14F-4D97-AF65-F5344CB8AC3E}">
        <p14:creationId xmlns:p14="http://schemas.microsoft.com/office/powerpoint/2010/main" val="3950931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Probots Laser Range Finder Distance Sensor Time of Flight VL6180X at ₹ 999  | Proximity Sensor in Bengaluru | ID: 226927079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7574" y="1570474"/>
            <a:ext cx="3609975"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robots Laser Range Finder Distance Sensor Time of Flight VL6180X at ₹ 999  | Proximity Sensor in Bengaluru | ID: 226927079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7895" y="1653540"/>
            <a:ext cx="3609975" cy="47625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Sensors  </a:t>
            </a:r>
            <a:r>
              <a:rPr lang="en-US" sz="2100" b="1" dirty="0" smtClean="0">
                <a:latin typeface="Times New Roman" pitchFamily="18" charset="0"/>
                <a:cs typeface="Times New Roman" pitchFamily="18" charset="0"/>
              </a:rPr>
              <a:t>(Laser </a:t>
            </a:r>
            <a:r>
              <a:rPr lang="en-US" sz="2100" b="1" dirty="0">
                <a:latin typeface="Times New Roman" pitchFamily="18" charset="0"/>
                <a:cs typeface="Times New Roman" pitchFamily="18" charset="0"/>
              </a:rPr>
              <a:t>Range Finder Distance Sensor Time of Flight </a:t>
            </a:r>
            <a:r>
              <a:rPr lang="en-US" sz="2100" b="1" dirty="0" smtClean="0">
                <a:latin typeface="Times New Roman" pitchFamily="18" charset="0"/>
                <a:cs typeface="Times New Roman" pitchFamily="18" charset="0"/>
              </a:rPr>
              <a:t>VL6180X)</a:t>
            </a:r>
          </a:p>
          <a:p>
            <a:endParaRPr lang="en-US" sz="2100" dirty="0">
              <a:latin typeface="Times New Roman" pitchFamily="18" charset="0"/>
              <a:cs typeface="Times New Roman" pitchFamily="18" charset="0"/>
            </a:endParaRPr>
          </a:p>
        </p:txBody>
      </p:sp>
      <p:sp>
        <p:nvSpPr>
          <p:cNvPr id="14" name="TextBox 13"/>
          <p:cNvSpPr txBox="1"/>
          <p:nvPr/>
        </p:nvSpPr>
        <p:spPr>
          <a:xfrm>
            <a:off x="4310694" y="1385808"/>
            <a:ext cx="7660640" cy="369332"/>
          </a:xfrm>
          <a:prstGeom prst="rect">
            <a:avLst/>
          </a:prstGeom>
          <a:noFill/>
        </p:spPr>
        <p:txBody>
          <a:bodyPr wrap="square" rtlCol="0">
            <a:spAutoFit/>
          </a:bodyPr>
          <a:lstStyle/>
          <a:p>
            <a:r>
              <a:rPr lang="ar-JO" dirty="0" smtClean="0"/>
              <a:t>خيار جيد وهسا بنشرح عنه بالتفصيل </a:t>
            </a:r>
            <a:endParaRPr lang="en-US" dirty="0"/>
          </a:p>
        </p:txBody>
      </p:sp>
    </p:spTree>
    <p:extLst>
      <p:ext uri="{BB962C8B-B14F-4D97-AF65-F5344CB8AC3E}">
        <p14:creationId xmlns:p14="http://schemas.microsoft.com/office/powerpoint/2010/main" val="3950931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Sensors</a:t>
            </a:r>
            <a:endParaRPr lang="en-US" sz="2100" b="1" dirty="0" smtClean="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614" y="1145858"/>
            <a:ext cx="3440892" cy="486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069975" y="1145858"/>
            <a:ext cx="4761112" cy="338554"/>
          </a:xfrm>
          <a:prstGeom prst="rect">
            <a:avLst/>
          </a:prstGeom>
        </p:spPr>
        <p:txBody>
          <a:bodyPr wrap="none">
            <a:spAutoFit/>
          </a:bodyPr>
          <a:lstStyle/>
          <a:p>
            <a:r>
              <a:rPr lang="en-US" sz="1600" dirty="0">
                <a:latin typeface="Times New Roman" pitchFamily="18" charset="0"/>
                <a:cs typeface="Times New Roman" pitchFamily="18" charset="0"/>
              </a:rPr>
              <a:t>It is a good idea to connect one sensor to a servo motor.</a:t>
            </a:r>
          </a:p>
        </p:txBody>
      </p:sp>
      <p:sp>
        <p:nvSpPr>
          <p:cNvPr id="11" name="Rectangle 10"/>
          <p:cNvSpPr/>
          <p:nvPr/>
        </p:nvSpPr>
        <p:spPr>
          <a:xfrm>
            <a:off x="1586504" y="1918454"/>
            <a:ext cx="5009705" cy="338554"/>
          </a:xfrm>
          <a:prstGeom prst="rect">
            <a:avLst/>
          </a:prstGeom>
        </p:spPr>
        <p:txBody>
          <a:bodyPr wrap="none">
            <a:spAutoFit/>
          </a:bodyPr>
          <a:lstStyle/>
          <a:p>
            <a:r>
              <a:rPr lang="en-US" sz="1600" dirty="0">
                <a:solidFill>
                  <a:schemeClr val="accent1"/>
                </a:solidFill>
                <a:latin typeface="Consolas" pitchFamily="49" charset="0"/>
              </a:rPr>
              <a:t>https://www.youtube.com/watch?v=Ro7T3q14uDY</a:t>
            </a:r>
          </a:p>
        </p:txBody>
      </p:sp>
    </p:spTree>
    <p:extLst>
      <p:ext uri="{BB962C8B-B14F-4D97-AF65-F5344CB8AC3E}">
        <p14:creationId xmlns:p14="http://schemas.microsoft.com/office/powerpoint/2010/main" val="26907610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Battery (9 volt</a:t>
            </a:r>
            <a:r>
              <a:rPr lang="en-US" sz="2100" b="1" dirty="0">
                <a:latin typeface="Times New Roman" pitchFamily="18" charset="0"/>
                <a:cs typeface="Times New Roman" pitchFamily="18" charset="0"/>
              </a:rPr>
              <a:t> </a:t>
            </a:r>
            <a:r>
              <a:rPr lang="en-US" sz="2100" b="1" dirty="0" smtClean="0">
                <a:latin typeface="Times New Roman" pitchFamily="18" charset="0"/>
                <a:cs typeface="Times New Roman" pitchFamily="18" charset="0"/>
              </a:rPr>
              <a:t>battery)</a:t>
            </a:r>
          </a:p>
          <a:p>
            <a:endParaRPr lang="en-US" sz="21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2" descr="Ekavir 9 VOLTS HW BATTERY, HI-WATT Battery - Ekavir : Flipkart.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5532" y="1989773"/>
            <a:ext cx="4713407" cy="41367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981833" y="1290320"/>
            <a:ext cx="5440807" cy="369332"/>
          </a:xfrm>
          <a:prstGeom prst="rect">
            <a:avLst/>
          </a:prstGeom>
          <a:noFill/>
        </p:spPr>
        <p:txBody>
          <a:bodyPr wrap="square" rtlCol="0">
            <a:spAutoFit/>
          </a:bodyPr>
          <a:lstStyle/>
          <a:p>
            <a:r>
              <a:rPr lang="ar-JO" dirty="0" smtClean="0"/>
              <a:t>مش احسن خيار بس ممكن يريحكم اذا بلشتوا فيه ويوفر عليكم حرق قطع</a:t>
            </a:r>
            <a:endParaRPr lang="en-US" dirty="0"/>
          </a:p>
        </p:txBody>
      </p:sp>
    </p:spTree>
    <p:extLst>
      <p:ext uri="{BB962C8B-B14F-4D97-AF65-F5344CB8AC3E}">
        <p14:creationId xmlns:p14="http://schemas.microsoft.com/office/powerpoint/2010/main" val="1762852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Battery (Lithium Ion Battery – 18650 Cell (5000mAh</a:t>
            </a:r>
            <a:r>
              <a:rPr lang="en-US" sz="2100" b="1" dirty="0" smtClean="0">
                <a:latin typeface="Times New Roman" pitchFamily="18" charset="0"/>
                <a:cs typeface="Times New Roman" pitchFamily="18" charset="0"/>
              </a:rPr>
              <a:t>))</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https://i0.wp.com/roboticx.ps/wp-content/uploads/2024/05/battery-charger-5v-11.jpg?fit=800%2C800&amp;ssl=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40852"/>
            <a:ext cx="4578985" cy="4578985"/>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9334" y="1173480"/>
            <a:ext cx="4805680" cy="4805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7" name="Picture 9" descr="2x Dual Place 18650 Battery Holder with Wires – Addic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8134" y="3152139"/>
            <a:ext cx="3919221" cy="3919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4097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Chassis</a:t>
            </a:r>
            <a:endParaRPr lang="en-US" sz="2100" b="1" dirty="0">
              <a:latin typeface="Times New Roman" pitchFamily="18" charset="0"/>
              <a:cs typeface="Times New Roman" pitchFamily="18" charset="0"/>
            </a:endParaRPr>
          </a:p>
        </p:txBody>
      </p:sp>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Screenshot_2024-06-17_122948.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1*2WD Aluminum Car New Education Toys Robot Intelligent Car Alloy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1605280"/>
            <a:ext cx="4318000" cy="431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descr="Buy Chassis Round 2WD - Robot Chassis with DC Botland - Robotic Sh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4216" y="1430972"/>
            <a:ext cx="4364268" cy="436022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6021" y="661922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465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378860"/>
          </a:xfrm>
        </p:spPr>
        <p:txBody>
          <a:bodyPr>
            <a:normAutofit lnSpcReduction="10000"/>
          </a:bodyPr>
          <a:lstStyle/>
          <a:p>
            <a:r>
              <a:rPr lang="en-US" sz="2100" b="1" dirty="0" smtClean="0">
                <a:latin typeface="Times New Roman" pitchFamily="18" charset="0"/>
                <a:cs typeface="Times New Roman" pitchFamily="18" charset="0"/>
              </a:rPr>
              <a:t>EXAMPLE</a:t>
            </a:r>
          </a:p>
          <a:p>
            <a:endParaRPr lang="en-US" sz="21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9" descr="data:image/png;base64,iVBORw0KGgoAAAANSUhEUgAAAxcAAAGiCAYAAACVuDvTAAAAAXNSR0IArs4c6QAAIABJREFUeF7svfmTJdd1Hngy8621dnV3Lb2gGwQEkIQILpKGIilLAY8jBHK8THgBJVGgfpmwQvJoPJYtRThifiCohbb8D/gX2xGKMGUFBDRjImSPbIoiSJAmCXDDQoAAAVQ10Ht37dvbMnPiO+eezPteverKqn5V6K4+hXio6vcy82V+9+bN853znXMCsh9DwBAwBAwBQ8AQMAQMAUPAEDAEBoBAMIBj2CEMAUPAEDAEDAFDwBAwBAwBQ8AQICMXNgkMAUPAEDAEDAFDwBAwBAwBQ2AgCBi5GAiMdhBDwBAwBAwBQ8AQMAQMAUPAEDByYXPAEDAEDAFDwBAwBAwBQ8AQMAQGgoCRi4HAaAcxBAwBQ8AQMAQMAUPAEDAEDAEjFzYHDAFDwBAwBAwBQ8AQMAQMAUNgIAgYuRgIjHYQQ8AQMAQMAUPAEDAEDAFDwBAwcmFzwBAwBAwBQ8AQMAQMAUPAEDAEBoKAkYuBwGgHMQQMAUPAEDAEDAFDwBAwBAwBIxc2BwwBQ8AQMAQMAUPAEDAEDAFDYCAIGLkYCIx2EEPAEDAEDAFDwBAwBAwBQ8AQMHJhc8AQMAQMAUPAEDAEDAFDwBAwBAaCgJGLgcBoBzEEDAFDwBAwBAwBQ8AQMAQMASMXNgcMAUPAEDAEDAFDwBAwBAwBQ2AgCBi5GAiMdhBDwBAwBAwBQ8AQMAQMAUPAEDByYXPAEDAEDAFDwBAwBAwBQ8AQMAQGgoCRi4HAaAcxBAwBQ8AQMAQMAUPAEDAEDAEjFzYHDAFDwBAwBAwBQ8AQMAQMAUNgIAgYuRgIjHYQQ8AQMAQMAUPAEDAEDAFDwBAwcmFzwBAwBAwBQ8AQMAQMAUPAEDAEBoKAkYuBwGgHMQQMAUPAEDAEDAFDwBAwBAwBIxc2BwwBQ8AQMAQMAUPAEDAEDAFDYCAIGLkYCIx2EEPAEDAEDAFDwBAwBAwBQ8AQMHJhc8AQMAQMAUPAEDAEDAFDwBAwBAaCgJGLgcBoBzEEDAFDwBAwBAwBQ8AQMAQMASMXNgcMAUPAEDAEDAFDwBAwBAwBQ2AgCBi5GAiMdhBDwBAwBAwBQ8AQMAQMAUPAEDByYXPAEDAEDAFDwBAwBAwBQ8AQMAQGgoCRi4HAaAcxBAwBQ8AQMAQMAUPAEDAEDAEjFzYHDAFDwBAwBAwBQ8AQMAQMAUNgIAgYuRgIjHYQQ8AQMAQMAUPAEDAEDAFDwBAwcmFzwBAwBAwBQ8AQMAQMAUPAEDAEBoKAkYuBwGgHMQQMAUPAEDAEDAFDwBAwBAwBIxc2BwwBQ8AQMAQMAUPAEDAEDAFDYCAIGLkYCIx2EEPAEDAEDAFDwBAwBAwBQ8AQMHJhc8AQMAQMAUPAEDAEDAFDwBAwBAaCgJGLgcBoBzEEDAFDwBAwBAwBQ8AQMAQMASMXNgcMAUPAEDAEDAFDwBAwBAwBQ2AgCBi5GAiMdhBDwBAwBAwBQ8AQMAQMAUPAEDByYXPAEDAEDAFDwBAwBAwBQ8AQMAQGgoCRi4HAaAcxBAwBQ8AQMAQMAUPAEDAEDAEjFzYHDAFDwBAwBAwBQ8AQMAQMAUNgIAgYudgljGmaArPo6lWqVqtUDkMKx8aoQUStIAg6uzycbW4IGAKGgCFgCBgChoAhYAgcGgSMXOxiKNM0jYioQkS1RqMx2umEY+12czxJaD5NmysbGxub1Wq1NT093TSisQtgbVNDwBAwBAwBQ8AQMAQMgUOBgJGLXQzjlSvp8NgYTUQRjcdxZ6zVWj/VbDY/mCTJLBFdC8NwKQzD6ysrK1fvv//+5V0c2jY1BAwBQ8AQMAQMAUPAEDAE7ngEjFzsMISIVly+fLk6cWzy/wmIfi5N03Kj2SwvLc5HS4uLtfX19dFGo3E5juMfVyqVF1qt1tsgGM1mcy0IglYYhq1msxlXKpU0juO01WolpVIpKZfLSaPRSDqdToq/2+12OjIykuJ3rVZLWq1WilPb3Nzk3/g5ffo0zc/PB5VKZdfjpsfrPeadNoPr9fqur/3dvsZjx46lFy5c2NNpTE5OZuOPA8zNzdH09HTXe2tra13/xnb33Xdf9t7q6uqWz7c7mevXr/fd9rHHHks///nPb9ntc5/7XOFj685BEOx6nz2Bdxvv5OSVuz7DQWG32+///Oc/f9vcd3uZc7sGepsdBoX/rZzPbsfuVr7rIPYtMrceeuihbP499thj9Mwzz+x6Pr7++uvBz/7sz3Zd0ve+9z168MEHb7oe9a6J/dbCInPydpg7BzGe+/EdOucxVz73uc/hKwLMgdHR0eCtt97qmgv67NOxfeSRR2LDfj9G5ebH3PUNevCn+O5948rKyrFSqTTUbrfXa0ND/7TTij+2sbF+6tq1a/deuPjO+I3r1yurq6vUaDRWW63WxVar9WYcx3Npmi7EcbyWpulmp9NpxnHciaIoSdM0ISL8TpOEf/Gf+m9cqb4fhmESxzH13hS4ycIw5HHTGy6KoNbq/4Pj8Z3oDDr/mGEY8mf9vufdQz2/rn7nEATBLc9Zve6DvEZgXMS47rcI6hjq/v6/cS3+v3V/vKfXifc6na3pQP1w6Hcs/d7eY2yHYxF8/WPttPAfNmMKeOo9vNs52DsXdtp/u+9JkiQolUrZ7r0Y4/PeY+/1nHc6x37z+mb7FJlfRb5zp3lX5J7Z7XgUOa+bbYMx6zc2/j57waffte7mXP255J5ju1qnd7qmKIr4eP689ffpnb+953Ozc+qHFxyBev29n/eukYpd73a9/8Z2O825nTDHMW91rPp9R7955WPau17sdJ79PlfceteRfmOP7/bPCfvgPc/+CYMAphB+BaF/DH0mOlsqSZJks1arrRw5cmRxamrq+sMPP7zxt//237b82L0M4i722dUCsIvjHopNl9bXf64cRZNBtfpyu9msXZ5756FLly79rz954yd/58I7b5+Zn78xurGxQbjZ0zSFwdBO0/RqEASrRLQOchHHcRv5F0EQKLnwbEwxlEEu8Bt3CW4e/EqSRBci36vC2+t23oH47V7Q9bhun77H7PkuPcRBe5Z3nIeDNDBvdYEfwOTeFt9tzo23d9Mk2xfj622vw83v+dv2OaY/NbacS++8KXi9Bz1nbnZaO86ngtfkbzao6xv4ud3s3tiGjOs60rVubHecmxH6ne7L3dxr/rzbw/jsapci59XnfG56r+g6u6sT2b+NBzVfB3GGhed8gTm4Ze5us8+e/VC966w/V9ycyLDV5+dNxr7QOBSZj76tsM2gFPqunn2zsfEB8zBVgz5zZrr9i45p1/NK7RfvHPRrs+O57+b3nT2Ez9Q2YjLh3g/hp0GBHd0Hj0l3bPbZwndKRCthGF6qVCqvHzly5Ie1Wm32C1/4wjxsskFMbjtGfwSKTpC7Er+NjeavBFH4YCks/fXKyvLoD37w/V944803/sFzzz1/+uKFd8aWl5cqIAH4CcOQyUCaph1QZThZ3IKByd5l7PUjAu8CwNsuRG5xPbBTGkAw4sDOdRBfNCB8iz5Iim43iEvb6zFualfu2UrY69nYfrfrc+FOmMt34uy5ZV7n1vDbYd4M6hz2Y67dMs4HObne5XV3u3H0yWWXc6QfNohiQIqeJMl6qVS6dubMmR8eP378qV/6pV969vHHH185SDzvtu8a1I14KHFrNpvvi8PwaL1UOn/jxo2R/++///dfeuONNx/79re+/TPXr18bb2xulEAq9IUFFrwCxiNe+Dc+cx6HQ4mRXZQhYAgYAoaAIWAIGAK3GwKQjLfbbbziMAw3p6enL584ceK/fOhDHzr3r//1v37hdjvfw3Q+Ri4Kjuazzz478ZWvPPOLFy5deOylF1/+5Nrq8tE47oTQBSq5UBKhBMOLaBT8FtvMEDAEDAFDwBAwBAwBQ2CvCKg6AOQCsnUnXU/Hx8fbp06d+m8PPPDAf/mTP/mTJ/d6fNtvZwSMXOyMEW/x9F/+5X3f+853PjE3O/d33/jJG59qNRvjkPT1JEUSJrNGLjR6cbfJfgpCapsZAoaAIWAIGAKGgCEwUASUXLi8jcwmq9VqNDk5+cLJkyf/4t//+3//haK5LgM9ubvkYEYuCg70F5966oEffve7vzj35lt/7/zb7/ydVrMxpuTCJxMgGzqhXVJ29u+CX2WbGQKGgCFgCBgChoAhYAjcAgJKMtTRC/tscnLyx5OTk+d+53d+54m//Mu/jJ944glL7L4FjLfb1chFQVBBLr77zW/9nXfeeecfXbx06eObmxsjaRJTuVxmVqyJ3YhcKLlA+VHNuSj4NbaZIWAIGAKGgCFgCBgChsAtIOAXTtG/Hbl4fWZm5kv/5J/8k8996lOfQjVPIxe3gLORi1sE74tffOqB73z3W//b5YsXf/XSpUsf2lhfqydJTJVKpUsG5SdwK7kwWdQtgm+7GwKGgCFgCBgChoAhsAsEfBUJCAacwdPT0z8+ceLElz7zmc/8wSOPPNIycrELQHexqUUuCoL15JNPPvzcd7//9y68c+Gx8+fn3r+5sV5TWZSv6/PJhYbiCn6FbWYIGAKGgCFgCBgChoAhMCAEfNk6nMFTU1M/mp6e/tI//sf/+I+ee+65tsmiBgR0z2GMXBTE9cknv/Th737/+b/79tvn/9Hc7NxDjc0NIxcFsbPNDAFDwBAwBAwBQ8AQOGgEesnF5OTkSydOnDj3y7/8y1945ZVXOkYu9mdEjFwUxPWpp/7fjzz/vec+dX5u9n+fmzv/cGNzo26Ri4Lg2WaGgCFgCBgChoAhYAgcMAJ9IhcvzMzMPP1bv/Vb/9YSuvdvMIxcFMQW5OK733/+l2ffeuvvnz9//iONzY0hIxcFwbPNDAFDwBAwBAwBQ8AQOGAE+kQufjg1NfXUb/zGb/zJI488Els52v0ZECMXBXE1clEQKNvMEDAEDAFDwBAwBAyB2wCBPpGLH0xPT//Fo48++u8ee+yxxMjF/gySkYuCuD711FMfef57P3j0/NzsP5ibO/8hi1wUBM42MwQMAUPAEDAEDAFD4F1AoE/k4vszMzNPgVx8+tOfRhna9F04rUP/lUYuCg7xk1/60oe///zzn5p96/w/PH9+7gOWc1EQONvMEDAEDAFDwBAwBAyBdwGBfuQCkYszZ878uyeeeALEwsjFPoyLkYuCoJ47d+5D3/nO83///NvvoBTtg1aKtiBwtpkhYAgYAoaAIWAIGALvAgJGLt4F0InIyEVB3P/sqac++P3nvvsPL15459fm5s7fu7mxXrWE7oLg2WaGgCFgCBgChoAhYAgcMALbkYv/+B//459YvsX+DYaRi4LYPvXUUz/97eeee+zChUu/MTc7e7qxuVE+nORCI4Q2NQpODdtsXxHYbh5aJHtfYb+rDu7Ppd751vvvO3ne4Vr2cv62X//bwXDZ/TLh3097mYu7/8btErr/w3/4D//WyMXu8Sy6h1mQBZH68z8/9/7vfvfbv3Lx4sX/Y+78+enNjfXbjlwEO96rOtyyYbpl9H35IT606VFwethm+4KAzMH+83qrVHbrfN6Xk7KDHioEkM/p//jrXtjnSu9UibZel+88wrX7zwT/b1y7v63tJ3jcjbjsaFh4uNxs2342Re/9N/jFxcjF4DEtckSzHougRER//ufnHvzOd771q1euXv6nc3Nzt0QuMNn1Jwi2DkG/97Y/Tbk5YYDJkQJmDdnf3o5ptjAquUjl8YFd+C+/cEJIAW9vU6TgFLHNHAIyvfG/gDC983/nEOG97qnfbbQFKeaezD8mF8wcvG3kTZn4/JPyJqk3X/VvmcFFHpA2hHcPAjJ/0iA3bnjV5Hnm5p5jq1tXwAIGUZ91PZ+GPXNRt83um62jIB/JKh1knKf/2qyrf/dRbkYu8BmuSQ3noka07ddNwJSsHSJcdJ11FsL29oA/d7ZbRXQO5iQ25D8TUgKwnV3k20y7XaP6kQv0uThz5sy/te7cu0Wz+PZmORbE6umnn77v2W9+69euXrn8W3Nze49c9N4kuyMSvScL8yk3uGQwQwqUXPDDMR/i3PASQywzyAI8tPRhKw8+GHfykNIHrmMwN3MPYyHSz7f7ux/etl//WXjH4uI/cns9o55h5YwqoQ2O3DITEQNP5yDmc8YNlJgzm06YXPC+jiALgVaSoVZY931S8Ja3zQ41Am69C+PsKmWeYe5FYmjzGrh1ze0mqj5R6PM4ZeNMVtJu7qDzXH/LPZA7hdz73u2ja3T3SekG/n3mr/ruffUiOdIvV5V/d9ff/rqTbeNtW2hd2np97AjY8flg+/XF6F0ah9QjFzKJu+e4TCs4gGCJ+M6ePotHZo/cnFzAJvLtolshFsLJ0+xVqVRocnKSm+idPXv231i1qP1b5I1cFMT2i08/ffa5b37zV69eufrPzs/Nndjc2H3OBSb5TmSil8Fvf3rycGRy4etGmFh4BEMJQo/vVn1v8jwVw8634XAUPax6wuThF+Y+DCwobiNsk1LiHqP6oJTpZfvdLbhgPiRMCpS4hs4bmplYbGA4cytUsyvgOZyksQtzYO6J9xgPrdC339RCY3Ih90DieZ9BLsRE86NuSi4KeJwLrge22Z2OgJILzAmN/gqh6I5c9MYBHAnOjHMfh9yZw+u4W5t5Pc4CB84IwyxNQxc5kbU2cesnr6WBrLXZfoms03xMHDtjK2LvKQHHGtz14zmY1LZ3fiXZzP8HH6gP5XCcoNdNcBN6Iqaw7defwt1BuOSqBn8R9mZYNilkDd9mq3wHN8cUGHGOOqrr7CMlF/h9q8RiG3LxAvpc3HPPPV8wcrF/67iRi4LY/uf//PTp55//xq9cvX79/5ybnT3V2Nyo7CahW28Sn1z4N49+niQJ4bXzjyMEHNp30Yb8aeEMOPf0yLwNnoYYN66nt+VvzGaD3vBiwPGDy5EEGIu6hAih0O8Osocjb2v7udE4/LiIIeQTye75ovOK504o2/L2jlzgbyYIKvtwkTOekj2eMo3Uyaxz89QLbOCgQiVychHgocXvFrmvdr7zbIvDgICQC45+ZdaNzpnt5KBunzyM1gNEf3LBBBsswZGALALhnDOyfCsxl2NkJF0PyYob8cAmGbkQoq5EQ46jBMQZbHquTjarK3v+4PfNwdzU87hLHnVxjwj/GEJsusVBXZ87hLYcz/bLnta3M56yzLr1Wtdc54zMVuDeweUPfFtD7xudk25SZMfN7xufWPgRjCKO2e1WpT6yqBedLOqPjVzs31pu5KIgtk8//fSJZ5559leu37jxO3Nzs/cMklz4kx/EotPpFDor9mSxtwDykO4Ahh4gk0hlS5m7keE1y77FGYNds0HyL/CQC/khKI8t/ZujJlnkwnnenJHJXrgg39b2cwb1IcVFnVFCEnrGXZlFIBk8KYe8QQFANDg2wf9hvyBQKR5sMZmMTAoyo0n5hNM28yY+Sca/vciFs3zkGEYuCi0qd9VGfhRCDRz/tw+Gbus7XnrA8qIEmQ83W1Md/eZ57agx21ySfCSOJhBsjxRkRrsjEViBncRDKZGutRrATtxclwNh+/wc+9mAnheKjchCxOAmc6QIKem3u+3XH9R3G5eMWGR5nBoxdjMwk1TLWqweynQLuVAq4uYlJ+NphFr2UzIRhojYBaS/+cjb5TAVWK/6kYvJycmnP/WpT/2xdeguAOAeNzFyURC4P/uzP5v+n99+7tPzN278X7Ozs2d3Sy741uqRRWnkAoSCPVJJQnEcFyMXTh7Mt6rqIrtiknk0Ix9k7KReOZU9bfMwDfCYil0EQpO+HYFxnmLIVRJxyGUetK6/cQoaZvf+tv0OJy45uejJuXATULiAzDdO5MNDxCnSYZeFYYlCEAzV3DJZ9bzFLrKRCzf4IF0PtS45VOZWtchFwWXuLtzMN6dv9jj0i11spy3389P0Hug+puPDyiBE9qHkwj0HVFKFj/hzTzPOcYlEc+ZE6y5RP+cggrSKbxms3355g+5MET/q10U/up4hd+F0sEvuQkDk0bnMWtZjzC1xaGY5b+oKygoi5ERDPnLOSl3P3Y3gF+5QEqGkIoqijGDsF7l47LHHEitHuz+T3shFQVyffPLJya997X9+en7hxj8/f37u7KCa6CmpUGIBclFMFiXPk8QlsLJ9r5Z95n+C1t/7cWFI2UyTFfWBKFtqngVXUQHBYHmTexZqKFuNxT75eb3b6nntlMtn++UaZR0HtY19DG9nPJ1Pqmu+YJb5OZy5PAS8IBNI8TalqEJBEDmvFaripPzKkwqdsZV5yKCRFwMrr2zWu6TJWelDseDtbpvdNQgUKTer3lbnRbmJsjxbW52nNe2R9akBpfD6mnLfyeR7W/UZodvyZ5lx5supnKPJERKe957HNz+VbplKF7nok8J+10wFu9AtCEhqW0hhZi+AJIjTsbdGuLpwKEVBBN/xo8Rc7AnNleN7gSLqvUcwZ5VY4Lf+vdf8i5tFLoxc7N+kN3JRENtz584d+8pXvv7p+YXr//z8+fPvGSS5AKHQlz5gdj4t8QxkN7SzSF3A3YXeux8ivnJSdb7yG54J/UYcVw06SfLuZ/j3O7+djOHtrsn264/MbYlL5nrNhda+7pq9pb4zuO+lOSKrBhLPXUQsShRkIXFEMoRcsGSd8zMk8sH+WNbpOXKRlaz1lzNfvuLLX3a+s2yLuwEB51n1jf9s4vrrZv53t3HeHyPNERKjHlInJ31ym0P6lykFOYkbkQjJs+NcCo1i+xELDkS4CAYfZ/vHttyLKlmRJ0T/YISu8RLBlv18R4D+vVX+KmRf99PPhXjlx7D9tmLhY9SN4e2Kp5gVTrzKE0nzlMQ2kB+5FlmXe/KWsodYHoH2yz/7c9nPS0X0AqSiVCoNnFxMTk6+hITuRx999I+NXOzfWm/koiC2Tz75V0e/+vX/9unF+fn/ez/IBfIs8CrOzjXs2O15U3Lhe3t1AdDBhv48e0S5RD/xuHnTIav8YFOk4BS5ezbLm1dsuebC8xdSkGxv8XJx9MFJRIIwceTCEYsopBBaKjbaXFWfnl4Y+RERsfMeZq4Hxs2Msrtn8OxKBQElF3m5Yr9niuYs+GKifHncfk1UfqJlvJlsQ8bkiHGoEQ28k0BcklISixwW5ILlTJy0DaMuKxCeO3jkQNswm9zM00vMa1P12yXvy+A7MmTL3p4XvT0c5Bz8wh3y7bbf4cLF2Qp+zoUjFN1BOV8BobZJvzmn8W2dxh55d/I/zbfwyQX+Lvxs6fnaPqVoX5qenn76k5/85B8Zudi/54FZjgWxffLJJ49+9etf//Ti/OK+kgt4sIrpC+UGzqvpdHtttYKUXp5UH+FlL0sozOIeWQM+38clBhwScO3HENh3BJyuVwwnRCsSAsHghmFhQCH0t0wwpAcBwuncj8Al0TpTR8rWBuhdEHN1KJ7tLtqhPTD2/VrsC+4ABHT9zMlFvmZqpEvlR/7lqOHUuy7maycrP7S3BRcSyH9ALkAiOEqBiDX+dlJYIRfy6u2d3U+81Quyruz9WuH1i150VfTrilC7vgVahdAvOd63wlVeejov8qGRkNw4zSW2W0tW235CGntLed8euPSPfQmRdGS3j/xPPlNHpncXeDpZiWI4wtFDLhC90MgFyMVef4xc7BW5W9vPLMeC+A2aXCiB8JO4EbkoTi60K7fzkTmPlhhTub+t+57Pb2S3lGXCqlyXrokUEaVswNkUKThF7prN+pVV7jK/tiGkN/M8qTyPS2vyf5LzE+ADkIoopCgEwShLVSlIqNz8dCoNfkiFlBML0QbLu5jLRi7umila4EK3Ixc5sWDTKFv+eg2p7ciFClXzOJpuqX79WGVQcUztOJZCH0o4PHLB38jEGPw6P97N7iOuxuaunnl2Fv0g1s2jAEf+I3KWLSTFcuv6SoEz+aeDrF8e4eHMHYQEyvXBcs6cvMmkN88zDuLnVeTkMo8W5gD65ILvN6eqALFQaZTmXRRzum699Y1cFFgO92ETsxwLgirk4hufXlpY+Bdzc3P33mrOxSDIBUwmfgCpPjcTg+Dp4LSPeDjxKON/2ktAPAVZ5CKrW+0qOnAItJR3qi2IkW12FyDg17Z0xk/vVW+3qGzn/8qlJJmjy1UkcaWWuZKURC1ALkLOzUAlkYiNL22yF7AXDI34OhTgN1c8k54XSi56W6INqlHTXTDyh+wS+5ELbajXG7GQbcMABDWAckkqyLomd6ISFDmTJFG7CASnEvFW/L5EKxICuYiTOPs7S9QWZs0/XWZ/b5lxV/KbSXjm7QXhRqRZc+ScICq76aTogfxzh2ZnLnjYzVJ8xpLfp11yKtsvHz9/zO5oXODmSShBNJir+0meG0rNwrnD66kjsGyPOFsiSVFOHw6iPHLBuRuBRJuzSmi8eOdPhl5y4edcDJBcvAxZ1Gc/+9k/euSRR2KrFrU/S7uRi4K4glx87WvP/sr8wuK/mJubvXcvpWj9r1KjBjeTlp/dXeTCmUzuQSblC91Nm2XACsEQaZOucPJAkiw+V/s/65Uhppg8OOEZloVkb9GL/l6xneG2/fpjdPhxwXMmX5Cy+IVrBRAwoQjCEkWhIxdcqlAEKHioiQwKkQs82GIC2ZB7QsgFqpj0NrFUrPeq5915PtsWtycCSi5yP3+XRKPryYh/hExqUdlGUiO0Lr9Lms4YB4oQkKv4B1kfOrpACuXyKjqQQkkCN5K08X6/5hJ9jfaMduA75AQ5GTyFUefIBb+puUm53cblnTNykXuIt4xNvw7dPWTHX4l2+nunz3uJlG5v+3UTzHcPl5SJBcodYy7nhTQwq0vu37JWYw0OQxB05I523FoM/49rssqERF56u3jFLmU+90QujFzcnqtnkbMyclEEJSJScrGwuPC7s7Nze+pzMWhyIT5ZaMvFHyvqXvXUwtTSBmMyzGpY5SUNxVPHaYWup4DkzOIBKi/ez/0WzSy8Y906Wt1G9KLuoed36Lb9DBc3j7rnTj6WsHsBAAAgAElEQVRfpNIM/i3lM/FKXFOvrFShM6AQsdDIBZcpjNBwCdIReI9j91BTLzRmJx6KIBZ71+0WXCZsszsMAamzLyZuXgTDlczMeqiot1ZJhswlqeAk66fMW6luFkShq/4knlsYUlINsENx7IiFq6yUpCDDEgUptH7i+5KUwpJb9eGcwn3j2lGyxCq7T0JKEMC7qUxRnw29pcw1c0POrpsB9WaE5AQtT+i2/XJXiQri1EN/5+ApjXpFooqfJHF2AefIlWXegiynCUUowsEOHXHuqKxVInka8ROSGyLqEYQuKy5fNIxc3GEL6E1O18hFwbEEuXjmma//6sLS0u/Ozc6eefcjF/JABIVwz8aMXKi2satMbfZ4kCZlXHWHox0wyFzDJchPtKFT5kVAx2V4fiXaweTCS9Lq+ts1c5JmaujsbfsBC16cXY8RwyUPk/u4cAg9gZxJyYWToHCAzZX05C6ursmek0lxTfQScjKQ9C2kxBX4zDoea+ytVxLV79YX48yWxYLL4h2/mZALkWZIDX5t9uVIqdbrR74CohUwjLjZI4wlEAXkTMQUsXRP9pfVVDrFazUorgYYdyiNxcvLW3AOhKzf3LG+wDohRCbJGlCK3ErWbX4icGUq8RQzQedeZ9rpNB8utvfkESKFQdBPJvvY95P3IwleXIHP2au4tYWI9BrU7t6y/RzaPZqp2wwXIdy5XFDKf2O8IZuWyAXPt4BT4zhaDEmUSFSdTJUvUSN+MtuxjsNJxF3pvR8jF3f8kppdgD1FC46lkItv/urC0vxtRC4cr8g6F8u/fb8I36ysy0XlQ2fYOc+WPFu8+umOc7BxxceUhcVPEWRj2bGZvJKFRk7yh44+4JT52H7u4e8e/IaLKr+1U7xImiTuhtniyIXraeHk7K4UrWjZlWgwsShFFOEVlVy+kTzauPCUy03SmbvdLb9TonrBpcI2u4MQyMlFd4MvWeO8mv0pIhV+5EJ6UlAqVcm4JwsKCBBkTygrK5FjVIOKOzGXGQe5kBqzzqD3ulBwtNhbG7b7W3I6pAqa6LMk4sCyKPYsw7hD3pF7Dng5FzosuhKpVt4nH+JE0kx27++MjWi2t3vSZFnNtp9IjQ8XLhlJyHRMyLNA1AESQVmjMWG00R0iyKDX+M0rPEc1nCwKekHYISC87MTERkYu7qDlclenauSiIFx/+qfnjn37uWd+dWlh4Xdn52bvuT0iFy4l27mg2OvqvAxsSGmZN7cwiJcN70Oj7pL7mEj0FjrURCzx6PUGcbcL7vbzURXd1idF9n1bhQhFfIm9xNL3id3e4+A8xxm54PqzuXGnkYvMUBJdu1bSCVgaBXJRpoi7fJcoxYsiFYtkORk7EQvG0CIXBVfFO3+z3ZCLrEEYSz9FdAphRxhKfg+lbUrwSjrUSVKKOadCcupUEqWRMZX+7TrXhyMkLoGc8zaghYcsEAYfubK2IrXimEzmUPJW1ew+0uqBTgp75w+nXcHAEZBKZhyD498iCURxgzjh2S/RPHbqSJlwTFAttoFIGu4DdgRxg1SRDObzMo+XCV92tN5Vi9qvnIuZmZlzjz/++B9aQvfAJ0x2QCMXBbHNyMXi/L+cnZ07/e6TC/EYwEOmxhATi7TNCVVh0OHkqnKJ+FUqSTRCmzRlOnYnNYG1lslPsB16DDhysqW8nib9aWdX5yH2kxD7/m379e94briIJISJsTyIKHGVSTC32GMsBESMf6lgwiF77oGB8rRlSqlEcSKvJCkTUYWiEJ/Bg+aql2xzv/tGnpGLgoviIdhsC7ngCaZR2+7IRZaICmMJ1DVKWWfOEYu0yWtvSm2KuKt8XvabowmQKzkJiBIL35jaDZSZ9E+NtNAldEMixWSDqBSFVImQmwSDTu4ZaRcu1ychD/Eay5NEqgp2d+XYzVnZtocRAYn6IrosJFmanApRSOKQOklAnZio3Q5osxFTo5VSpxNSVKpSGFaJgjKTC97PRZt57ebcodhFOHLkDoJcTE1N/QjVoj760d/+o9/8zZ/tWLWo/Zm5Ri4K4nr7kgsJh0sQHlrHNpWiDlXLCQ3VQxodKfNrqF6hEgco4EWLXbUSeZhwvwB4HTKCoT0GnLHnnkkZYTBj2EiCyriVYPbOES1a40Iu/GtbMppSyprvPEQeJNpjRRtF5qWTRdfeEXLBFaMqFCcRNVshrW0ktL6eUqMRULsNbXzFRTjcsW3FK7ji3R2bdSd0ew292AD3yYUju1yGVjIq4LzBepsmTX5FUUyVClG9FtHoaJl/q4NG+7cIOdYSHJ5Utbcik9/Urqden0Q/dHyUKGhyOc6hRPV6jYaH6lSrVihCLlJGzt01cqQFzwylFxoJ1E7Ld8f421XeHAERAnLdSJb2MVGNQC5KBK7RbCW0vtGmGwvrdO3aGs0vNGhlFWVr6xSEQxSENS5pn2UyuVsK8kEQYS4g453CQZGLqampcz//8//sD41c7N8dYI/agtiCXHznO1/9tYWlxX85Nzt76naJXHAEgh92HYqCNlUqHarXicZGQjo2UaXjR2s0caRGo8MVKpcQ4kTFkraE6flBqeQCYU1J0ELlB/Z0OW9yFrnQULt7EKpiUsiN+J11QnVFLmw/w8XNAZ0j/eYLklslBwiEIq+pLvNLQvNsrKE0IpMLPOgggSpTu1OijU2ihcUOLSy0aGmxQ2trCXUSaINLlCJ50FlkFpkouOjdBZvtploUb8upBSKHoqBDlLYoiTcoCLDuhjQ2VqUj42WaPl6nI2MRRWG7O6GanbhiUWFdddkTW6WnfmpDtq7m/QE0+pH12IDkNZEqPfWhGo2NDtP4+BiNjtY5iqG1A3VN52925EKJinRNMnJxF0z7wpcoay8qQ6HiGdQQxPltcOq0OyltNmNaXmnSOxeWaO78PL3zzgpdudqgZqtCnaROFNQpjGqSe4RoBaJsfBshL0lEVX6hjYMjFzPnfv7nf8vIReGZsPsNjVwUxOzcuXPH/vqvbydyoRFu3PhtCqlNpbBN42MRHT9WoenpGp2cHqKpYzV+2A3XiaKgxQ/DOG5K4h+H6l3DPBAL7m0RcVqiSFBc5MJhpL687fT7VqDQjYkVbmQgdjtfoH5yXJnCRHMueoorByAVeEn3bUTcEqpQOy7TxmZECwspXbmySVeubNC165u0tp5SO6lQEA1R7BUyMIJRcOE75Jvtjlyonx9GEYzzppNDNaheD+jIkSGanhqj6ckanZwMaWI0plLUcN21XTNTJxFRctFdbS/rOdY/Mso9W4Rg5OQCaziIhVStgvxveLhGY2MjNHFkjI5MjFCJIxdSJlTJhUi0JG9EpIjSDwZ5JUrCD/nQ2+UVQIBLy3OhSIj/Yo6ChSgLVQqp1Umo0UxpeTWmixdX6Y23FunNt5Zodnadrl/v0Op6RJ1OjUrVEYrTgDoodBCkFJVgYUj52hAlwp32gp8ZB5BzMT09/QoiFx/96G//gUUuCkyCPW5i5KIgcCAXX/6bv/nM4gKXor0NIhe5xR+kLSqFLapX23RqZpjOnh6le8+M04lpRCxSKpfaROk6RQFKfcLbBsMMUQwNiYNYIOcC1R9QHk4qf+xUXacgdLaZIbAjApxWkZELjVyInEPKDagx1KEE85h18UQdnsNVSoM6xUmN1jdKdP16gy5fWqULF5ZpfrFDK5sRbXZqlBA0wCp1yXOVOALitSPe2r/YWyZdU0npTOvp171CnjterG1wGyDgTThHhVMvT8K163HNH+DAkckJ7Tkb5WmbgrRBYdikarlDx47WaGZmnE6dmqAT03UaH9qkenmdorDJ3eXVcJKkWJEg+YUrigPimpDxcZQYuIIIMN6SNtWqZUcwhmlkBJELkc2G6LLMvWDUcZR3QlJhbS4FK35GtuXhRkA7U6CzfBCJbcDdLFCwgJBTUaXVVaJLV5r01uw6/eiVRfrJm8t05Vqb1jYqVKmNU8o9LfBfTGEkvWHQpT6CJDuTHxq5OEwzychFwdFUcrG8uPS7b701i4TuMrw/qGbgd9ve8iDZpvLMrXfolqGT50SDquUmHR1L6IH7jtBP3TtO954eoWNHI6pWOhSkTep01llS4ofH+fHKlhWIhdRlZzUxJ4l3V3EoCJNtZgjsCQGebaI6yVNMXXVL6ZaiBhEq4XDxfjbQ8IALCHkVIA416sQVWluN6caNDbp0cYEuXmnQ5QWi+ZUKtZI6E2gRrEsTJ21Az9+b9Xvx575vhGqNd2ds8h0jBlveZGxPl287HTgCTmwHbz0IJ5NVKSXLsw3OF0S6mFTIb3b8c/O7DgVJk0phg+q1Dk2MB3T65CidPDlGMzOjNDEeUrW0TqVgg8Kg7VUfQ5RBk6q7u67o2zvBIBE3d6Nw9AHJ3FjDReYUJx2qViIaGqoywRiqV4VcoO+Q61kguU15Mrd8pzZc1ftvpzOxz+8WBES45CR53FQPEieZy2FYZtkT8tuWV0t04VKHXnh5kZ7/wSV6c26DFpdLVK6Nc9NTuYGwXkpxAyHaeYRaCTg/CvaxWpQfubh8+S/jJ554orse7t0ysPt8nUYuCgJ8kOSCl/ceUtL7b/FVwRsQUBqv01ClQaenAnr4fcfpgXtH6NRMmUaG0DUTOlzkWKCKVP4jJWvlQYfiJixJcR4E6WyhnrGCANlmhsAtIsArvLcicdpPdkwn1dNKNxxaEyIsni94wJDAXaUkjWhjo0U3ri/R+YubNHsxprevRLTWrFG7g1KIkpDIXZaZYGC2a38AeOdyn7L0fHGkgn8jL8mF8hHWh+6eS+ja8+kWh/+Ad4dMKaQExAFzIMQcgA68IwSDS75GQiogRUKOKoypNKaQWlRKGzRU7dDRIwGdOlGje8+O0cw0JKghlUstCoMmr7shyOdAfzTDLS+ghgZ40lMAkYuYqpUSF/AYGq5RrVZmciEd7GEgCrHQ4gli3JkZMNAhOoQHQ8QuZQmqE0ujaZ4jtkLCI2ono3RtPqIfvrJKf/ONN+lHr63SjcUSlSrj0uQUHbxRCNArRStrd/5zgLKoLz366KN/8Morr3SMXOzPhLVVpSCumtC9tLz4L/czciHeABhN4hnQm21LPXQn74DQiZJNGq036cxMSh9631H6qbNDdHIqoqEa5CMdfmAiBIlynXozh3jIcCRD5FFahpDTZhGyd833CsJjmxkCg0dgS/RMc4F02VINvAuto+trUGKjMO4ktLa2SdcWYnr7ckCzlwK6ukC0vNykzY021MPscYuiKpeyldwN0QGzdt37bi6NmyWYC8GQj6UMKcgF30usV8dvF1Vk6WGRv20/oClSTR+v/cRFS6/mif4SvdComOs1w0WVYkrjNgVJh8K0ReWwTSP1lKaPV+jUTJ1On6zR1LEyjY8R1esxJ3GnKEubDJpYdN9iKs3jR4ErQ4seG7UqyEWVhkdqXC2qVOpDLrIAipAL1/5o8PewHfGOR4D7XKAZXog1EoQcrpSESgTnJXI5Mf1CaqdDdG2hRC+8ukF//eyb9PJra3RtoUKl6rhsh+pqYUJJLPONfUk9TtSDIBdTU1OvTk9PnzNysb9T08hFQXzfDXLBjwyPYOipyg0psYVWjP83aGy4RfeeIPogyMWZOp04HlCt0uKKJjCWUKkhdORCEm2ddpj1wx65YC9u3hOjIDy2mSEwAAR0OdInjx5yq0QveyixhE8NJKl8hm6xmOFxnNDqRkjXFkO6cJ3owpUGXbu6RsvLDWo0EcGoUgpJFXI2qCJRDNe1XtKRtO+GGG+SmeE3nVSpljs/LZEmO+9ANLjFmbNgu7se35yg2H7bEZHd4am1XnOZkq6KamzDAuLy3gRpU4uioEmVUoudNscnynT65AidPjFCM1M1Gq0T516EYYsr96FLNjy0+/mjchUJPIjUBBFq5FwMDdVYFlWv9SMXudNK7h1xZsmPyWH3c8zuxGOzYDpNhVykopYQcpFSFCRMLhABY3KxCHLRyMjF1YUKRZUxLoOPnB+QizTBfHt3ycXU1NSXPvnJT37eIhf7NyONXBTE9skn/+roM8/8188cRORiOzbfdapOEtKKcas3aBzk4mTA5OL+e2o0cxwPuybf0K7lGAW8HIgBFfWNXEjfi4TDnFyntiA6tpkhMAgENESuEQp3TGc8+d/QSy60ig6mbBRK9CIMS9SKS7TaKNH8CtHFqxt09eoqLc43aG2VaGMjomYzolYbNdsr/LiUfi94QQagIgDRCePFSbQul1uNUM0TYfmMi3jo3zeLXPRuy5TEHcP2y7HYH1yQU+F6A/HEwtxD2WIxfFBJDyYUegaVSh2qVNpUq7VoeKhD42MpzUxV6cT0ME0fH6KJsQpVophzMShuSeSLjf39XT+F6KI5mXyPVAB05MJFLuq1qkQuWOYlsiht5se4dpGL/T3fQawQdoyDR4AzMUEuOCkb0YtucoFcHpCLTjrM5OLFHzeZXLyEyMV8mcLKGEUBFBlompdSmkjVM5l/3SboQUUujFzs/zwyclEQ4yeffPLo1772jV9bXFr4V/spi1I9YtZ1u09CuNyArm0eovhBg8aHWnQWkYv3TtD9Z2o0cyygWrXFoUgYMfKwQyUoqTGyM7mwnIuCU8M2GxgCnp68N4ehRyKl94ckBcp+SYIXCIHIo1BsAYShQxVqdMq0sNKkpcUWLS20uQ/Gjfk2LS7GtLqSUrOJbrMg32WKSohiuARfR84DV2lHksnFCJOcJ1YeS1TDRQDFGJZo4Jbu9l5zQa1IZPvJBMoCP+6ptJ+4yOoJcRz6UEgsFx3dYfigORjmURTGVKsHNDyc8uvo0YAmJgI6ejRkSdTYWETDtYCqkct+g5YcBn4MCSq3xR7YndH3QMzBURpUI9wgF0jozmVRPrnQnhh+dMLIxf4O0WE4upILlPJGNcm+5MLJoq4vleml11r05WffoJd+vEZX58sUlUc51yIKUCnKyMVhmBNFrmGfV78ip3BnbHNQ5EK6r24/LFkOhqt5zqU4000aG2oKuXjfBN1/j8iiUJoWZd+4ozHLq4qTC6kdZT+GwEEi4JOLnuiFM+f9SamSQW7y5KRR8DhzfgTyL1gjDPsrZK9bq03U2AxofT2g1ZVEyMVCm5ZXYlrfCGizmfI2ICkwdBH6R9QPCb5cjSerCqUeXuj1WRzAd4sWRtBAi5S4dYaz32BSK9i6CIjt52EkfhMx912hif3AE5FZJFuDXDBh5OmGRH2pIoZ6/pVKSCMjEY2MhjQ6QnTseJkmJiIaHwv43+Wow/2FCCU1ERmQGp0S9fCncoFbaLd9V/g5wD2KJHIh94LkC1XLJa4WhYTuTBbluI5ELWR76ZXhy6IsclFgqO66TXZLLvzIRX9ysX0RAYtcHJ7pZfZjwbEEufgqIheLC/9qP/tc9JKLzIDqJRzsRQioHeMh000uJOciFHIRopuxJKri4VlYFpX1FygIkG1mCNwyAr0WWS/B6Cofxd8Ww0vsyAVX/XH5DvKehO852ZoNsIjiuEStdpkamyHXZl9dS2l9PeVme2vrHVrfbFOj2XYZSS7ix9WDXDlc1wNGaINIaWCmOtOyR7HuLGWXx+H30vAr9HA+ZBd2th9Hf/YRF+77gLgTqn2hszU3FA2pFJWoXC5xlaV6vczkYng4pKFhkkjFMFG9FlOlElOQtChN2pTGqCCFaJnIlNh+7y51tuOdsXdyoay1m1zUXSnanchFd18LIxc7DtRduMEgyAUSuiHR5sgFV92TPkO90sGDIheW0L3/E9nIRUGMv/jFL05885vf+rWFpaXf209y4ScB9iZz511ZxeMEjyy6ZPrkQqpFCbmALApyDiQX+tWiTBZVcNBtswNGoJ+7tzf/Qgwg7SfT6SDhVoiEPKzkGFweEeQigWcaibao3ANCXqYkrVCSVKjTkRdyLjY2E1pda8hrfVPIBTzn/G2IXjgC4Loju0Ybjqxrj4Ct5nAOYE4YtoJq+/WfaPuHixPSsRac4g7LmTDI5UqJvf0j6BExXKF6PaJajahSQU8jqQSF5G7MJ1SPYiaBCn98Ae5xynkz+Pc+G+tOFqU5F4hKFJVF5U4s34u8z+d7wKuJfd1gEJCKkpJzUUQW1S9yIdWikND97pML1+fCStEOZnpsexQjFwUBPihyAU9sL8Hgx5YznvRvxN3hAYAsiqtFDTWzhO6sWhSTC6lcwt01vWpRlnNRcOBtswNEQKMBvmHWn1z4ORfOkuPzlMiFkg3YflKOGcYg6+HRpyKoUIBXiMZ7qBRVonabaLPRoo3NJm00mlLYQBtHOZ2ONJeEwF1JEG4+v4Gebwzr39sKozzj0/aTSaYETI3c/cTFkVBuSAcduDRnLJUDqlYjGqqXqVaNqFIOXBO6lOK4RQmICHfnFtkoJ0pzcT0nN+K1GgYUi48K3Tu7jVpkBzVyUQhf2+jWEJBStKgWtXtykSV098m5eLciF9pE79FHH/1DqxZ1a3PjZnsbuSiI7UGRC+1z0S+hWyMZkvQNz2rgyAVkUS6h2ytFC1lUAKOKm0PhabcLWRQ/PIs9HAtCaJsZAjsgoOQCv7WMZ39y4R9I+lBIUisc0Lh3ENnghxfIhYtcaLI3BWigh1yJkjTf4x4XAXXilDpxTJ1Yeh3g/pIqVI5McDdn11hNvdRI9M4apfUaw6yPcS9JNHfifu9vdhf0EA3bT8Z3P3FhsQel6FnCkS5gjkTsNhfBQIWlUgnzyHUGYgLiKkDplHTVoEAmpAxu9sG+rpyZUcY5FyaLsmV1fxHw+1zsNnLRSy64FK2TRfU764OQRVmH7v2dL3p0IxcFcf7Sl7505K++/JXPLO9RFuWzdCUOWhkKv1stRBkCKpdRo3zIeWHFuK9UUIufqN1uU6PR4G3bnZjr+Hf4AeOTC5fQPekSukMppwlhR5pI4qnJogoOum12wAgUj1wwmcBsBpHwkrm1khrKbkoOBnIyoInXrsT4DrkPhDzAOEPHbidt8qr8iKkIliGfSTdjqOtdCVBOPJbaKS4F2SNFu4lc4LhKpmy/XE60n7gIuZBIFogoyAFkTi0ilJRFfwsusenCYexsQcK3zAHOrdAeRMjpYQ4pMyaLWGg5sAHfRd3kAvNcqwHuPqHbci4GPDiH8HASpdtJFhVQOx0mVIvKZVGrdHVe+lxIzgUiyLBD3t2E7snJyVdmZmbOffSjv/0Hv/mbP9sJxDtgPwNGwMhFQUBvhVyopImTTzNtOMLs0sEVD6mNjQ0aHh6miYkJOnbsGEujQCLwe3Jykj2x2ObKlSu0srJCm5sNarY7FLNUQ0rRcp8LLkXrmuhVRRvMfS44cgFvrZGLgkNumx04Aurl97+4N6nbfeY/DwoYcb1RODEbu79PAxT9i7Xl26IHBRuZ6jnO/NTbedr5Lu+pF6VRDHxm+8moAqODwkUII0s9eMCxPmoUKuZcChBSp2/SSZfPGXhf3TlzvxIvaiHva7RrHx+xA5BFWbWoA1/k7rgv7JfQjTkPaTXukRDkOg0pDkAuKkwuvvz1N+jFH69yn4vIdegGuUCEEJELzZN7lxK6fzQ1NXXu53/+n/2hkYv9m477uPLt30m/G0e+VXKBc0byKUiCJqOCXODmwm9EJI4ePUqnT5+m+++/nzY3N5lMgFzgvWq1Suvr6zQ3N0eXLl2iGzfmaXV9g1I0CwuaRi7ejUlh3zlgBPaPXOQGnzMJuQfFNstfJnPJm2h3X6j0tMirPw0YBjvcviMgdnnA66e4LUEuNAIFY8l1Z3cfSQRD6rn6Rbo1cRsOnKypCW8LA0oiXPv2Y+Ri36C1A+cIGLmw2bAXBPZx5dvL6dy++9wKudCr0shFpgd3xAJyJ0QpZmZm6MEHH6QPf/jDtLS0RKurq0wu7rvvPo5q4N+vv/46vy5evESLyysURGUKQyMXt+/MsTMrjsB2y9E2UWu/Q90OX5JHKvI+CmIw6o763ZLK7f9AFtD7k5+pfmaR9eLj/O5vycQCUVwkVXA0V2O6TgznDWtGeTNyoQQ1H/OUmy3m/4YnV6Nb+3a1Ri72DVo78KEmFy+jFO1HP/rbf2SRi/2b6UYuCmI7CHKhVaA04RRfjWhGs9nkfIozZ87Qww8/TB/72Mfo+vXrtLy8zOTive99L42MjLAc6uWXX+bX3PnztLCwTEHJyEXBIbTN7lIE1JD0L98XKfH7nodZvNausGgqBWz7lxWFDlk91kYu7qzp5ciF6xeEIANzVZZ4SHM6mRf50PdWdeIRdwSX54FHSo1c3Fmzwc52ewQOW+RicnLy5ampmXMf+5iRi/2c90YuCqI7CHLBz6qswojU5dckbfx+z3vew1ELJReIXoBcPPDAA1Sv12lxcZFeeOEFevXVV+nChYu0tLJKFJVMFlVwDG2zuw8BcAaNWnSZ/2wMet45Ry4kLzc3LHWB3CrYgp86MXJxh04p5/R3lcC6M2Iko0ZzJpz8LcuxcJwje3KCYDoGkuVdyBwyWdQdOjnstLvXRpQ+gMrC63NxJ+dcgFxMT594+rOf/fU/euSRR2JL6N6fCW/koiCugyAXWuXDL7eGyAXyK5RcfOQjH6GPf/zjND8/n0Uu7r33XiqVShzNePHFF1kWdeXKVVpd2+CERMu5KDiIttntj0Bv4Y5b1KxvJRee/CXTRflyFvVa+3p5zbHI4hlSFYir9CT8237uLASyPAsnieLIhQtV5M21XVWbrK8J5oQmcrvrZfLqkws/6rXPj1eTRd1Zk+4OPdvDGLmYnp5++rOf/ayRi32ck/u8+u3jmR/woW+FXCiZiKLI1eJHxYSU8G+QCy0vCxKByMUv/MIvMLFAjgXyNE6dOsVXe/XqVSYXb775Jl27dp3WNjYpCZDQbdWiDng62NftBwLbGem3QDB6yYVUjeo1Bj1yAX9zlzGJJdL1X0bOr1dKKjcqt7Z/2w08fq0o28+LJu2xx3UxPH2pG2fnux9pGCb/1LFnBiE9UbqStL3HJ8/dbmnUnb7ZBCoAACAASURBVNCh26pF7eaOuzu3PYTk4iVHLv7YIhf7N6eNXBTEdtDkAnInRCNAHpBzAYJx9uzZjFygMhReIB8nTpxgeRTIxUsvvURvvfUWXb16zSIXBcfONrtDENgHcoEr51hFRgpyciFEozvywHGLHnKRoA+C4x/bFphy8nv9HNsnquPXQkPeMUImKjIu2Nb2EwwODheJPMlPd+TJl8BleRZ+M8UsH6NXLKclabdpADno29AiF4NG1I7XBwEjFzYt9oKAkYuCqIFcfPnLX/nMwh6a6PkyKG285EcuQC7wArn40Ic+xJELEAuUogX5ALnA9kouELmALGplbd1K0RYcP9vsDkDA06x7ruT8xPccwfDLh+YeayYXLG3SH5FCyb9zWVTWB6GrC7MSA5f665zfeiz2njsXuv7NJMIdOvu7T5cL289h29O3fD9wyefZ1qyajPl1JfRns8PNERBP3Td/nKZZgvc+SuaMXNwBi9qdf4pGLu78MXw3rsDIRUHUlVwsLS/93ltvzZ5ubG6U01SiD34uhfawUBKxpcJIn4RuEAuUou2NXGxHLt54442MXFAYuSZ6bbr3ZEgPv3eCfupMnWbQobvS7GmiJ2F9LorCnYXF0Mo9p9k77rOC4NwVm+mt4hsL290++2hQ+IZwj8d1p2GQce/nqxWLVzXnOx3n5p/fbEnZAZcuT3Kf4+yZXDiLnk/cpxKqvM+NQylEi/d7tPWujwH3M8jKlsLTLqm/3UNxCxh0jW8v0nuYV10DvofzKjTF/Y32cI63NuH2vjdHs/xuwTLmOf1U+Zz2v9B/S4KryqYC7jisx3HHYHKBpnz7iIeRi72Pve1ZGAEjF4Whsg09BIxcFJwOSi4WlxZ/f3Z27tRuyQVIRm8pWhAQJHJrQjdyLpDQ/bf+1t/iqIWSi+np6UwWpTkXktC9ThSGTC7GhkAuSvSB9x6l+8/W6ORxRy6CDks/0KE7zR6A+UOSzS7nTt3Hx2BBlG/XzdQIwfmpoYG/1QDtNdn9hlqeSX9LxrGPjRrDuRm0E3KSe6DUUk0ePW85niSybnPMQonWXYKSnlPCcZ1cpCtC0Xtdjgioi38n42yH88oJU//Z7Xfqxv2hanuJVig+eXM1lCrFdWgsBCVHpWFaz3X0G+ttr7vP6HHicI/RnlW40mvR39t43V3SeR6F0XHud9z+4+7nmHQRs2x83HdzD4ibzcd++O9ESg7g8YQKOBp5cGOm94pcL6imI5SORQaB5GVoF26ZA7pG+OTCXyt2ukP38LmRiz2AZrvsFgHJQUJVNKyPkax+BTp0v/TjVbq6yw7dTO7xfUHAOalw3uK39gbb7bnr8dTZW6lUaHJy0nIu9gLkLvc5gNV7l2d0m24OcvE//sdXf31pef739kIu/JtG/8YNo30uNOcC5OITn/hEVqIWn09NTbE86sqVK5xzgcjF5cuXaW1tjUKOnDRodKhDZ09U6APvO0r3nanRieNE9UqDSkFMAcWUJlgcVPKBZ6HIQURjrkZycWP1Nh2mfTgtMRpyjHKDITNAfcE8lyeNPUPLoeyXpvRE9nIDquWvnvS8fn53h9/ciNSaR3lX4O7Sqmr4CCDyGcZcyYMY0b5RJOSCDSo2YuGddXBmxpRvIOaGuFASPHCkM3H3d8sxJFIG0qXGea9XF0YeImv99veNae8cXBJtzi8UH7essdGfUIDxgBc5gKGotCDvXpEG2khNqwH5pBHH0mhFQiH/reeuGPpRjl5vuD8lfQ94jm22RUZIMBYueTj/kL+Xzz6T3OB4+n1Rd7I57u9UGrvJuET84iKrwMURSRkTYINt/fwTHdN8zVBjm1FmRRmOF8m9kYZZWV5dWeTU8znXLU7r7nSt8YKck3mkZR/u6u5D9sybLsx71sR+0TVv3HKHw/4RC+Ty8D2l5ILvaxhlCSVJh6qVEg3VqzQyXKN6rUqlEhGmOPgytuH6Vs6As4TufZ9cd/wXcN8fOCdDrJklt5InFKUJRUFCYQC3TEjtdJiuLZXphVc26avfmqOXfrxGV65HVKoeoShMKeQ1pkNBgPL5WN+ESMDpqmQC/4atg/fK5TJVq5i/pWybXiVIEXB9KTrIxdTU1ItI6H788ce/YAndRRDc2zZGLgrilpOLxd+bnX1r15ELvZH05tDFvTehG+QCORfa/wLk4vjx41vIBfIvVtdW+aYUchHT2RM1+sD7j3HkYmYypaFyk0pBR8hFigpVktgKI5OlH/xEgiFTcgZg3p3Yohg6MQCSM6D4LVcRhsmZb6CL51YMtI578quBIQSuX937/D1NBhWDLLNXujzguREEU92zMLq7fWVzWm9vR1qyijZquPlyDt8QdMY0EyKxYsRT688KOUbWQ0IL6vQQFt/AxDwUcgEjWSvr5EYkHlzbkwv9fncOmZdcZH35T05OpNcAPsR44IVZjwekGMNKiKTJHl+oO4wjC5mW3lES58FTI1/Ipb+tHsMjSOrg9qtUdVWr6l6AcI9yZ2dfruOwZ/wy8oe/hVzAwCfGzvX04LHAtXbcb5xnWchFCjMAv3X0hFhsRy5Ap4T7CulULyY7JRKQlHJGhJBnIGRGL1rGLBdb5lWYcpInZ92PXEik1V1ywXV675tt9yjc7UrYfc/t/Xz67+n4RI4L5ksPuaiVSzQ0VKVhIxeDhv+uPB6v/SAYYcTVKdM0pJjiHnIRUTsdousgF6826G++OUuIXFxmcjFOUUhMLoIQTy4cQ+4TzUfF372SckQsQDDwWz8fJLl49NFH//ixxx5LrM/F/kxrIxcFcc3JxcLvz87OntytLEpvpKLkQkvUKrkA2dDIBRK6QS4QucADPaAmjQ4ndO+Jehe5QOSiDE8BezBjMaggzwK5YENAPM0wEMQsUs+sGs4FwTnUm4kBmXXszWRRipHnYXUGb8qeciULzmxVj35msApoWcM2b/stipotnlExzT0Lo4dc9BpEbiHnX87bzcf0veMiAclzcfTcpAFAFtXICIZvkCsZ8r3Nvd5gjVwogYU3TGadvsSY7M118K7Tl2wVJBcyDpAGumhSGrH3DYZ2Ti6EFPaV9TjJkxAVfhq6CIwSNm8JzcbW74/gzt87X3nHl4jpSMqxsgRh307Fw91FlDSCkJM9iSAIXcB3eyQ3G2+QD0QvQC5UxuWNhTt2HiPSyEV3DkEuB8N59iEXnmdfS/Xm5MKNt8Mpl1zlER2d6kI3xKjg79ytjX9I16TC5KJepeERi1wc0mlwoJelDgU/chGn25OLl15r0V8/+ya9+OoKXb5RYnJRcuQijDCDI+YqGrHovRhxmAZMNlQSpbmte7nwfpGLycnJpz/1qU8ZudgLoAX3MXJREKiDJBfIuVC5FH4fO3aMIxmQQkEWpeQCFaWYXARNGhtK6CyTi+MuchFTDZELalOQdlgiwR4DIxcFR7xns52sm+3yKTLpjmdsd0le8rKV7PHt+h6VvWjlIj0GTFNPytZruMJD5AoHsAHHxEa96fp9eF+Mt5wIxSwhYurCwnM/kuCTmV4JVu+/PdLg4bJlsemRUInH+2ZWpPf5FmNdzk/ka72ET6MkiFjAg49XSaJ47GkH8Wi7iJPICN3R+Fhh4uRaLP/Rc3BkxOdCveRiy0zzr68fZjkRgTdaDUmJMriRSvXc9OAuetI1xvhMo0T6PRKt2fIgz4bVRaK8XAKeAixfEOLJEY4sVuW6UHM0xEkcMNeycclzFfIx9eaijhNv76IwuGY3/yWyIecr5MLYhbtTvaimG4N+kQsjF3tb522vPmuEFDBIQjhkJOdiW3KxXKGXX2vRl599g156dZWuzJeoXJ1wsqgOBSFknSVKYpE/gTxoQRz8Gz94T9/HZyAWkDOBjPiRjqJDZeSiKFKD3c7IRUE8v/jFL048+81v//ryEmRR+x+5wI2GClIaucDfly5dyproIXIBciFycSR0p0Iu3neM7jtbpZnJhOpl5FyAXCDnAiTEIhcFhzvfzDOW5E0/0Tb383o7eHkHzhxgWZFnDGa5Bc4IdFGL7rr7ukNOKMSqkNeO5MIlHSOErR5rNtay63GGnuZhsGdcyIV41UOiBORCvPxi5Tkjs8vL72PQS466SVF3/wiP8LCKBoalkgB/lPwlqpd8bP2+PBLkvjs7Z80HyckFjw5/LwzxlotwQD6VkwvxznvkQrSEWR5GFyHsq70X8ziX/ui1FSEXuTzOxTTcw9WbE5xD4a7VJw8c0dTcEAY4AzWbZ0xalIj1jIfWi3MySqE6Qqj8SILI/brviby5oBeRkOwuL/HZvwbdDpJCOU0hVtlVG7lwo2eRi12v4LbDLSKg1aJALljbkOL5kzDNiJDYzWtCSJ10mK4uljjnApELyKKuLVSoXJ/gXLWA5akxhQGUEgGvZXj1q7CJ9/Sl8qi9XkY/cjE1NfXUJz/5yS+YLGqvqO68n5GLnTHiLUAuvvnNb//6wtLi75+fmz2xubH7UrSaZ8EPT5dQt13OhZIL/Ebkoh+5WFtf4yQ9RC5GOXIxJAndIBdTIBdNKgdtCjnfQgwMPLxNFlVw0D2DmmVl/KNJx+JRzY1G1b/DQ5xvI1IWZy5ldrifuCxyHdG09xjqLuW+yxNfgFzAqJQIBLSyMPxKlDpPfXa+mSRJpTH4fk18dsZoUsnIRba5JjTzA8VPWnVY9EQfxNhXmZAaoYpRN3EQOVmv0d1vifK82H6kx1mm2R74d1ckSCMXktyshCkjF+ztdy/+CvXKq9ffef4zeZLkGPTvsKdnoUZ073Xt4IlXmZLyEiUBWSTKj4RpMn43niJh8sdIpFWQROpPPj5KLjTJ3zfydet8vvvfJBBnNEWiQRkBlbmfEQWPIPcLUnFWRha1ke/jK7XIhUe68iWF5XoWudjFgm6b7haBjFwEoAgSuQC5KCGOkSV0S87F1YUSvfDqJn3562+wLOrqQpkq9aNMQChtcx5YGJadQyKXRmk1KL+ipkYwVBq114pRRi52O+KD2d7IRUEcD5JcQBblk4ujR49m5OKFF15gWdS1a9c4ciEPcZVFOXJxb5VOTKZcLaocxLwcyA3mfK4gGCHyMCznYsfh95O02fMKo1T07WzEe5WE5Fjw5FbEQ8t3l09AxFOTkw9Jrs+22UIuPFlUliitkQs1Lv3cDjFYkW6XkQv2EFW9/ArMBTU4YVDm/U402VrOB9WbcB2i1ZcKNUoghAT4+Rm+nMk3aCXHyBGMjGiI9l+T+jQSwJELz/AVa6rLjN0mCrDjKGbnoJWNMk++ynJcyWb1zjMpy8ZaSJFcix9hcUZ0Znv3W071vR3IxJZLcIQzw0Aw1MpWfq5Klg+i8Qn3Vaj2JQTY4YpqLUHM1cx43mWMEceWSlJZfpE7htCQvKFgRjl65qpKt+RqkdOVX69Eh7wohKSuZFNGpGyCcZYz4kWyhFwUGePDv41FLg7/GN9uV6jkIvZK0W4lF6gWNURXF8v04qsNJhcvvLpMV66XqDJ0lHMuAmpTknZXi9K8CyUOSgSAgSZz62cqldotPkYudovYYLY3clEQR5CLb3zjW4+jz8X58+dnNjfWd91Er0jk4md+5mfoF3/xF5lcoLkeZFE+udA+F9evX6f19TXnOUXkIuWE7p9+31G6/4zIompMLjoUQhalkQuYGkYuCo66k+twBShNhHbkgj2Gqs93ycoZuZCwb/4jBl6uF1VDKnNLy6Zb8gh8cqGyHkcu2IPtvqNnPyEXShrEWy/JsSAaKj1y1pqrBCWFWX3vekBJWsn26yYXcozeYqJqLbKX2Z0TvKo5uXAJ5KhaxsUFesjXdjkXXXKjXlz1+HqsfkOrBEdzMmRbl7LclU+QR4nE4EV5XDHo3fg4mZVWRco86tvl3BSfafmWzvDPIzCu7K87D5G35dfkvASuApSQATHINZqAsWq7qEVMsRZz6Do3iaYJB8hKfwkJ8JLu87wNHWNvLvBbctbcV04FZI4dSAkEnWciFZTSuBpJcpW8mFO6qmu8j0Zm9gLm4drHyMXhGs874Wp8cgFZFNZuRD9LkETBHcBV5EAu6nRtsUwvv96mr/7PWXrxVVctqnaEyqWQIleKVpw24qzRZyJIhpag1bK0PrnYa9SC1yAnv8JvLUULWdSZM2f++IknnvDcHHfCaNw552jkouBYPfnkk0e/+vWv//ri/P6SC5Si9ckFbrh+5EJzLrh3QdDyErpRirZKM8cT1+dCyIV6CFgoYeSi4Kg7A8nJNMS7mifGiudeZDS5t16jG3pr5Z5r0aL3/nhGYmFyAdNYk3OVoGhUQTIy8u4EeRKtmHbyny/pyk06jRTkXmRpmOTyu73O1JlxnhmfuTBGDG7xloPkyJkpbo6ScFlkl/Trci1QxSg3ZPtApb1CvKvTKItGVUSmpPs64pHt5193HnlRb7sY1Y5UeGMt/WHkerTcqrrS8wTy3vOVse5aYLdEYfzzdH8zscADW88VUPIj3CWg65XKvMkjX1ImVuqayWfcPZyvHZEmIRc4hZiPlc9tPiLGI6MlQgvycxdcuCKVK+HLV+YiIRrFClGt0kWpYsZM1hoO1uFDxlAqd0nWkCvRnCXZS8KoRofSoO3OA9vZo0rJWgaFI3Mmi9rVcm4b7xKBbSMXHrnAjd5K6nRjuUKvvpnQ8y/eoNfn2nR9oUJheYzKJTTFk+dBgsKV7JyTF2wTyL6hxIC9o/0t9H28N+BqUS9MTU09beRilxNhl5vbil0QMCEX3/j1pfn535/bx8jFhz/8Yfr4xz+e3XC4sdDnAtWikNANWdRPfvITLksrpWhRP7pFYyMpvefkED2MalH31ugEErqrrlpUAnIRc4KUkYuCA+5tlht2LnlW7cBM066J0I48eN5eMarVlNdogUYPsLh6x9wFudhasrVLZ8L2om8cqp8eyXii2MI7YuRhO85A8JKXpUyrlCyGxEUuyRnMLnE4T+zVRow4Eq7Hb5gnEhz5fo2euDgJ51hoAjWMzRKXSe0xybsGTJOXuzto5wRL5DhK4nJzWYxTv/Sqa0iXVSKSc1cplJbFxUOQDWSKKUG/GDbQ9Tvgdy952QZq/uW/PerYI/FSctjjOONIkuAHjyDPHeTLOKOeHQOuZ7SMojY9zCNJbOCnIBdybny8oJVF39KgKoQxk3iJXI9R0ymqkR2uAaDj6qqHKcFQcsG9dBKKknwexIHTZsN4YO6i1abQe6PDXsyQ0ysiCpKKlMPGdTrSLDgjyV4jF73SrN3fx4dhD4tcHIZRvLOuQcgFFA98l+c5F0ousCIlKZOLhdU6vXWhTK/NtejitTItrY0QRcNUigKK0OMiTCjuiMNBoxGwcTY3N2lhYYHtnlqtRvV6ne2b+fl5Jh230qW7N3IxOTkJcvHU2bNnv2CRi/2bi0YuCmILcvG1rz37+MLCAsjF9H7Joj74wQ/Sz/3cz/HDHoQCNxs6dCu5+OEPf0ivvfYal6VdWVlhQyMK2zQ+GtB9p4bpQz89RQ+8p04np4mGai3X56LD5ILDkBa5KDji6tl1RrEzqPKIgNja2nU6r8zjTD82yLSnAipsiEEtVZHEiwxLLgq0oZnnuc7yNHpkUX6J1S39IDRy4RGc7E/RsuPF5wGPET8i2s6DDE85UchlRV0PCLblOo5c5FV81LuvRrPwDdfB3JUXzROJpSNrTi7EeGQz2EUuUAJWGtyhbrqQCzZmtxHZqwd7u54YkqysBnsePdD9suZ9LuFdCJKLcGQ0q+zyk3CueCFuIf9pF2vsgQduFJazrhFuxni5KYgmaCShN39kJ3KBJzCkdLmsLYYcwbXFkyvE1Uj5Vu3aLTXpxdMfpBUXyQC5aLhIUkilqMr4y75yVZqPxdJNvhD5Bm5+lUU0MD+EaAj+2jAS5CKlkrtWlk2gegxFHCVJWKuN/1yHXmpTFMZSZYbPs0xBUuK5p70tkBuShi0vctGdaL6rm/gQbWzk4hAN5h1yKRrLRc4Fnh8SzUa3IKwCKHuOzvApteI6rWyO0rWlI3RlqU5L60dos3WM4qAuXbzhhODIhYushrIGwsYBgYAaA+vP8PAwDQ0NsTMV+aWQgKtUahBN9IxcHMzEM3JREOcnn/yro1/72n99fGFx8ffn5uZ2TS78fAu9ocDcwdpBHMDcT548Se9///sJeRd+V0pELpB7gZvvRz/6Ec3OzmZN9GAVhmGLRusJ3TNdpfc/cITec0+Zpo/HVK+2qKKlaFlr7xTPJosqOOpSDhOeY266phWSXD4DJ8A6dy8WWDGIkTALYwtdSEsUx8i/qFAY1ihAnfAU/u8NohBVMxKijpj97IN2xwhDRDTg3YFxKacq+tRMy9LTbK4nasETjPeiMIq4dGCcoDY5aorX+TxYypI2KE2b/IBg8y8BHaq6UoEJxUGTzxOSFo54OMlLCg+189fL40F18/IvJRfs7U/bFEQgC8CiRBSUKQ3LRPBs4/pCkIsWEx1RzjizWfPh2c6FcazfqTrdXJ4mFYbEIPbJBY+Xi+BoGdw8kuC6zrpyrVJ1Tc5eyI+WXIR1Xc4yTJiGcMfYhFLUaWerHMY9SirKmGXCJSdxwhwJMfZ8bZoYju/IjfgsWRyYQDfAhEF7jQwRBUjKL3Eug3yDI4wukgGyige4sASROYWE7tm4KPS52aQgaAvdDULqxEL6pJR1RO2YKI6Rc1GicqnE15OmbaK0kRUHyAma5qMAb5EFMlGIhdjgoHESUox69hjvoEwJdNYsgwB0TY62wthIkw6VmGCHhHmF6EUQwnhBD+Cmq4Sk5NUeV0YuCi/dtuGAEMhlUexCyMhFlMKFgAhkSmi/0+hUaa05Rksb07SRTFMzOUHtZJrJBcrhB9rMNCseIc81kItGo8FRCvwbeRGwl1599VV6+eWXmWRo5SgtW7ubS7PIxW7QGty2tloXxPJP//Tcse9855nHFxYXfv/8+bmp3UYutJ6zn8DkkwvcXDMzM/Tggw8S8i6gO9QGMpOTk3yzLS0t0dzcHDP51dVVTvgGuUCHbjTMOzrSodMzEU0dbdGRsY2sFC33uTByUXCkuzcTI851N2YJCrzs4qkVL78zqDmJ2SV+wxufRhQnaPxTpygcoUp1nMrlOruBW50l6iTrlCSblLZbXCoYEhiJLrFtRiAYQi6EXWCuJFlVWyfh4U+2ymqyt2HqhWWKmRjAoB+icuUoRVGFDcY4XqFOZ5XSuEFB0qakE1MpqFLEdchBgjaJoja76GEcZjSoi1ywD98l5Sq5EFkPyEXMpQdhWJap3SlTEA5RVB6mqDxEYSlkcpGkm9RurTEWFLcITyqWzKj8yM3d0BEMqbiV52dk2QFOxpXlX2Q9GVSzr7kDSo2Ar+bMgAFgDMVoh4euE8NIjiiIqhSW6lQq1ahcwd8gSm3qNDeIOhuUxE0+5ygCTnnCPBpGcX+ZjFwIeREigcTIXL4lxEaIQZzAw49QUplK0QiVSxMUlUYoiGp8fgkb36CDGBN3tSyPxL8gpQJBwTcgGoBDtihO1iiJ14k6m0RtnDNkUjixiIKwQjEqg1GNyuVhXntAkjudDeq0V4RgkIyL0BrJv+CHNrM3qXdPMcYdJyJkBcQiCWpE4TCFkeBXisqUJk1K4jVKOmv8HWU3Tky+QIB58DH/IIuSXB6p8mWPKyMXe1rGbadbQECju7yqB5r/BamUVKJUcrHZrtBG+witt09TJ7qHOuE9FNMMxVTP875YiovnaZ5zoSqN5eVlXlPgcIUkCsVrQC4gAQe52GvexTbk4i/Onj37b5544ombNBy6BdBs1+58Q8NjewQGRS7YhHDVC2BkaMlZkIsTJ05k5EJvJPyenp7mGwtkArpERDE0EsLa6aRBYbpKFVqkarRAtdINqlUWqFrapDJ36FZyoVp3dNu0UrTF5rvIorREZibjwaLKOnFXZYedxWJoBWGHPbcgFhSMU7VyjEaGp6k+dISiconWm9dpffMabW7coLS5xgKSEB5g5/UW21MMTRnnnsgFTyKvu7afKO6XAOUQtkizwtIoVavHaXjkNJUrQ5zg22xep83NG9RuLVPcXqek1aJyUKJSgIA35semRBYi6OZVsoLrEq+6erT4QZE1moNR65KfQS5QejDEvlVqd+oUlcapWjtG9ZGjVB8epjTsULO9Qqsr16i9uURpe52CpCUea3RzxbHAqpz2HgRDyphqDEIrKW0Tucj6JASUJs4Dzp4zjXZIDgD3MeFDwnBHjkOZOnGZOkmFwmiYavUjNDR8hEZGj1AYlajd2qTN9Xlqb1yjDvBLNuUhy3EFV0Gpi1yATMh5I8+mm1w4IuXqs8aw0+HBLw1TrTZJw0MnqVo7TqXyiESwkDvF+VMYWyFDYKSS2Cu9ShLMGxAjjog1qdVepmbjBrU2rlFr9RIFSdPlXJSJwhqVSkeoUjtGw8PHKYrKTJ4azWXa3LhKSbxMabJGKUgG54NI0QImSa4rN8d7kkQaYgURNeOEOrg/whGKysepVp+geu0I1crDlFKbGhvXaXPjGjU3b1DEEQoh7HwL8DFw3oiuOHKxpRxusbv3sG1l5OKwjejtfz27IRebnQlqJGe3kAsp4oACDVvJBdYR2DRQb8AOgtwbpfah0oAsSiMagyYX/+k//acvBOLBsp99QMBcQQVBvVVywT5LV+t9O3KByMV73/teQlK31nTGDYX3ESrED27C0dFR1iRWqzWnymlQ3JqnxurbtLb4E2o3ZilILlHFkQs29rR3AZeivRm5kGZxfq2YghAd0s00SoDffidn2D+ShMqSKTbwYDtKL4EYGvJgjCrlaRoZvYfGx87QyMhxKtdrtLJxmRaX3qbFhTk2TsN0gyJObAaEKq9yHQYywpFlOQjOO5ALkVUF1I5hjI5SrT5NY2NnaeLoA1StjVKStmht4xKtrV6kjfXL1Ny4Tkl7g1OqSy4nI4F8i2Uv8OQj8uFyJpx8S6oTubwG9ixLOrZo8V1PBRBbqlJKQxQnnXp0VwAAIABJREFUY1StztDw6CkaO3KSxo4cI4oSWm8s0vVrc9RYeZs6jXlK4WFHuB0RHC5ziGM4UZaWL8wiF8Bc8xcwt3tyLiBXct0bILtBaVnxjktdI0jYEmpzBIP9/ohYJBGVonEKoyMURUepUhWje2T0KA2PTLAsqt1epY3VS7S6+DptrF+idhNeNyd14ypZQjQRjcJPFJUoBWvgvAQQgTxyIdV6JQYhwrqI4nCEStXjNDp2lo6MPUBD9RNUqYy5OSaRC+4/wrk8MPQxByX3grusc5QhcNGMDjVai7S++jatLrxOK1dfoDDYYOKaoCdLNEbDw/fQ2JGzNDFxhiV8nXaTNtZv0PLKLG1uXqZO+wYl8YqMBw+xdNBVHOPYSSR40EIhF1SjsDRBtaHTNDZ2D42OnKDh6hGOpKwsX6DlhVlaWTpPAS1TGDS4mgyIq5I8JtfaH8NMALcuewEcqxZ1SJ85t9dl7YZcbLQnaDO+h9rhaYlcBBK5wHoUQGbJRTy0p45cp5akhTxcicXbb79Nr7/+Ol28eJHfwzaIqA5QFvUXRi72d54ZuSiI77lz54799d888/jCPMuikHNRgmxF2bQShn6t7PUr/GQkjTyALKAMm0YuQC4gi9JKCrihkNANcoH98T5yMI4cOcIVFbj4ZNCiTuMGLd/4CV27+ENaX32dqHORquUNTuhGZRbV7LMBtSO5UFPOpkd3adSYCEmmrB2FZ9g1meM+EhoVgpwDUp8aVSpTNDL8HpqY+Ck27IeGJ6lcq9Hq5mVaWJylG9dfp43FN4niZQoJ3nqhdTAvxQMuUpc8wdYRDL/L8XayKNbiB9SJSxSVp2hk9CwdPfZeflVrYxSDXKxdoJWV87SyPEdrK+9Q3FymEsUctEY0JaWmq/KDaEWJtfOSUaGq/7wBH2QreTM3IRcw9GNIdAhynjEKwikaHb2XRsffQ+PjZ2jkyKQjFwt049pbtHLjVWquXaC4vSSdXFGNhBMxJLlZsz7kflKZDAxtP5PCr+bk/Prs/Yam35XERdo4VzNy/4FYMBkAeapQJ6lStTJJ1doM1eunaHTkJNWHjjFulcow55DE8Ro11i/Q/NXv0srSm+yJj+MmIR0DFVE4wRoyOTbyYW/75AJkwEUyNKG8i1xUiKrHqTp8hsYnHqSJsffRcP0kS6SYtLmO1yAUIBfIxeDiAcAojDlyJphhvUDeTUyNxiItL71JS9depIWL36JSsM4Srg6SvksTNH7kQTp2/H10fPIBisIharc7tLFxg5YWX6fllbdoY/0CddrXqVRCfo5EYDj5HhETxJdikFBct0R/GsA6GqFK7QSNjj1AExP30fjIKRqqTrAsanH+Lbpx/VW6ceM1ouQGReEGlSIpmS1aKBnTnFwYu9DVwUrRFnxo22YDQWB35EJlUaepE9xDneAExVRjBxGXw/YiF/7JadlZSKMggwK50GbBXBUzTY1cDGQ0D+4gZj0WxBrk4stf+epnFxdALs4j52Jg5AJyJ7wgi0JCN6pFKbkAeQGZwG+8pzKpiYkJjl7AfIrCDrUb8zR/+RW6+PZ3aW35NaL4ItWYXLRZpiIafqnasjO5gEF485KgBWE7JJu524S9+L3kQktowlhlQQp1Esg5UPHiDB09+hBNHn8fDY+cZdlJVKnSeuMqLS7P0sL1V2n52kuUtK5TkG4KYcmatAmBgQxIpEDaxM+/ZfVvz/ByUV4R6EQUp3WqDp11xuNDdGTiQapUJXKxvnmZVlfmaHHhdVpaeJ3nUJSgfDHq/Eg/ApanwHhMUGUKCdmYQ0ou8v4e0lNBm825+kqsm0cOAXT3E1SpnKFjx9/P5wKPfG14gpIopUZzkZYW3qKFKz+gjeW3qN10hnqIeSvkIoC8qqvPhpufXHXKn6tc+ygrFyuiIcmx0IpIklgcMvGJuQRrQBSVWP4URqMcsahVZ6g+dIpGhu+h0bFTVK0cobCExGpsB4nVGrUa79D1S8/S4o1XaH31EnXaDYqgBGJyIca2jJtL6GY4JRIm3bAlViFNBwVTFjYFNYqGTlN9/KfoyNGH6OjYQ1SvnqQorFOcNrjLLWRcnPjMESMXPWNy0RZygbyfBLXlhVxsNJZoaf4NWrz2Q1q6BHKxRnEaUxvkonycJo49RJNTD9PU5PspisZZiQZCsrT4GpOA5eU3qNG4SNUKkrclj4TJJLDHGHASulwDZkUzCSlCxGcU0bKH6ejE/TQ6fIpq5TGKO+u0cON1unb1JX4l8TUqRetULsUc3RE6LclHQi60otchWU5u4TJMFnUL4Nmue0JgL+SiN3KxHbnQqAWcrHCwIq8UkqgLFy5khWtQSQo/A5RF/RClaC1ysafpUHgnIxcFoQK5+MpXvvpZJHTPze2NXOCrekup4abyycVP//RP08c+9jG+kfADeRSa6PkyKeRgaOQCVXyiCOTiBs1feoUuvf09Wl95jWVR1fImlbgaUEJRBE8ptPNGLgoOeddmcqPAgJKEbkm+hSdfDDskPKMOOJQvrRiG3xEaHb2fJic/SNPTD1Otfpqi8gSlYYk2O/O0uvY2rSy8SotXvkudjYuUdFacrEaSWcXjHVPk5DuSxLzz7cq6dTRK46pUZQqiMRoZe4gmJj7ABiSMPWj3k6BNzdY8ba6/Q/M3fkQ3rr5EzcZlCjqrPGdKrIF3Si2u6KHGnpRDFeGcdihHikhOLqT0rPTHwKsVVykIj9NQ/QGaOfkRmjj6fhoaOUtBNEJxGFOrvUQb6+/Q4pXnaW3xNWqwzGidwrAjtdFZ5iNlc/lB51fOyrT4aoiqke5KtOaKIxkzLgUsrzhJuYJWGlSoVBmlUuUY1eozHGWqVGaoVp2mem2aqnXkIYDIV7iuFhP/dI06jfN049JXaeH6C7S68ja12puE2zYnF5rrhPs+pICrIbnCrkrEHJZZrgawDoapNHovDU28l8YmPkDHxj5A9coMBchbiZcoTjYoSZsyDznpCjKDEnv9w7BNYdDmHhGYQlztMejQxuYyRwtWbrxCzcWXKKAV6qRtIRe1KRqfeIiOH/8gTR5/iCqVSQrDKnU667S89AZdufwCz5GN9TmqVTtUipBvhPwIRsP14sCcR0I76t0TtZIK1YZPcORlcupnaHz8PhqqTVIprLGEbHH+x3T92gt09eqLlIJchGtUjpAFrrXTdL4JBcs6oe/l5j1E+xi5OESDeYdcym7JxUbnHsm5CBC9OEEJItdYjJwsShO61b7Bsw3qDUQoELlAjgWiF4hcoOQ+itcMuM+FkYsDmHs7WysHcBJ3wlcMilzotSrJ8GVRKEX78MMP0yc+8QlXsUXIyPj4eBe5gEwql0VFXNaxtXmdIxeX3/k+bay+LuSitEFR2nKRC2jwLXKxt7mGhGUYaXmHYTkOpCh4afdkrp0hJV+jCRod/Sk6PvUhmpz8AFVqJykIxykJS9SIl2lz8yKtL79Oa9eeo8bqLEcNOp0mRSWfXKAKj1TVYA/4LshFO4YsqUrl2gwdPfqzdOTowzQ6/gCVqjMUlOoir0lXqd28Qgs3XqGrl39AjbU5StqIXqwzuYhYy+9yEzjPQmQq0oivl1xIOVGRsnA3CEcuiNpJjYJokoaH30unTv0vNHH0IaoNnaEOJEjUoTaqVrUu09r8D2ht4VVaWz5Pm+vLHEYHcQbJIEQuoNsFwWBntpeD4rpqy3fnORdyjo5TwLDnmrAof+skWxyNqVJQGqNaHdKnkzQ8cg+Njb+HajVIEY9ylSbkjEjlKGxfplIJTd/WKW6cp4XLX6WFaz+g1WWQiw0qVSBlEwkAV4tykQsWZrm8lDwBXk5OqkY5zz8IajhMpZF7aejI+2nckYtaZZpJRKN1lUkhCBmkWRxi4DwSJKEnFIUtjl5w5IIVWTD4O7TZWKX/n7333JLjzK5Ed9iM9D6rgCpYwhuCpps9PfLSkvQWeos79xHmmmfobv2WXuEujVq6o5G6CRLee6Bseh8Z9q59vohCkd1sFUiwL1XKWisJsBCZGflFZMTZ52wzHmzAHb+G7m0A8RhB7MHnNMquIVc8h3LlEur1iyjkCK5KYl07Gj7FzvZtdNp3MRk9ER2XmWRU0Ip3/zSJpmCB+N3r8OIscsXjqDYuYaX1qeiOLLMs1LTFfBeD3j10O7fR794Doi4MbQaTAv6Qa5yeRzzayeTn231xD92zluDi0B3SH/wHeldwQbeo39BcRGxWpflObzUXaR1EvQVBBMFFv98XcMGwYGouCDpIC0/ZHO+6YL/FLWoJLt51Eb/F9ktwccBF+z7BRTq5WFtbA0P0/vAP/3BPwM3do4B7/+SCNCkCjmyWNA0WgJ64wAi4ePMFZqPH0OJNOAQXpEWJx7SyDD2Y5mJJi3p7WqgiVukJ0pRhVfCIziLJf+DUQtx7hDqUgWk1USyfQ715DdX6RZjWCmKtKIoGHxN4LBInTzDv/ApTioIn2/C8GUyTIlnmSrAyTMCFOIylgXrffMKm2gweYz+KEes5OPnjaDZ/inLtQ+SKpxHrFcQ6K2BSrlyEQRvD/gO0t29gMnyCQKYXA5jwYMCWkD8iK+ZVqK4/90VlfihVh9ovCeCLlHNWmuwtxqWSqZKHaR9BvnABR458inL1IixnHV7Is9NHhDEQtrEY3sake1/oO+NRV1yOSPkjwJCul9CjaH2YggtFeBJq0N6c5S0lai9RfM8liv6szO0IEHJyIW5GnFg0USyeRbF0CoXiceQKa7AzpEE58gkXfgTPpwMTKUa0ay1CxwLR/BUG2/8DvZ0vBFz4wRymxckK3dwUuEgCR9Q5xP1IOv20clWi+zQdWwVMiXieDkuFk8hWzqNSvYqGTC6aMpmYzF5gMn2N2WxLQEYU+jIREVtkoT8uZHohnvJCVyL+CLDw5ljMBoi8Aex4gjiaItA8+AYQmSVYzgkBGKTxVcvnkM81RT8yGb1Ep/0A3c59jAYPxZWO7k6kRinAl4jXuVI6J2Y6fDptxRXkK6dQa1wWcJHNrUDTMvC8Oabj1xj072A4uIfp6Am0aAiDx5outtQxUZwu3yeSDJWAXByqlj9qzrWPDamoaQpE8xrBY+1YJnLZDPIFB1knI9M0Hps0OycFtOL49hXnsqWuZXmK/eYKfBtwERhf1VzsF3Tz2qeiOd/+EFwQRFC8TUfMFFww44K/T8Xc7ylEbwkufg8n+vKKfcBFfh/gIvW13/8FSScXBBjr6+u4du2agAvqKaSATRIrU3DBP6m3EHCRy0noFXMuFrNd9LbvC7iYjh5Bo+bCdmFpgYAL0myUo8xbQbd6fVI8SO9R8WEMxUm53wkp5oArdFg3Ux77yms/mV4kDklv5cyq6BbbV40C2Tyc3BrKlQuoNT5EofQBoNcR0TEJFiJ9gTDsInCfY9H7FUbtuxj1X8N1J7BsZSmq3IuUeFbZiSahar9lmb/6JVacdZ9pa2YJ+dJptFb+EOXqh3ByJ+DBke67ytIIEAUdTMZPMejcxbD3AIvpS8ReB0ZE56isShDXqU2YA7QvZtEn4m4Fr7hvqnA2oSe5H0KH2qNFaTAzVQE5+eIlNJpXkC+egWEfwSLQEQjNbApD7yEY38ekcw+9nUfoD7YRh3MplCkiVuCCtsoJuEjoULokTfNmtW8VhJalKFBKeGzIvkluiLZApPtgSCyPh25UkcmuoVq5InqUfPEYTJuOUDaCOIAbzLAIPAQiWDZh2wXYdl2ypyN3A0PSona+xIROV6EL01TTrSjyoLMTL5bCdKGiL7yywOV3jvuUjlWY70ABu4A1sZkluDiBbPk8KrUraJauImvXJE9jMLqP3uChuDjN5luIAmaU8FbN12Y+CN+X0wuumRKNR2EEujnFYQAj5ryI4HWBUPcQmCF8PYvYJP3rlEyVWs2rKBWPwjJtTCebGPaeYSi6nIcIvA4QqqaFGEXI9UKBbsn6lmwLWgy3UCifEXBBWlTGqaok3lkXg/5jDAe3MRk/gOe+gRHNYUS8TunQIwe6zqBFrpmX+GctwUX6tV+Ci8N6n/nhfi5SEpWNByfDajrPBtI35VwoWtRvEXT/FlpUWhOxDqK2guCCtCjSoZ48eSIg43ugRd1stVpLt6jv+ZRbgosDLvD7BBdSyCcWiym4IOcwBRd//Md/jEKhIGPAFFykI0E+j5So1I6W3XJ2UUmL6uw+UJqL4UNowQayGYILVQCwsJAuFYuqJKFb+Voqo04FLlSugNRkyW8OuDyHdjM1sVBOSCnlRxmG8icR5YplJgPjdMRGFrpdkS44NQ7V2ofI5o4hjAsIIyY9W6xRAYwReq8x73+O3s5NDDrPMJ/2kbHZHWe7mZ3yhHaSdrg5RZDwobewRo6b7M7brzKL7YCmsnYNhdI5tFb/COUKqVlrIrQl7US5CMUIvB7c+RuhvPTbdzEfP0bI6UU0gRWpyQXfL2CgHgtW2RfqTEjfStZB6D6WBKtJQQvauyobUWpRssWjKFY+QLF0SaY5mew6YFZlcsGX0Q0PtjmBP32EYecu2lv30O+9QhyOpViWgj1WAnOV9KrOVXWWfu0cTn8l7y+hCQIsmElCwMZgtlDsZ3mjdGBYdWRz66jXLqNWP4dicU30F5P5DMNpH+N5X1yvdMuB7ZSQzdaQsVuSzB25m+hv/FJE0tPRK8m6MGRf6RbmJ1a6Kg+ExX3qrMRpF4G+6sYr7cKeSD4FF/njAi5q9SuoVz5E1q4iCmbo92+h07mNXu8hptPXiKOZSrqQJgOnFaRBUp+SOsQl8SkwYRkWDB77QJ2vkRkIuFjI+cKci3UR3K+ufIpS6TgsKydZHrPJBsaDZxh072E23pDpBydbupwP6sFjHlDUrTvQrTp0a12OdbV2GfXmVWScggTmjcav0dm9g9HgNuazJwJuTU5AmJ0SEnRloOt0xmMmH93KEvC6nFyoZtNycnFo7zU/xA8mxg1JE4mTW4boRWK08M3gYhKsI9QZoreOEMotSiYXYrf+NucirYPSED3mXJAWxZBg0qGeP3+OnZ0dARdsTLxHK9rl5OL3cLItwcUBF/l9gYv9WRdpeAyBBScXx48fxyeffII/+ZM/EfDAf+eXaj/Q4BeR4IK/Eyva2ICh+fDcBFy8Jrh4AARvkJXJBcWXLHhUUaZuTooPv+fK8jVwoe5iy1NDlewJJUroT6kel0UzJRiK5kKaToQFfGICIw8zu4JGiwLqqyiWzsPg1CKyhTYllA+DkwNPLDing5vo7d7EoPsIs+EmTN2DwWlTakfLul3yF1RRLwUqO+LiBsRiO01MTqFhkoxs5GFRnFy9gEb9D1AonodlN+DTaUjsYZXIGGA6dkcJqrv3MRncxmL8DLHfQwYZmHIjieDTJUveV2kHJLNB8Jaad8m+wZTilV1x5juQIqNpeRQrp1Cp06nqKjL5Y9CtKiIRJ/PfTZimBtvy4LkvhHrT3b2DQe+x2CsjYpecxXMCJpJwNUlJF21DDD2hY6X0NaFuJeCCq0PQw6mBkq0oobmCbRYMswjHaaBKe9zKuuRZmJaD4WSM/qiH4WwoNDIn20C+eBSl8jFksisyKwmYV5KAi8n4JaJYidAVVUx8b8Xpi9872r7KN0roPsoxSmVeKECvkr2FYAYYBZi548iVz6HSuIpK9Qoydk0mOaP+TXR3b2HQvY/p9AUQz2UdlGuT+q6LO9yeFW4STIcMDF2BC+o0CLNiI0ZsKttYP8rAspuoNc5jpfUjlCsfwHaqWLguFosupuOX6O/exKj3FNGiDTNWU5pIQLXSi4TiksZsixac/HmUq5dRrl5AsXwGTsZG4PcxGj3C1uYXGA/uituWBhoIJAnqMiFU6d8KNCrnryWueHuTWoKLA96wl5u9lxU4MLiIAEno9iqYhqmY+6uC7j1wIRlNCdlRHO9ikBY1m80EXHQ6HZAO9ezZs73JBT9M6pj5rh9sqbl41xV7P9svK8gDruM+cPHfXrx42fw2VrQ8ydMcDIKGNKGbwII2bCdPnsSnn36KP/uzPxPwkP47gQafx+cw0TudXDBEj51i8tI9t4PO7kNsvv4c0+F9IHwNxyK4iKXLqkpjZREqxZcUYGmho06Dt+XpElykp0XK9+ZFlgFfLMbYkhbnzZCSZwOGTpeoubjkkL9uF09g5egnqNWvIpf9AGHgCDVFVpyqV043TBadE3H26nfvYtB9gGn/KfRwBAOu0G6EHsVakAmmfO3YknwGvgRAOown4EIHC3sW9cpFPNIdaE4NTuE4yrXLqJZ/jFz2JEyzhCCeSR4DnZLodGVavLhPJa2733uAYfs6poP7iNwdZDVVjLIgX1BUbWjy/2akIQrUecTfBQReAi4MmDqds2YCLqLIgmE0UK6dR61xFdXGRzAzdUSaJY5aQcjXc2CZzJXQ4AXbiqLVu4dR7w7c6QYidyTJz0rYrs5b5ojEepLqTBEz31tEzWrKpKh/LHzVPqrJk9LHqGkTy2/lPcUuuWnmUWBIXr4GxylAN01MOKKfjDGezwGzKC5bLLir9bPigsRX8Wdb6G38kwi6p+MXiOKRgAsCIfbgo5BgjAAqyQaRSYoSxat9UbML7okS7PPvPD+KsHPHkS+fQ7lxBcXaFVgZgosZJr3b6O/ewrB7H/PJCwGHBFppq8Cge1ySj0LHKPWdJ7px9op2ghFOGWKD1DkLi0AdC9Mqo1r7AI3mJyhXzsvnZMq2H0wwm7xEb/sLDNr3EM62YcYTARcBwYXiZSGOAkQxz+1VFKofo1r/EOXyOaEIWlYMf7GJ0fAOtjY/x2TwCIG3DVN3ZbKkNCiq0EibG3vWxnvWwge8WB/izZbg4hAf3B/gRzsouBDraoILv4IpaVHiFPU7wEXavEzARUqLSt2iSItK3aKoueC14X1a0a6srPz9z372s/++TOj+/k66Jbg44NpKiN7/8w9/0x8M/rcXL178AMFFF50dBS4mo3vQwtfI2HOIWarQz/kfFiFpyJjSXwjASL3kxfIx4dksJxcJ4Ep7LEBAgCCqU1WoagHzrHX5FfMHfNrS2nVkKmfRIrioXkHeOQnXjeEtxghDWpWaMDMVmHZGHH3m0zcYMqiMLkm9e4neYQJDQvVCxLoqgoOY4MEWcEIuP+KZJJ7yr4Zm79kMS99cL8DKryFfYU7CZZQKV+BITkIGQdQXbUcQMAE7CzvrMOIBYTRBv30Pvd1fY9q7g2i2iYyUfGrKtaBNqMH0biMBFyp4LmKgnGgKSPPhvrFAnIvGAMjDstZkH0TY3vgQmpmHF/mYeSOEQQRLL8CxisjY1DiMMHPfYDx8iFGXmRfP4c+60AJOcgQlCNgKOV7n5EemBCFMpqFHqVuVGtkTEAV0hpJCX/YMEdPKwaA8Resi7UwKb81ExsrCtgl0lB5l4flwPR9eCJgOxflnUa5dQIUhhNmjMpHw5pvovUnBxXPE8VAyJjjJMmJDABzBoJpWqFA9malIEf1W0Kg0NkSPrNEpMi8gkz+JQvk8StSo1C7DylQkH2LSuytBeKPuQ8zHrwCNtrSeUL503YApeg5+j0lBcCWkUNNN6GFG2Qlz0mMwPI9rQ99cW9K0Y6Ed5FAoHUO1dg2lygXkSqegZ2oCRpnu3d3+HP3t2/Anr2FEAxhmgJB6HAI/U0cYUBeTg2mvo1z/CWrND1Eqn0Em0xIA686fY9S/gZ3t1JmsA0NbQJOrFM8fCFCRaZxMM5Qdt1qzpdhYrcRS0H3AW/Zys/ewAocZXDDn4j0s0fIlvmEFluDigKfGElwccKEO2WZvJxcUSfsCLpjQrKpcVdAqXxsPkZmDkT2KXPUKmq0PUalcQDazhsmEXPMNLBY9mRRki6vIZEswDROhN8F0+Arj/kMMOzfhz14Dfg8GZmJpKvoYEdGZMrlg5auC4VyhuqnCmf+WBPixtNSLyFXOo1wnNesyss5xmGaZvCq4i21MJ114ng/LKqNUrsHJ0hggQL/zBL2d65h0b0kBacW+CIDl09FWlYFsmiGFcxSSAhMjIjCh/iBN6BbgtRDKkWZUkHHOoFK/glrjCur1Swg0DdNFH6PpFjzPRcYqSWpzLlsSPm4Q9OFOX2HY/RKj7iPMR1uAN1Nheum0Tf6eCKBZlhJcENwkBTuBBTUFAZ2hSAtMYutiTlwkzVrRy0R2HsXi5qpTiC/6EjUhCSKGIbKQs5AprKJUOScUn3KNmpEEXMy20N2bXLwncMFjbJRg072Jgu7GVeQa52EyVT2cYzp4gGH3Acb953Cn2+IORRctfk6elghCxL6H0J8hwkSE3Yapw4ydxLiK0zNSmDjZUeAiIDrkBMzIIJNtoli6IHS6Yu0ccqVjsu1ssoXBzk30dm6JdbLm78LQF0kgJ9GUgSAgkClJaGOt+RnqTZoZnIBulOC6HUzHjzHs30S/cxf+bAMIBwIu1PFQAndSrFRBQ3ChplFLcPH2oroEF4fsBvMD/zhLcPEDP0A/4N1bgosDHpwluDjgQh3CzdKEZ5+2n6yBxAuVoWjk8SvCGTu4eqYCu3ASxdrHqNQuolw8jYzdwGjUR6f7EJPZhgh+S7UTyBWacOyi6AUW011M+o/R370uNsKhtwMjngjdTZHZKHymIJlddwUutNjby3wguGCBr+ZS1HRUUaxfQ631ieQMWEZNtA1hMMN0+gqDwRa8hY9stoF6Yx2FQhW6YWIyeINB+wZGnVuYD5/CCKbQI1cKeV/wlLKuJI1F+PUEHCYtXZMMDuEgsStPYW8OurWCXOGKAjm1C0K58aIFhpM36A0eS/aCY5dQyLVQyLdgWzlo8OAvdjHs3EBv9y4m/ReIFgNJmVZWwML5SbxL2OWmw9BvgotIDxHqDJMTmb0ADImEEL4vU7Y5k1ETA6G7UbexL9hOqSZ0aIYDp7iKEqcIEmp3TjIxuA7e9wkuMieRK19AtXkF2cZZGE4ZYeRhPn6KyeAlZuMt+IueAFACCOXlQmCxQOBO4c2H8KOB0OesCod8AAAgAElEQVQIzEySpUjFFLvaUKYqMsHRONFQPXFNs6BTg5I/JVOaavOyAAxu5067GHXvo797G/PRY0Sil5gmrmAGoPMcNERPky2cQkPAxSXkCkckJ2Q04oTuAYb9W5gOeI7vQgt5jvM8TqY7Ah5TephyaUul+6nFxCG8vLzTR1qCi3daruXG33EFluDiOy7gf+KnL8HFAQ/+ElwccKEO4WZpNzsMSDWhbkYTy1BEhlBNwlhDaBqw8yvIlc6hXP8UhcIHyOfXkDELGA62sb17A4PRU8DwUW2eQam8jnxuBY5RgT8fYjJ4it7OrzDs3YPvbsDAECaLYwmsY0fdEuqR0LHE25RZBkoaTEcn5lpI6cgMC6uFSvPHqK38CNXGBei0nw1pGtDDcPAY3e4bmVyUikewcuQMisVVGHoWi3kP495djLq3pZCMF11o4VQSnwM1wkkyP0xQEhxxgmAq21nF+EkC9th1NsownWMo1n6EUuWS6BXKlTUs/BF6g0dod29iNO7AscsoFddQLh9D3lkV+9MoGGLQvYXO1g0MRdituuS62NbGMjkS1pXQ/TTokfV2csGlYVJ0Ai44DRGBM4FESDBBoEZ7XT5UkrhgI1r3inBAncAisxbxfAZO4Yg4HxUr51EUcLH2vYILpqrbzknkSxdQWbmMXP0cdKcqIM6bbcKdtLFw++IeZZAXJ+YM7Pj7CL05/PkI7qwLN+ggCAaIg6nQpESjo3kwCEbkeFlS+BMgpzk4YWzDzq2jVD+PxspVlGpXoel5+N4U0+FzDNt3MR3cgzd7CoR90YFxskbRO53SzEwL+dIHaDY+VfqUXF0mH93OMwnMEy3N7AUQDKBHczm3lMkFz3OufKIJ43Hdyy9RR2T5s6RFLc+B3+8KHFZw0Ww2//5v//Zvl7So7/F0WoKLAy7uElwccKEO4WacVIg1ZpAU9KTOSCHKDr4Gn2Jh24FTOo5S9TJqzZ/AsY/CsavitjQavMb27ufoDR/Cj6aotc6jWj+DcukkcvYRKQiZSt1t/xqDzi0sZi+hhV1xjkrfR2WUpEp8VtB0S0rchyj4DllUm9DNHMzMOsrNn6DS+hEqtbNKfLwYYTrZQK9/D73OBjw/QKm0hvX1y8Kz1/USELmYT55g2L2NzvYN+FNFXTE1T6YWUt7JfxSliGnXMJKuOUEPgVagIyLFyG7CKZ5BtflfkS+dQy6/hmKhJgnT/cFt7Oz+GoP+pqQ2l0on0KifR6F4Bhm7DC10MRrck2A/Cpf9+SsAI2iaqzrvhsqvUBktaoKkaFEqfE2mDgwilKRqBS44r6CugM9RPu3K0lcFirE+V6J4kViLm5QKhKO1qlNYFXBBHQInF8zFIIXKm+2gs/HLRND9/mhRmlFExjkhmotq6zIy9fPQMw2ElPkvJggWM4T+QiZEhpHkooiFNFO5XUTeGJ7bxXSxgdl8E/PZNgK3hzAYQYvnsJOJGPNtBHgKuKBjVQw/MmA4KyjVzqK5+hHKtY9h0N0rDCVZm+Bi0uf04h4Cbxdx6Csdi54FMlVkeJxLZ1CvX0O5chx2Jg8vmItNdk/yXB6IsFtnCrwE5wVC/ZNTaz+42JdjcggvKd/6Iy0nF9966ZZP/BYrsAQX32LRlk+RFViCiwOeCCm46PUH/+3lyxeNH55b1FLQfcBD+c6biWMr63pmhUiJn3RaYwNBZIqjTpwtolA5LaLlZusnMPWaJFzDn2M0eIZ29zoGo4dw/TEqDbonMcPgvLg4RUGI2WQTg+5N9Dq34E6eIfS2xTVKyt29wjep7VUy2j73JFLtKarNwnJqyJDWUv8JSrVrKJaPSbfane1g0H+KbveO0KLCIEaxtIaja7TLPQXLakk6+MJ9I9OT3Y3rmA2fIPLbMLW5FLGswlX/WGL9ktwLRVeSHJCQomkDoUY7XgrKL6Jx5I+EJpNhkJ5tY85U6/4NdNq/Qq/3GoZRQrF4UsL1StWrcLIr0OMYs/Ez9HZvY9C9I4AnijqI44nQptitl2OQgosUWCjT2mTqQHChMhjSyYU4fkkOR5JPIvkMiWWs0KWUs5NoLhIdSaxnkMlzckFr1YtCjSK4IJXHm29/D5oLE5pRQCZ7TCxcCS6c2gVoTgsRgYAfAAz0k9GNpsCFnJ8qG0WLfMQBwccIU3cLk8lrjMevMJ+8hrdoIw6H0ONZskrM/7Al+IbgghQxCti1TFXO5VqLIvzPYGdWZXIW+mOMutR8fIlx7wa8+RuZiBFkx3oeRv4IsiVSqs6jXrmEXL4BwzTgeX3s7t5Dt30X4/4jRAxpxEIFfJLKJQL8JPhQxNtqcqTcv5Js7uXgIpmoLQXd73wBXz7hW6/AYQQXrVbrS04ufvGLX/z3b70wyyf+uyuwBBf/7hKpDZbg4oALddg2k8InddAKwaY5C2mltVDAIoADLdtAqXEWjeZVNJs/ho4cYs+DP21jMHiEweAmxpOnmHsjFCpnUWteRGPlCnKFs4iou5h3MBk9Qr9zB9PhYyxmryXIjgnUtLsVbQELSCnwxRdXAA+dnFgIE+QYdhnZ/FEU2GWvfopC+QKyuQY0bYzp5BU67XsSwDaZ7Ai9Kpc7ipUjV0RP4GSPw8kWJPNiNHyM7Y0vMO7dQbDYgB5PxNI4yX2UIyxJGZKvQDoO8xW4MwaiwELE1Ov8SRTrV1E/+gfI5tdhmA70eI7Z+ClG/S/R736Ofv8NNK0gNq+N5ocoN38MJ39M8hho8zrsPcSgexfj4V143iaisC+dd5MUfzkkyeRCpkgKNFD0Lm5MkuWiHJokw1vsmJXmQv2NRRq77kovIlaoqfc6JxcUyEvCn4NM/qiAi1L10lfAxYJWtJv//J4nFwQXeWQcTktOodq6JODCcFYRaTkqnsWh7O2+KjYXRdoyTOLnpE9y5MH1epjOmHD7EuPhU7izN/AXOwi9DnQwEZv5H6SUKTtcvoDQ65gwXzwmNri15k/h5I7DMosC0sbUBnW+wKDzK8zHpDe5An4jPQ+7dBqFOoHzBVSKZ2DbeRH3u+42dnfvotthjsoTaOFQwj1NcfLiMVK0rq/bZMtxSfyHxe1u+bN0i1qeA7/XFViCi9/rch+qN1uCiwMeziW4OOBCHbLN0o4q/1RFKgXNmgqMZjcXGQRGAUZuFdXWBdRbV1CvXoUZm/BnPUz6z9Dr3MV08gBz9w1cbwKncBLV5iU0Vq8hX72IWMsKp30xf4NB9yFGvQeYDp8ilCRkkR+rojHZB7EtTbjpLPK9mNaiWdiZJgql06jVmYR9Fdn8cZhWFprWxWj4BDvbN9Dt3pJQNFp/2nYLtcZFlKtXUSxfRDbfRBxNMRm/wvY2sxS+xGL2HHHQlRRlg4V6EgKnEqVJHuLUgoQd7qMlmR6auYpc6QzK7HyvfCpaFO67725j0r+HSf+mUGsmoy3EyEmCeaV5BZUjP4VTPA3dLEAPxpgOX2LYv49e90sJjAv9NnTMYOnKJettwGE6TSG4yIhWglQbdcwoflf2psrONhlDCURTjlMqCSMNdlJijoD4TYTGDjJFArbzKFUuCjXKzq7LMyjo/j7AhWHwWNaRLx9DrXURTuUMdGcVsV6ALsGDiYMSQWVMXU6iBRIb2iwMLQNTp/g/FI3LfL6N8fCxTIOm4+eYjp5DgyvnlmSEiGWuWisBqroJI7ciblXV5k+RL55F1qEBQRaT0Uv0O9fR3f0XTAdPGfahMkS0Ipz6RZRbV9BoXkIxvy4g3Fv0MZs/R7t9D30GRY5fwuQxTM5rOT60yKYz2m/J4Hl7jJfgQgDx0or2kN1hftgf55CCiy9ardbf//znP/8/ftir/x9775bg4oDHbwkuDrhQh2wz6YCzp8qwNmaOiTuRJiF6tPGM9CwiswIjfxy1lYuoNy9K15ZSWXe8icHuPXR2bmE+fw7Pa8PzXVi5NVSa59E48hFKNWY/FBGGAQKvh2H3sQrV691D4LKoV+aphtjOqi68ykxQ9Ag6RPlxCD8uwHHWxf620fpQphd2piWFqIEdDAcPsLl5Hd3uTYQh8xgMEV1TpFytfoRK7WPk86S/xJjPO2h3HmDQu47Z+BECdwtGOIMpkwq+L4Xl4pElDxbvdCPSRRych24fQ756AZXWh8jXLyOTq0LDAvPJc/TbtzCjqHf0CPNJBzEc2EwSZ7d77Q+QLX0AwyrDRiRWq8wAae9ex3j0VDj+Biawmd0gWQgpeFAUoVjSwflMggs1vVDggkGSCoAkMw/VJQc1NGot6YCl/p0ajEQcz9eh5oLToNIFFAkuquelk69rJvz5Ntpv/jGZXDx7TzkXDGV0xG0rk2ui1joLp3waeqYpAXVgVoc4XPnwAxd+yEwRFZZnGTlkzCqymTqymRosh/a+MTx/iPHwCcaDRxjS8rh3H1o8hh77STq2sutVwBHweIztKjIF0us+Q6l8AYXiMeRzDcymG+h3b6C9878w6T2G5o1FaxNrBeRaH6G68iEarYsoOC0E3hzz2RYm08fodu5hNOD0ZAs2U+gZ/inTOL4xz+JgD1woJQx/n1gDc7IioY/LnyW4WJ4Dv88VOIzgotlsfsEQvSW4+H7PpCW4OOD6LsHFARfqkG0mbJ+k4GQhZCXggnl6YvtqlWBkV+AwV6JxDpXKaRTzayJKng6eo7dzE53tu3Dnb+AHA0lYt7IrKNXPoLpyBeXaR7CchlCBtHiBQe8xuu3b6HZuC6ffjBYkX8GIfFEUpPQVES4TXLB4jGKEWhm53GnUq9fQWvkQ+dJJGGYRQeAiWLzCsH8PuztfYkQhrliUMv07j1z+DKr1T9BsfibaByZWL/wJhsOXGPW/EGH1fPwMuk9hty9OWaHGrjh/lP1pSouiOFjTKsgUzqNYu4RS4zLs8mlYThZRNMZk+BDdrRuYdB/AH78QcTIBmunU4ZROonLkM+SrdBhqIWdl4Ll90avs7nA/nkgxr8UjWAyq4yQimeAoBQjpa8zYMGVyodyeFAGKhkp87KXwySoSVCTgQrZOaFEJ/UbNZQwFLnJrQjHj5KL4FXCxg86bf0R39zqm42ciOudrSogen0v9QjIpYQ6FmjalWdpK96GoZsoSl0W6UL1k6mDDoE1v+Sjs4hp0q4YYBBeUVviSeeEFY/jBFAHtgpngYeSRd46gmD+GYvG4iKstuyA5GAxrHA8UcO3u3kQcdqFFM8kxkfMqpSAxHJC0MD0PLbOKUu0TVGuXUa6eRal8DO5sF4P+PXR3f41x7xHCWQ9aGEEzS8i3PhVAWWucQTFbFTvc8fAFer1bGAweyj6Ei65YLDMrhdMitQrKMniPFiUJ6/y9RNHLsVtm6KkL6xJcHLIbzA/84/B7x6tpeu4xG0cmwzLFlzaO0HV/I6FbX0eoHUOAVYRwkgm3MthAxBlyMoFNErp938d0OkWa0L29vY1nz56BSd2j0Uje37Is1QBJrtFqgps0RX4HbZLbpw/btkFwsbq6+nc/+9nP/s8f+PL/h969Jbg44OFbgosDLtQh20yJS1VdqoVUWbDjqommdkG7zEwNTuUkKisfI1c+jVz+KHJODf68L53d3s4NdNuPpCgLAuYCxMhkG8iVj0uhWm18hFxhDY5TQsbU0e89Q6d9C532l1jMX0EPxzAjF3rowtR4SVY0n1CKfA3MRKanlGY0UMifR6P2KVorV5EtHIWm23BnA4wHDzFgsvPgHhbuM/hhD2Hki0A4mz2BWv1jrKz8F1Qq56EbRfi0rXXbGA8pqL6JYecuNG9H3KsILgLOZUT4TEoLxcWR2LwCWRGGl2ofoVS/inztPIz8KmDq8LwuxnSA2riJcfcx/PE2jNiDYVjQ7RJ0p4VS6xpKjXNi01vKVRB4E4yHr9DevY1R/zHc6QYivycgh+W3ZMwzZZti5FQInDhGqSJMJc4rgJEEH6oevUp81rh6nL5wOyFN7TlckBZFcAE9K0X6HrioqMkF3bu82Tb6W/+Ezs7nAi6obYnhyTvQHlh0OZL9oTQ74kGVipXTm6sqF+XmJ7skWh4+OFlyYNhFGNkGdKsETXPUvTlcIAyn8MMh/JDJ765K6NayyGePoVSi1fE5OKQz5Vdh21lE3hCT0TMRyLd3vhAtTSx2sAvRsAg7TICNhsAg1Y5aoopY0TIMr9a8hEr1DFwChvFTDHukzT3EYrQN+IEYCRRaP0KxfgmlygmUc3ksZh30uw+xtflvmIyfIfDa0GLa4hIo85ukErh5RvGD7QcXoptJoIcUOMvBxRJcHLJ7y3+Ej6PABQt4Tu/ZsDFU84Z6KaHDElzECMMYrm9j5lUwDY8hNI4h0NYFXASxo7RVbCKQwhkZ0JmXpKvrjbjU+T5ms9keuCCoeP78uYALAg5eH1NwQfvrFFTIa7DRlvxu/5rKNTUBI18DF9dXV1f/fgkuvt8zcAkuDri+Ai7+4R/+pt8b/O8vXryoL92iDrhwh2AzFjrKi5bggrkKyvrV00wp/LLVD1Bb/bEItTNOE3qcgTfvYDx4gv7uHQx7L8QKlgU9a03DKsLONpErnUSz9TEKxXVks3RTcjAevUS3dxvd9nVMJ08BrwMzmsCICS4SwS4LX43gwoDPIlczYGaOoFS4hFqV+QIX4ORbUqBOJfzssYijKdQOgjeI4xEiZiLE1F2solq9ghXa1lbOwbSrUtSF4QijIffjS/R3biKev4GtuwxiRiiZG4lDEYW4pOmwMNXyMOwj4jBUbV5DoX4OgV5AqIVCCRsO76O79QDT3msE0x70OIBpGDCsHHS7gmLzAkr1D1CqHEMpX0ccuphNtjHo3Uev8xCz0UsEizYMzAVcpDQxwoB0IiCFuRTwUqmrm5BkJqQheUkf7ivggq66qUhatclTzQUtVt+Ci0tCI3NydOB6d3AhjkwpWE1ATtKL3gMXKtuBrlaKfqZZWcRmQUCOWMdKZLuHOJ4jjEfyJ2gVzNyRyIJptMTGNlc8iwJBXvUDFPINaOEcMwmy41pehzt7hXDRliA7k5wxeV1l0RsaET25EIIOaEpHVGtcRql8Fp7vYe5uYzp+hO7uA8x6TJT3kC+2UFz5CQrV88gXV5C3NMzGm+i372F7698wnb5EFPQkkVupW0yALl9ygKh9Ufod6ZDu6XqSzmTip3AILiXf+SMsJxffeQmXL/AOK/B1WlSsf3VyQR3efnAx9SqY+GsIjeMI94ELXvtoIqHc+0yx8maQaRjx/kFwEsJ1XZlSdDodbG5u4smTJ3uTC+Xilxg8JNOKdHJBYJFOMwg2+BBqK0NDvwFctFqtv/vFL37xf73DUiw3fccVWIKLAy6YAhe//Jt+r7sEFwdcs8OxWQIsWAxG5O6rDnMY6fANB2Z+FXmmGbOwqtAhp858OwTeQOw/GY43G++oRGsZfxAhWNCtIhx260tnkCetyqnAth3M51sYju6j1/sCw8E9BPPX0IMeLM1lXp1ES4hZlGYgIO9fsxAYDrKFEyiXrqJW+QS50mlY2bpsM5+PpKiUx2QDWtyDps2lixREEUyzinxOdbsLheMw7YrQcrjNePwAvd0b6Gx9iXD6DBaYqMwpAUP0UkF0IK5KTBCHWYbtHBMRcLX5MQrVM/AiGyEC+EEf0+kzjPqvsRh3ES5m0vUydcDQbcnnsPPryBfXpDjNZisS+uYtOtL17gln/wncyWvo0RimltB5kj1Ji/a3xVfqFJW6SilwkXbD1ZggLWoBQ0L0lOZCBN1S4DPt/JvAhSmC7v7WLw88uSDYSQ1XU+2H+o7wJpiCoBRcKN1HrNPalwoeE4hMAUFcN5lZaaRDLaAJXS0SO+IwLkIzWrByJ1FufiZWttXKOsw4xmK6k1Cjbohr12K+iZg5Jjo1LJy0KC1NZESS3RJqWTj5k6i3LqHauIx86Txi0iKiCVx3Eztb9zBuv2CICirVoyiu/gi58il1LmOO6eAFeruclFyHO99AFI2EEmUxgFLeT605Bd3pBElg4VfAReKLtXSLWk4uDscN5T/Up0jBhXIp5HWeznBvaVG/DVxMg3VE5nEE2jH48QqCKCPaNoag6noMQ2MTxIJpmiCHlCDA8zyhRRFc9Ho97OzsyOSC9KjJZCKAIQgCFdqZgIn9oGI/VWo/oPgGcPE5Bd1LcPH9nopLcHHA9V2CiwMu1KHbTImAVZidGgWzEy4DYasMi0LX+iVUmp9JMrFlks7jA9EMgdcRhyRvQS6+StkW0TELKt2GxTwDs4mMWYFp5aEbGfhBF9PZUwxHt9Hr3sB8/BixtwmbDjvSgVdUG3JffVgItAwiq4BS5RyqtWuolj+SjAnNLiPUTRGQR+4QgTtAsBiI25KhU2sQiIiczkQmQYHVgG3XoJkFARe64WE+ey7WuN3tG/CGDwTk6GCXnEWhUiWwDGdaQWTkYGSacPLM+vgpyvUPZTLjBeyGhwjjCXx/G4t5H4HnSlYDS33CFENCCS3oZhWWXYOdKcMwc0KXCYMBFt4b9Lr3MOjek2lQ7HdhwhMrUxG4J0JkKdMTDYNQncQmV3lBsZiVgjah2qh/SLvlcQIu0pP3a5OLQkqL+vrk4t3AhbJbTbNClFg5BTO/AS6S7URXwylGYn9sRKai5gkljUU5gYUPQwsRRMAishGgDM1eQ3n1p6ivXEO9fgqOTgF6D7PRCwx7tzEaPMJs+gqh34VlMKvESsAF80EiZcWLDCxnFZU6U+cvIV+6BMspQzdjBEEfWxsPMNh5Lna0jcY6iq2P4BTXYBk2NL+Lce8x+u276LVviwVuHE+hGxSeE8Tokm6v7GZVVopaC+XetR9gKFbZkhclU52lW9Shu8P8kD/Q18EF7zvx18AFCYxRFGPu2Zj5FczCYwIuqLkQcBFnZLphSO6QamRwckFKlICGMMR8zmbWWB6kQfX7fWxsbMgUg6CD23G6QYDBB2lU/P8UYKS0p3SasR9s/BbNxecrKyt/9/Of//z//iGv/X/0fVuCiwMewSW4OOBCHbrNEnDBwl5sV1kcsqtrS7CZUz6FQv0yCtWPkSucgGEUESxc2GYIQ5tBA3n4LOZtQLMTpQA71bQNtQA/Ay3KICbHnWJkTLDwNzCdMdH4Bka92/Cmz2HFQ2Q0lpUKXBA4BLGNQMshsisSQtdofIRy5UPERhOBkUEo3FjA4YWdid6RBz3pchMexRELUxK9TMQRXZYyCCMr6ZjTvYoWpk8waN/BvHsL4XwbCMeisWBxy+KcWRIBi3a7Biu3jjyF7dUfo1A6D9tZkQRzdq00YwHNmIhChD9KzKvBiH1oHF+zyIxziOMsItgIQwIBTnumiNHGoEs6z20MOnfhuVswaaUq7lXqeKRqiRRcKOUCi1b1bgpYpNSolGej9BYEGoY8Mb0cfh1c0IqWblHUE+ynRW2+s+bim8CF0n0QPKrJBUcZabgcTVqVJkODHpowNUk+UbSvmMGOPnSeY7qOBTNT4jwCcwWl1k9QW/0I9cYZZHUHsTeCO3mD0eCuaCEmoxfwvR3YJikLlsoA4fktqdks9y0YegW58kkUJUCQgPEoLCeDIJpha+Mphu2X0ARcHEWpeQV2tiH7FE5fYSiBe8y2eChghBQudi4VbcEQDrd8VDlOSmmSggsV1KhAhmyzBBfLycWhu7f88D/QN9GiUs0FTTUo6N7TXPgVTINjiM0TCPVjCLUjiPQcLEODzvtF7MOdUdPnybQiiEIBCiklikCCQIP6C04wOMng/xM0cNJBMMHtF4uFen7AJtlXQcb+Vf2mycUSXHz/594SXBxwjZfg4oALdSg3SzusKrxOCiM9j0zhBPLV8yjULyFXugQ7uyI2oqE3k26wobnQdF4YSdHh1IIFnI44UjkNFLVpAQP5TAl/4/gYBulKPczmL9DZvYFB5wbc8RPoQRdZg55GpOsoxyaG94V6GVqmhebqVTSa11AuX0KklaSE9xOxsmNYsCTpO8l8EOudSIGLRG8s0xAmjoPZHQQlEcJgqFyG+g8w3b0Bd/QC0UJNL8jT5+cKmeoc29CyR5Atn0GlQRvcK8g46zD1UpLPEUDTPcTmQug7IC2GnNsIMDjBYLK0CAczsg5+aCEIGSanyQQF2hCD/kP02rfQb9/AfPoKRjwVgTkLU1lbJe9OitXEglY+/35wkUwwUrF3sj4KXHyNFpXkXIjmopCCi9Qt6pi4S/nzLfQ3Dy7oVhoQRftJnZDeai4SgKXQkcrjEEewCLGu8jgo9v6qyxJHGoEIpJk1Qg7zItLhIgufAv/mZ6ivEFycRc7IA/4Ei+mGCOt7nQeYjF/AW+wqcKFRA0ErX74tNSyKFqZpOVjOEeRL51BtfYpS4wNY2RL8yEd7dxPzwY44mZUrDRSrZ2DYOQTeCPPhQww7zDR5BG/6CnFEnc9CgTk6xCS56XJ06JSVgAs1wVDHLDHI3ZvuHMpLyzt+qOXk4h0XbLn5d1qBPbco3gK/LuiW+xiNJBJBt2dj4pVFc6HZpxBbJxDpa5LjxOtX6M8xnY3Q2emh1+tjMBhgMBzA830BCQQMfKTTCYIH/j/BA3+yWU7ZSdlVjlH7n8NtuV0q4ub2v0PQvZxcfKez4mBPXoKLg62TSuheai4OuFqHa7O3RSudegguLMAoSwBeiYF19YvI5E7BtMoS7BZ6IyCaA/GMaRfQxAs18TdSVZuyRxVNtNIwULALowTT5uRgLqnG7R126r/EfPgAsbcLR6f5Lbs/tAolJaoAmHWY2WNortIC9DKKxTMygfBCF144EytaSzrdKs1aKnABFDFiTjOS7Azh1HIfrTxgOJKDEcYLeG4b8+EzjHauY9Z/DH+2DT2awjIV7YhUHC/OwSyoCU79CCc4H8A0atBCghofcTBDSJqY7jKwAzF5tgzdizSYFMkn68EVocg8jG3EehF2xoFpUaOyEL1Fv3sb/faXypkpHAh4o0gw5lQoMeqVCUBSmqbdbvWb1H1IGfoqBjEnH6qYNSJle6p+0smFjrfg4rx07ynozuSOyXpgxtIAACAASURBVFifa9Hb/Cd0D+gWtV9zQUF42oyX6YsE/WnQKCxPnJKkkCQCS12tJAhQ4grTjHEBFTyHlExdhxtThZGFbzZQJLhY/QjNxjnkjTwibwJ3soHJkODivgIXXhuWyeKen586iBga6QvixMX3YeZGHZnCadRXP0Nt9SKsfANepGE0HCCYjSRgMZcrIVdeE6qDO9/FuHNDTbyGTxEvdqHJd4FZFirxXnJI0rlSkp6eQg51BHiOvM0eSUHY4bqyvPunWYKLd1+z5TO+/Qr8LrcoLaLuTQm6adY09yxQ0E3Nhe58INOLACuYLXTMZxNMRj10e7vY3txFp90V6tNgNNwDFJxIfF2cnYq4CRQcx0EmkxHXKIKMrwMMPp+AI6VB8VMvJxff/th/12cuwcUBV3AJLg64UIdwM+VEJJcqRAHBRQa62UCl8TEqraso1c/DtFtCe4oYbDbfhecO4HtDhNFU+WgygU/yF6BSltnAlxI3Eq2FYZdh544gl6+qAs0doNt+gGHnS8wG9xG6G7CwgB574jFOcBEZZeiZI8gWzoqjT7l6HtncuhStnteHS2Aw7SIOAqUXkeTqxHWDBZx0hNQ0gz+6nYOVa8DK1WBYeeUc5I+wmLzGcPtzTLr3sJi8AoKh0L7YjQoobI/LsJkD0foYrbWP4eSOQotJwwlghmPh+rtuH/NwImLhUBdTVgEXmciAHRH8QLrhYv9q5GDnVpAv1JFxcmJ/Oxm9FqejYfemiJJDfxdaRKEfqVPMe1YeRGKPmwTspfalaUGWWrwqGpXSLCgqztfBhdI5SMmuO8nkguCC1CiCi3UBF2JFu/nP6O6onIuDWNEq2pG84943hfv8lhbFaQEnCGrPxDJXZ8df3TSFGrVPN8JjR4oUwx192iNTd8FgR5vWvj+RoMZW8yxyeh7hfIjZ+BVG/bvo9x9gNnkF3+vAYCihZIQkuqJEA8FOJZ3PwqgEK3sStaOfoX7kCuzCEQRaFu7Cg+YvxO/etjLI5GoIY0+MDPo7/4rh7i244xfQwyGMBCARGEcEl0kIpJx3SY7F18EFM0tSWtRbPcYhvMC8w0dagot3WKzlpt95Bb4JXPAetN+KlvecuZfBPKhgHp2A7pxGgHVMFlW0u1Ps7mxhZ+cNdnY20dntYzgYYjqbwV24Ai5SYJHuMEEBMyn4MESjFQugSH9HkJFOMVJBOF+H9CpOMfa/zlJz8Z1Pg2/1AktwccBlW4KLAy7UIdtM8d5Tjr6OMGCXOQfbPoL66k9Ra11DsXoa0LIIggUW8y5mwxdiw+m6XXjBBDo7w7R64pU6imCElrJGlb57CN3OI5NfFVpJuXIMllVE4IUY9l5i1L2J2eAu5uPn0MMBELlKIM3QvUwdmfwJFMuXUWlcRq5wEpbdEKvS2eg5Jv3HGA9eIPSniGMPGp2eSGcSLhRdOlS2gXSoYwuGXUGucgLZ8gmxsjXNHBB7Ikofbv8aw84dzEfPEPlt0Tuw4OOUITIacKrXUG59gvqRD5FxSpIJEsxHiMZvMBu+wXS6g6k/RGAE8gjpkx5pyEUZZCJarAIuXASSVMjwuNOo1E6gWFiBqRfguz1MR88x6t2ThGmGEkZBXzQkAi6S4DzyfxW4SLIRmMEhgYEq0Vx0BSzOuV06tdkDF28vh78TXOTX5dgx1G9AcLFNcPH83wUXnGAJnBQ8o+wS9wu6CRqouXgLLji14bnnC1c5kgQ95Z6UhGLI05mObpJO5lPdYyEyi9Bzayi2foQaE7Prp5HVMvCmHUwGz0XQPRw8wnz2RrQQhqFoBzJJYNp6EvjH99IpEA+LMDLHUWFIHsFFaR2wKjJx0xMHNSp3NNNBGE4wmzxDb/t/Yti+BW/yCmY0VXa3KulDTa5keqGAXQoulJdXYkcr2iI1uVBgLNVjHLILzDt+nCW4eMcFW27+nVbgt4ILfkvp/iQ5FxRq856oSc7FPKhhgZOScTGa17DdtfD0xTZev3yOne036PXbWMx8+L5qlpAiSToTwUQul5OpBKcP1Fnw9wQW/Df+jn+nXot/cjsCDYIM/snXIqigVoOPlEq1nFx8p8P/nZ68BBcHXL4fZoheRkljtQCe20Nn5yE2X3+OyegetPA1HGsOskp4XxeKiMYuL4tlRaFQN6qUnpDw1IU2Iyb7B1yZw71ZKqpVFZ0lQmNoJTjOcbSO/lfUm1eRL63BDyMsFrSf3cC4/wiz0WvM5x34wQSGFQLSYQ8RhxHMKAOd1CqNHHkfml1EtriGWuMiao2zcLKrIrCejHcx7t3FuHcHk8EjxN4OEFIUHSI0MjCzq8iVzqJc/xil6jlkskeg63kgmGDUuY3h7k2M+08ks0Kj/sOI5Kawx3mXbAfFtUdsQTPLyFfOoFA7iwIBRq4lORSB10d/+0sBF9PhI/juGxii6mDhl4WeOYpc9VOUmh+j2roAy7QQh3P4sx0sug8x7j/HZLyFmTdEZHHfQ3Ekoq2qE1qwQ0PAiGt48Hg+mkWUqmdRb5xHpXISjt1CHC6wmG3L2nbbd2VSQAcinXaskoKtNAoc0aswOnXek24kIXu8AUrGROoYlaadp0AkyVxIyuyv5lwckbwHTi4KyeSCAOCr4CKdXNAalu+iJgHULciUQtNhZ7IiuhZaW0hLRd5gGSzl7Us5lwg+AUykqYk+RYTtpMMRXCgKlYTO6dSqEKQZoItUQBG8kYfhNGAVjqHQuIpK4wKqlWOwoWM+5vo9EZOA8fgJ3Pm26Go4uVDlu1oTsZfkdUCGUybCqAjDXkOhfgWl5iVkKidh5lZg0FmMzi/cHa5zHCDwu3AJLnb+l5wv3mxTJm4CLvi5BU2wOEmmMjI5SwDGElz8uxfTJbj4d5doucF7XIHU5kL8ASVfSWXhqClqKAN5PakhXN+B69fgxscxnFWx1bHw7JWLR082sLW5gcGgA3cxFc8GCRdNfjKOg1qthhMnTqBQKAg4oAVtu93eE20TXKSBeXwaAQZBBalSqRYjzcogMEnF3ksr2vd4MrzjSy0ryAMu2PsCF/s5hHxrfmn4ReA47+TJk/j000/x53/+58jn87JnHPkVi0X5YvHv/AJVq1X5EtqZjNhsKnDRRWfnETZf/xrT4X0geo2sNZfgNSZKC/VlD1yoLqUqttLLxxJc/LZTIaVECU8cNhAXYFpN5PMfoLHCwLrzyBVb8IIZpuMtjAbPMOzdkzRpz+1IJ9cghUgSiEMJ4mM3WAedo3S4oQ/NKkhKd715UTIFssXj0IwKFosJxoNHGHbvCH89mr8UShL3JKKNbf4ECtVLqLR+hELpFCyrIqAw8roY7FxHf+cLKcbjeAhdX8gEhTcIBt4p5ySK4wgu2EUmBaiAbPGUJIfXGxdRKJ+EaRYQ+DMMeo9FoDvu38di8ghROBaaFacddu4EirXPUKpfQ4GFJ6lPfh/zyQuMdr/AZPAMs8kOFryxWDFiQxX8tNW1Qx1GqAlFyzciLEgJ0mmt+wHqzQuoEujkT8CgO5Y3wnj4Eu2duxj0Ob14DV0bC0wWUEHKFzv/7LgLfUhMEmXSQwekt+BCUagUFWkvQHtPmSF0L64jXbQo3M8fFVBRrFyUoEQ7f1w+u4CLjV+iR8rY+Ck0fYJYI7gg3YqvQp0NGwA5GEYe+WIDppWVYxD4vAHSnncoBb7wl6XI5r5ZiI0cYGZhWFkYAjBUKFTo0+t9gQgLCc+joBuhJvqWMLJhZepwCkdl+kSBfbFyAsViE3oUYTJ8g1GX1LIvMZ+/grfoStL3N4MLFawXRQVo1gqcwmkUGxeQr5+BUz4B064hjm2ZplCUHfo9+PNNzAku2tcxGTyG7+7C1DzpbhJciGCcblFp0CGPnWguEmrYfln+khb1G5ekJbg44A17udl7WwHOSnktpd0sKY2CC+Q7SzE3v890fjPhhQXMvRpGsybe7Oh48pLAYojnL3dEW+F5s7eZPqJOpMYuknrm9OnT+NGPfoR6vS5WtA8fPpQHdRmsjVj3sAba/5PSpAguCDLSLAzWUwQYfN7Xg/QISJrN5vVliN57Oz2+8YWW4OKAa/w+wQXf8uuOB+QcHj9+XL5gf/mXfylfljS5slwu/wa4IPiwLFtu1KYeCG2kvf0IG69+JeBCD98g57hKEimMAo4ekyRjhk2LY81X7TdlhiHFluphLn8SKk1ikLnwyQE9gkLhNMqV88iXzqBUXkeuWEEQjtHrPUenfR+99h2EwS7ioC+TBuoC2N0xxH7WQBzwYqx49QEFuUYWTnYF1doZVJoXkSufhpE9ItEM0/Er9Lt30d68jmDyEPC66niaLWRL51Csf4jKyo+RL6xLGF24mMCbvcFg90sRg09HT4B4BMPwYJqkdemIQp4VDDLKqtA0+IgMdsId6OYKCuWzWD/2KUqVizDMOhaLCDO3j0GPXe87cAcUVW/CMHXky0dQLJ1FpfZfUCxfgZVpwrLp8rGJfv8Odrb/JxbTl5KzEXq05E1C0ZKMClVQsxsfIohj+CwozQLyxXWU62dQrp5FqXROQvWY5jqd7GJn5z663ZuYTh4DcReWxswLjuh1xNSzhJIEAV0Xby3EpBVJinU6uVCZF2/Pf4YjpqF7ii4VyPGxEWtFOIU15MvnZXpRqJyDJeDCQOhuYbDxD+ht/wqT0VNoxhSaQU2Mi1CsYTOI9TIMo4lsdg0lBsxla7Jf7qKP8egNJuPXWMxfw4w9CbozONGCg9iuwMjWkC00kcuUYGgmwiCAO5ti4Y0RBGPEMR+e3PTj0EQUZpEvrKFUOYlS5RSs3CqcfANOtoAocjHoPkdv9yZ62/+COGwLsAgjunElIX7ylSetjI8kfJCp3cgBWgUwWijVz6K6chHl5nnomRb8KCtuZxlmX0yfYz5+qoL6eqRdbUlOCVO5VeYITQQSELg/42OP8qSOQSrJJ/jdbw+cJnj/Z74uLcHFf+aj///XZ1c5T6pQT7oxiWZNWWbT3c8BjAambgVvNi3cedDH3YddPHrWQ7/vCtnRsHSYJilOvA+o6QMtbJvNJq5cuYK//uu/xtGjR9HtdvHFF1/gV7/6FV6/fi3ZF7xvpOnbaaM1BQ6kRrEByz9TgMHpR2pry/dJf1Jwsbq6+nc/+9nPlgnd3+MptawgD7i4vy9w8cknn+Av/uIvhH/IHxZ/BBfplIOTDqJ7mVzYdMlh3D3BRRe9ncfYev05pqP70KI3anIhnUHVR5XJBZ0dpAufOugkHO7EQ0eJYJfgIj0t9pKfKZIO6VZxHMXiWVTrF2VakC+24GSzcL0uut2naLfvodu+gzjqQotG0KOZBJwRWJBKo7F4liRkFm0KXAAZ2JkqSuXjqDQuir2tXTwBzc5iNt/BoPsQuwQXw1vKeYcll3EEucpFRUVa+QzZXEPcn7zJDqZ0dyL1ZXAP88lzQBvDNAKhOMU+w9JMaLENXaf1a4gQCwQsvg0butFAvngKR45+hGrtQ1iZI4hiB27gYjh4iWHnNsbtf8VsvAHd1FCoHEWlegG12k9QKF6ATmtcYwLXe4P+8Da2tv4Z7vQVIm9E+QZMTjukayXyePFIF5vCmDaCFFIbiDQHmdwKipVTKFfOoVy9hGJxVSxnJ7Mh2u2HAi4m44eIgi3oTA6HD+H9hxa0yFB0HXbISUWjLkOmdsoCVoTCCT1K7Qml28xaUGFu4tsesauWQaQVkMmtIV85pwTdtfOw88otKphtYrD5P9Dd+jUmo2eAPhPrXK6ngAsGFNqrcHLHUS6dkfPGyTVhWhY8r4N+/wl63QcYDx4C/hhmGMCkfkTPw8itwCmvo1w7gXJhBbaRE73PjD7wixE8byip50EwVzd9fnqtgEJhDeXSOoqlI4BRgG7awjlyvSGG/ecyARvuXocW9RBFczEHkAA/xSpTHUkBF1wtToLoysJGRx4RyihUT6HauojaCl2jjiJASfIwLD0U8DvtP8Cg+wj9Pp2ouhKcZ+q+GCOnjliGRnDHSYa61uwPM3zLlmCLg+Ai2UT+ktrUHvCifQg3W4KLQ3hQf9Af6S0xKt4HLuiyx2srpxZ0OgyiPFy/iHbXxqPHC9y+38bjZ0Ns7szhejo0wxBwwTqf4a1yLRDAYKDZbAm4+Ku/+iusr69LvsWNGzfw61//Gi9evBDLWl7jOKlIqVHSFBPRoAIpbMbywZqIr0txd6q/2E+Nolaj1WpdX4KL7/+kW4KLA67x7wtcfPTRR/jTP/1TARfplyIFFxwN8tFoNFAqlUCuoqRHax68eQe9rUfYfnMd09EDoUU55kxuz1LMieMRwQV59wpcpJQodRIoasISXHz1hFDggnxyuhllkc1yanERjeYlFIrH4eSq0sGfzrfR7jxCu30f/c49aBhCj7n+nuKwJ4VtKqAWzQvdmCLSlExFm8mvoFw/j2L9MnKVC7DzNbiLIQa9p9jd/ALe4HNE7qYcJ8M6irxQoj5BdfUnsDMl+IsRpoNnGHQfYDJ4IF1kz90AdApqk2RkzwIidscJLmwEMR2aFqqzrzOLo4xs7hiarcuo1T9EvnAculURE9HJaEOK097mP0vXneCiWDmqAvzqnyGXP4sozCBAHzP3JXoDTi7+BYv5BuJgCt03xBaXUxwlFKT+Q9HFIuY1cD1kmmPDsGrIFY6jWD6Hav0qarUTMK0C5u4c3c5jdLrUDTyAv3gDhH0SzJSZKjM3kswKdc7z9dOOOLUlKbAQ2P32vAepTPvABS1xI04uCuLiVSifEVcwHh87vy5A0ZuSFvWP6G59gfHopdgOkwIXwkPIz0NKVW4dpdIZNBqXkS+cgZNtwrAtBH4bnc59tHdvSThgtOhDDz1ZH00vwCqsI189hVrzLGqV48jYFdH7zGcLuN4MC38MPyDAcBFJkBXBVBa5bAP5XB35XFmB18iD548xnm5j2H8mqdlu/wG0mGGInLIQWDAxXoGLNAtlz71K7GlthLGDIMohVzyGSvM8GquXkCsfR2RWEGm2uEF5g7sYdTi5e4jhcANBOBI6HhPhqS2hWFzROA2FE34HuOCxEepeOl+SbZfgYgkuDnjDXm72nlZgH8Mh/Q4KBVXZM2i6Dc3MI4iK6A5NvHrt4/bdMe4+aOP15hSDEZ0Sc5LBw6+9mFpEKo+CD8MwsbKyiqtXr8rkYm1tTahQBBecXDx//lzABuue/eAibbymSdwEDan+ghOMlBpFgJHSyfknwUer1fp8dXX175eTi/d0inzDyyzBxQHX9/sEF/wi8HHs2DFcu3YNf/RHfyQiJbmdRpFMLlSqrXJX4RixUqkk27BAWsCdtQVccHIxGd0HKOg2ZyLoZrdYLgZ0nFmCiwMe8aRpmhSoYv8a5aRArFYvY2XlilCRrExButSj8WvpqHc6DzHsPYahTRXXXKYWLNrEHuetkI0HRLiqHA1zAxsZuySOUZX6NZQbHyFfXoPnuxj1X6O99SVm/X9F4L6SItiwj0rGRqXFycWPYZqOnAMENt2d25iNnkpRHwa0GnWFV2/yHCK4oHhbEsNNBBFdiAgs2N1nQngBVmYFlcoZ1BtXUaagOt+UzhMdn/rtu9h99UuMhm+EklesHsHqkQ/RbPwY2ewpeL6BubeD0fg5+oN76Haui/AaoSuiY0tXKeMpZ1e0KHzEAZdDqGJ+yOlFCbZzVHI7ao2PsLJCoXsVgR+g132BbvcOhsMHmM9fIvJ7kqPA1HCDnf+9myCnFWpGp0TSig6lphYq7yIF1VoCLiS6jd+RJG8jQk7CETlFEUpQg+DiqIB6b7aD3pv/F92tWwK8Yiagm0KqEgoXJxC5/DFUquexsnIVudxJZHIN6HRE8XfQbt/FjoCLWwgXXeghaYy6Ahf5dRSqp1FrnketdhpOpiHp5QsP8CLmi3jwMUcYJBMBAgTNgGU6yhZW0myp6xhgQhA0eIFh/wXc0WvE823osSvnEQGuAIuUziwAIJlrCgDkpEfpObwgAzu7inLjAzRXL6LUOAXNrtLDWFLCZ5076O/cRXf3EcaTHUCfwzB8GDQziAguCBl00atQy/EWXKROUKSwKTihwIXaKSlv9py13unre+g2XoKLQ3dIf+AfKAEXyUhRrqe8ddHliU0Ng7bsRfhRGa82XDx4NMKNW308etZHuxtgEViwnZJ8icXtTtz8FCODD04ujhw5KnVPSotKJxf/9m//JuCCNCmCCwIINqDkmpBYqqcTDNZHBBWki5PVwe2pu0jF3aSd83fchuDi/2PvTYMku87rwPO23GvfG70BBAkQIABKpEyKWkxKFElLnh8OhRCemAH/2OH5ZUeMZM/8FOVNHk3MFuOJGFMLJMtB2aTJMMWQxiGJEldQpEhiXxpAA91Yeq2q7q4tK/NtE+f77n3vZXZ1dzZQDVZV3+zIru29zJffve+979zvnPMtLS19/nd+53f+1z0e/H19eA5cjDh8uwEuht/KWqzZzpQEFw8++CA+8pGPyElQFXBXT6z5+XkBF6TjFJWLrWWsnD1RgAtxi6ptmw4Ao1QuzC3d3MSd5sKMFhNNJouk7aAlQu7p6fuwsHA/Wu1F+GED/biLS2unsbxMOshJbG28jtDrSsM7AgvxIWLfAl5URdFq7G1FoBaC7SZIlQqCBsbG78Lk7EOYnv8AJqaOywVxff0cVs4/g7WLjyGmqBsx/PqCUHQm596Hifn3I/AidDfPYnX5Gayef076GST9i0C+LnqLwDe9DBIKuHmRJomI4ILVrBgI+JWr9S344RRanSOYmboHk1PH0RlfQFCrY7tL8PICzr32bayvnZWl7s7EAhaX3of5uR9Ds3kM/djHlY03cOnySemlsLHxItKYOpE+ojxCyPc1NxdxQZLu5SyxJyL65do0XY+SvI0gnEOrfSdmZx/E0qF70enMin3u2qU3cHFZezV0t/g5CS66COlARSKgOKPxRkY6jliiqWNThQ6lhgZauVCAoZULtUKlnQmb+RFsNVFrzKIzfgwT03dhYv5O1FuH5DW3N89j+U32cziB7sZFWZFjFYsl/1iaIzbQqC9hbIKf4R50xo6j3piGF/jY7p3HyuqLWF19HmtrJ5CzKWDaE+cl7hdEc6hTPzHFStkxNBrzCKRKwGaLNeTkFwSkOHJeam8PVjCorUKWABR9J1ewvXUB6xtvCLigPXK6vYJatgVfKkWch0QW1hyOx2zBhdIpWWlgLLIsQj+JENSnMTZ5FDML78bk3F0IGzMCLvh+axcILl7A6spJdLdpcUudD3usEAAxtkLiFIDNpn0CuCVTKG1m7a9MHdWAC/187mFmq71ry6XE9HYRRps6kDWiEK1mHe1OA80G+wGUtDdxGuOMIe1NEjQdldIW2UXZReDqCMg5K2tCWrXwA7rIZUL9DKJJbPc7eP7FS3j8qQt48qllnLnQx0Y3QO61ENZaUslN5TrAJYOyGkJQsLi4KHkPaVFLS0sFLcpWLljJkOUho51QUGKajVboUcyRyPgguLC5FUXdBBi207cDF+/c7HbgYsRYvxPggnzD+++/Hx/+8IcLcEGAQZs2njj2hFpY4MryJBqNpqRFvh8j7q5g9dwJnHlNNRfI3kCrpoJuNWphCVMF3TvToqrgwiwqjhibA72ZgIvYgAva3pE/T5vU96DRnJUkvRdv4cr665LAbW68IUm90nTUEUl5/dpoQdvmcYXW2hRJ6wvktGNFhHb7qGgMCDAmpo7KSj4b4V1ZPYkrF/8Gva3XAfRlxbg1QZemd6EzfY8kCb2tC1hbeQlXVl9Bb+u8JJceQU7ARFKyVuTUJAg/n09fVtgz6hGEnsSfaRLA7tjzmJg4jomJIxgbn0NYq6O3fQlrl17F8rkfYnPzomQszc4MZmfvxvTkfWg070CceFjbeBOXr5zClSuvoN9/AznpMXmCkHQnw7cXW1WhKxnfWFkRI/1MzFARp3UgIIC+A9NT92Jh8W50OjOS7NKid2X5BVy+9BK63TNIkzX46Enlgp9NVsW4Suara5MAcKFKqQ2t9rMmuNDKhZIES82FOBdJQk14WENUm0Kzs4j2xGGMTx9B1JyV3Vgpunz+KWxeeQ39rcsKLgLTGpGJHsFUOIVGYxHtsSOYGCe4mJQ+D93eMq6sncb6+ilsb78GP9+En/XFQpfibPgdBLVpNFoLaLUPydd6YxZBfQI+u6hTSxF40i9EwZGCoizpI+1vIaEuY3sZ3c1z2No4g273LLKYGqAuAtvRW+7xCqe0A4eNhZImbTGDQIA6lTgN4QUdNDsLGJ8+hvHpwwgb0wIu8nQb6xdPYG31VWxcOYOYLmkBvenpbmWsdsUqmMJzHi/nuzTxMOBCwYOFEEpHtJULBy7sNdZVLg703WbPfjhZrymulx6CkCJuXlJb4my4ttHAE8+cx9/88E08/sQFbHRriHOKvBtSIZc+PYb6yvugLixQg+FjYXFBNBc0sqGgm25RTz31FP76r/8ar7zyioANvjdpUXKNMAsNVS0Fv2eORPBA1ge/54OMECvs5kIdqVNzc3OOFvUOzDQHLkYM8q0EF9aKlifWfffdh5/4iZ+Qk8SWDingJlfQuiUQ6dO+rdVqi2d+Ieg++wLePG37XLyBZr1HU0tNWAguxBvfgYsRh9ysquqqekrVQUa3qEW0WkcwPn4EtdqErPb3YzbuOY/NrbPo9y6KkNsjAGDZ2FxERWthiO1k5VuLVBkTqWgE8LII9doi2rT8nHw32mNLkmD1t9exuf4mNi89j/72ebUhDWmROofG+BIabGrGtffuJWyvvYmt9bPSHRykCvl05jC6A/M+XN0nhUYSyzyVcrX0ghANCC/gTfjBONrUGowtoN1mx+4I/d66rH6vX3kRvd6a9m5oTKAztoRO6zhqtTkRQm9tn8fGxhlsbr4pbk7ItiQWATubC4+eiXeiqaTJL8nHl0BI0s+KCqFZG2FtFuNjxzA9cwStptIDt7uXceXyK1hff00S6CzblHaEAX0RRYCsOhkB+5489AAAIABJREFUF1ydZeM5yVaZSCuoKK2YTXJuulKrkJm/o6sW4xPCDzuIGtPivNQaX0BYn5BV4l73ErYIoLYuIu1vSg8TKUaZhF+UNh47jE8gqk1jbOwIovq4FFJ6MTvUnsf29nmkyUUE0n091XNVgBCF2E3pWxLVZ6V6Um/OotacQhB1gLAutpBk1FlqF8FVlvSQ9DfR715Gr8uGVRflKxsORj4pSjk8oeFZkQWF6yW0UKClrjDSCUfiQX0Qq1oEZw1E9Uk0OvNiZhDI52Ffkx62Lr+G7vpZ9LZXVX8inb8T+ZukEj71NiEyNhGR2LCadA1wYXrwSGGjoEXd1Jl7IDd24OJADuse/1AK+TWZ1zMyCGtyjaZVd5qP4+JqgB88cQbf+8HrePLpi0gwhtxviY4vSXmPi6VCLd22E70WS1001MrFAw+8Dx//+MdF0L22toann34a3/nOd/DSSy8JLcqCB361Qm57TLJ8RNfMSgdvggi+Fw1w6DbF6gW/5+8p6F5YWHBuUbd41jlwMWKAbxW4IJq2betZEnzve9+LH/uxHxNwYR8EF/yZJwtPIIqeqLvojI3JKiD97nubF7B85nm8fuq7WL/8LJC+gabQorhGqCXzYbeoQUG3q1zsOBWEtsPVffYYIV98ElE4g1p9Bn7QkiQ1TftIksuIk8vS/yHAlvY6kISZPQCYnDGZY7dRJs0U1SfyJHVHRbQB/IR9S8YR1hZQax1CvT4lfQFi9kTYXkXWPyfViCzvI6V2odFB0JiQ1WPJZ/tbSLcvI9m+gjzbhufF8KX7sjZek9UnATnaHVwu1KyiGMEzqyTqpBRJ/4IomkC9PiFicT/wEfe3EG9fQtw/hzxnnwUfQUga1STCYBaBPyZgKMkuI2bPg/4qAn8LyHumqV1dqiUqkE9M5zQFXbIaRZtSaYbHhJdPOifRFW0OrdYUajU1OcjiDfR659HvLSNJ1oRyRVxBUXPGRnICILQzmzUpEFMq2zjSMKVsrwUCK1351+0tjS3NOLbUJNCit42gNoawMY4gaskNLu6vI+svI0s3gbQHUeeLRWMm3dBlrKnxyOvIDb0qZNWBTlNpVwBGwr4ltAr2Uqkwcq5YZ7Es85Ek/CykiI0JMInq0/DCpgKwogGmJuA+XyCNkcVdJP11pPEVqVZkyToCbxtRyG66HlLe3NnfhODS3KxZzdSbNY/fVEIYtFRdXbR6QZ61gh4eD2Phy7GwypMg6S4jY6PElJa8tF/WahD1FnwN9iphZSmTOGkl6frgwhyTxWsjXqsP8mYOXBzk0d2rn80uwFhwEcAnNRN1pGij22/hjTMpvv/Em/jBk2fx3InLyP1x5D7/DvT6PVmg4/Upohas7+kCirhFebjj8CG8//0PFW5RrFw8+eST+Na3viW9LpaXl4vKhe11YVkcVnthcyMuwlpxN7/yvkKwwurFELigoPt/2asRPwjH5cDFiKO42+DC8gaHwcU999wDOkapzayuFhBI2CYx/NlqLlj+0zWFHvpby7h84WVcOPsEuhsn4OVvoh5uIqIjg4hECTAGrWgduBhh8A1tR4TwKYPYhMdkL2CSGGlKSp573kUuItltoUSJr7/pGyJ0KKkU0LaP4EKdNki3yr1taQDn0zEqqSOnX7jfgReOwwtoFUsheR9ZQlvhbSCnZ3iMlNl0GCk9Jmzo6nySwo/7yrmnFaq5oMutwfxnKxaWws7PZVuesAomCR8JXRm/1hD4XAFqaAKZ9pClW/CwZto38wZBYXgTyNuSQCuHewM5NqVyQrcgNogTbnhuwAUpQ9IHQjx1Dbjgwpb6qfMP7HnB5D6nq1XAJnTclxUXAjE2j2OPhw3krIowVRWb30iOW4TbQgzWsSF442/50NukdofWBon8akXfmqSz94ZULihhYFy9mjppUbjsR6KzkXFJtkVIzqoJk2g2SJSVf469b0GdGt3yc7CKAd/SBNifgjfdPjz0pNstq1wBQgQ+QajqJ5KENr0EAqxcNuCTZkAakmcF6cYkQGgLGTw5aJPQs/O3mQespAn4oLBSO9kZipghVBmhJCsv8t4EgEKfkp7aslrJoxOwBM77uog5wV4e8vsYHudGvi20PQJyCuMFXJAOwZGVPi+0Yja0tFLsURCiBBQWY+TAxfAVyoGLEa7ZbpNdjYDcx4zewmqh6DRIw4o4a2Nts4aXX93C409fwNPPL+PkqS3k/hiiRhv1JvVjzD94Pchl4SSPzaKCaeS7uDiP++57rxjZMNchuHjhhRfw+OOPi6CbVrTVPhf2ey7wEDBwcZaCbZtTcQGWugvmTNyW+xNccBtDi/rh3NzcF37/93//3+xqoNyLDUTAgYsRJ8StABe2xGdt01getODCcgat4IknBR88QWyPCykxyoptjDy+gu21N7B55UVk8WmE/lmE/joCdrbkemHIZMmBixGHe2AzoQzJ6r+1MmWiSB4pV9y1KsRV2sAnoGAlgivppn8A0zSh6XCs+NS1cVVe9JF520JVCZlUxuSu83VpCRtJ12ytLOgKcEgQwioKaVqkwNB0R0yo2DjOQ5D5CPmUrF0tXhVUanIoLQWk94PRfjARtf0N5Dh1tZ1P7iMuVjl/Jn+Vv+NxMEntafLJ15FGZ0zqSeOjUJw3kk140jiNNBwKjOkQwuSfQEQFz0xGBceYKgqrJj6pYawbkJ4l9rSMOj8LX98OSS62ur7HJJbHESt4lmOmQxKPlcm4ggvp7JpnEjtVFhh9gQUXBmDYCyFBkDK1VHgs/GA2sJNVe0/G0g91RSzNuDofIwy0g63k4QQWklgn8hmlYiS8HibgTMSNFS41J6ZKwBgxkeeAsoIVBhw0I4SWKo9p+Gc7qxtptD1GaxQgN13TpFBF6YwTrw+laFrhFKtx1pFJ1SaiPxGBr4ILrXSxMaF+L3CLoEeE7r5U8aiNIcCWqhy39RgPUtFUT1NUQAy9Sqp4ejUq6kTGHqo430TgbytLBawxTLO3cvIesH0cuDhgA7rnP44RcBtTb9UN0i6bFrTj6CctrF4J8NwLV/DU8yt44eU1vPZmDD8ax8TULOaX5jE1O4FaxGsT7wW8NYWALF6pU93E5DiOHj0idrR0xtzY2JDmedRbnD9/XoCBXn+02m4do5g3cVtqMij6pu2staxlUz06R3Ef/o3bcXsuyM7Ozj5OcPEHf/AHv7nnw7+PD9CBixEH750EF7Rls5ULAghqMUiLIkpniY8nEEFGnJDH6GmDNK+LML2MEOdRjy6gUVtGgCvwkgR+lhsXGyfoHnG4B8GFSUp1+UbdVZRCZCsCyrUPfSZyGfJUV4nlIsjkX7YzK8WS1DHBpLtPjNTryX4R16yzEHnKkrGagQphyQi//UDpbZrUZ8h8Sb/lHznzrFwEWYRaXhe7V5ah+Tdmllq1UJ49exrIq3DlXXQ41rlDmxJZXY/UVlKuXqvTkoADsTtVICX9I4TJRKBEByqxDjAC3a70XvF9Jpz8PHx/qi1quoovOo9YQymJKYXkHgLqG6x7kYje+Vl1Xz0WpeyEvFFxddzyeE21hUm4ADMejxwrP0MiHcBFCmgBhpgaaMXCVjJUuqDie40IE30VHTKpTjONB5seaudvY62ITJoTstoAVrboOCUr9rSj3TbCcnU3Ic1LaVI6JownaQE0QSG9UQpguY+Q1S12zqaOhMCFn0X0MnQDYuVGNSR8CoGJHboztXXk9ULGmOBQUa0ASlbMFCSYxJ/zgvtWdCg6PxQsc4wEXOgby+8Cn7RAHpsnYk6OmVaeNGbi1iXVEW5vtCsG3AhPWnADO9UTXKiyZUdwIYDPQkEzHmV3vbdyCh+YfRy4ODBDuU8+iF5zhcyqDuKqa/Pq8GsT2I6bWF7x8NSzq3j2xCWpYJy5kKPemsEdR4/jnvvfg7vuPo52iybbKbKEurKaLFLotRWIaiHGJ8aLPIcggNULPqmX4M9VcCHX3iyTv128eBGnT5+WJ+lT1FbwWkvDGy7C8npI8GFfx1QunpidnRVw4UnLcfe4FRFw4GLEqO4WuLComwCBE58nCct6ROcEEffee6/YstmGMfxKLQa35QlCRM+TyJ4sFOSSjtOIYsx0ctyx4GFmagtj7SsIvTWERlQstpPc1rlFjTji197MioFtYiSaCVkot649pOIUxQLTNUBpLKwyMAnW19AEmslokOeIlElTPIRkI5UJYzepookCXFh/H1kBygPpI8En6TXaLNGsmltRuTjzWGcg41gl71YCDKs70NoGE0u9RFhoo9lqeZCSKEtGalbX5ZOxakEqjLRoM4k6V6u4ys1X5ntTcyK3DBVx80YjtCjjHiUAxoZDqT/aMVq31tVxax2rwE37WIQSLy3WaCLNfDeQz2FSVjkHNDYDdxZjvSq6FAszhG5kfNklHgakVGhVljLkiRjefhq+NyuFegxK92HFQ2eJjEJRLrEfVMGMziT9p/jUaDlo3iDns1qQasPL6ocw42usZWVsClcsBUQaE8ZNXt3EzWxnx0KqB0rxUhJfqUcpXc+MvbKdO/LWVgy/0/3anBDV+TYQAEEaxpq4pKvp3DaQzwEMQ+kzlwhnRfu2r+XuBW4UAV1c4DXIj2ibzoUMdtxuwgsn0O3VcX4lxzPPX8YzzxNcbOLcso/JmcO49/4H8Lc+8hN44KH7MDnRlMWHpB/Dz6gtNG6FKXWBHsIolAVVLqAyJ7JWycyTrIDb0qGksp2mQnd67bXX8Mwzz0jTPQIMLr5yIZYVEFYv+JrMl/h7S4uanZ19Yn5+/guPPvqoAxc3Gv638XcHLkYM3uc+97nZbz322COrK5f/p9OnT812tzZDruYx+a9aolnBkXV6smDCvk0VXNjGeLa8R6E2Bd3UXFjbNYIKWs/y9XiSkIvIk4iInWVApbX00G5kODxbx7vvbOPwoRyzU100al0VdJuEyNGiRhzsETbTZJFJj9pkamKlCRJ/ts3ANDW0CaN1K1KLTQtS1EkpQ8RGcoaCon/3kVJwa/jwooo2yZ7SR2zCpsl9kDNBN0mkiMbNcZhqizoxWU67SeSGwIW1NC0FziYnLZJimz5bUKKfQwEKv/BG1NfkX4CAUn2ksiF0LwsutD+D2sGaZwEc7Aq7rmDbhFvBhSbm2veg1EoUTddES8AtMrHXlb1JZTLARd+zBBkKMOz7WyBkLaxM88OBpFntc61WQ3UbCu6o+SirHzxGbRoljQLlnwVgGird13xfGQel0JWOVkJcElCh6g0VfhsX3wFwYbUkigkV6tqU33a7JrBQPZAFFxYWKwXNgDAzv+wraMwVLOrIlzHTMdQZW8K1onlGOTdkx8o2yher/L0KLhR4W5AngM+BCwcuRrg2u012MwL2OpuLqQeroXQ29MMWEIxhq1fHhRXguRNrePq5Fbz06ibOL3uYnDmC97z3fnzgb/047n/gXkxOtBDyNpCm8FJeJ0l/5fWG5hdAEAYCBGxTPIIHfk+wIdRWseFTahSfBBwEF1xsfe6558S6lkCDIIKUcgsumEfRbYqLsRXNBSsX//n3f//3/7WrXOzmXBl8LQcuRoztV77yldk//a9//ulLq6v/bDfBBU8SggsCBYIL9rn4wAc+UFQ1eCJR5MQT49y5c3IS0Z7tzJkzcsKwIzCtaMdbwLGlFu6/Zwp3HYuwNB+j1YhR44q6CGOV5qAr2mXSYdMEmzKSQmLThBFDc/tuJuJiCyxssq/5kyZcpkpR6CzKhFFjrNvwNZjwRdRqiK5BQYOuG7NbNd2muIdJVuWrSUtNVUI1DXY12yaXJnkfABdWvGCTbEtN4dKzdU1SEFMmlppkawJvPpcFE8Xom6RRtCYUlKtTlpa/q+BCE38FSgp+LCwrqyYGXBSfUcFZsYKtmfnAEdhR0DgZypMchzpk0YVJ8aCt91hBN39n6W6a6OoxlzQpjYWtSpneHAV4M9QtUsdE76FiRXklqWiVK/8KGMqHBTllWq7vL704jGBb2Gx8fwEWBBgKLiptUipJtxlTA1q0glOtSphZJT1GzBkvn91U0oYqWBYIFK9i/eUtHCjAQTnf7OsazttV4EF7mxQCGnPstqNGCS602mO2E9tKBy6KeVLBcq6J3u17+3lnPrlZojBrAGL0RpVbQHDRxla/juVVHyde3sBTzy7jxMl1nD2foz2+iMPH78J73nsPjt95BJ12XcCFLGokFAsaZZvvod6ooTPWoRZCqg7MdZjbEDxQK8Gf7QKudYUi8OA21GRwsZXC7wsXLggDhNsQXFBzYWlRfB0CFb7+3NzckwZc/CsHLm7dLHLgYsTY7ha4sAicE90icAsu2KGboqYPfehDclQWvfOk4wlGQEFw8eKLL8r3ROliQOTFGG8Dxw+18OB753D3nXUsLaZo1/vCNffIFZfyo2Yl2kSvdJsp2RlMXBy42HFKmER3YAXVWHaKU1A1aZKkS12L1NrVVi7KTsiauyr40HSSTebo7sPqhSbECizITyfHlVkmk+Wy+VzJTrLUkRIW2qS9rCqY5KxI7IZWmSWxtEx4Cy5sQm3mhBEBa6frIo2srFjrKr0FDpJgihajBBi6X5lgDlKTTCJOqpih4lhajCbsBAgayzKJZTWmXC8vO34TSFtwEcCv0LZKelR1pG3yqmNnVNgGwFTBhaX+MPlNRftSVFcoWDfHZ7tPl6CkPK+K6lF1Fd9G0TSPU3BhmsgJgFUwplQos95v+jAqNUrBYQlYLHCzsVFwVQKFQXBRJTUNzP+igmFgiu39WKCk8hZSVmJUR1NocAZ6WZTA0r7PQOXLNlaUqFoQZF7LVS5c5WLE+7XbbLciQBMRpWdSpyfGGl6IIGwi85rYThq4vBaK1oL9LZ45sYrTb/QRRFMYm5jD9NwsOuMdhKFpUsqFN9prS1sj1aLNzE7j+J13glpT5jrUTRAwsCJhF1Ft4zyCBWt2Qzo5F2UJMvhkN+6qoJvduq1bVBVczM/PP0Vw8eijj/5LBy52a55c/ToOXIwY290GFzwJLHfQNtE7evSonGA//dM/LSeJbVnPhnm2ckF+4cmTJ6WKwRNGbTT7GGvlOLbUxAPvncG7jtewtJChXe8hFNsfdbah974DFyMOuN1sSO9VggtDibKcdOlZYZxuJNljAq7OQEy0TEsys+RsxRXUEugqOSsXoTTeU9tWpaqwckHbT4ILpRwZuw1DtjIaAENSEbhQHK+tMlRpJ2U6N6Q2KIKia+taCreVBKloyFtZp6mS3mOTXgUM5X6a/lothtVDWMqW7co9nHCX1Q+hhxWAzrg2FSJr+9pa0SkIafb9JU6D4EJF6YbyU2gvijS9ABPFcRcpPKtTCtqqJCNbHclIeZIN+FmVFlXQuAogMATSCr2FpWfpZVh/MtWLSpWj/KsBFhWAUQVZZUXAvG5lVMtPugOorGhyqlWkci6VwEIcrgYAxrXAhSxrVOJqx9yCT/uJdV6VgLHs2G7noI2no0WZOeIqFzd5EXebv50IlOCCuk2+UqA26WAX7hY2t+s4/XoPP3zyHJ545qJQo9JsDEHE3jwN5D5NJ3piwEFnPVqO0yjEasoO3XGHLKp+9KMfFX0phdzMc9ih+9SpU+L2JO8aBAUtytKnrB7Dgg+CFW5HvQXF2/w9X69qRTs7O/v03NwcaVH/woGLtzMzrr+vAxcjxvadABfHjh0TvQX9ngkuiMQJKqanp4U6dfbsWTnpaNHGEuDGxrokNhTQdgguFpt4371TeNfxOpYWUrRq25RNyWIyOyJLp2ZXuRhxxM1mO4ILK/g1ybQkswQXNqnTpLoAF9bW1Pyd1YlS+8Ck15KgYuHVSwpsGu8puFAOfpl+qpBZ9Rkl0YY5ojh6FIl9hUNv0tfrn/ClbqRSC1DLVLGF1RpLsSJ9FVWomria9y6AlV3NLjg1ZjVek8yq/kDTTfvZ7DEZgFFQccpqkAAxQ4cqqyKmiiIvX658V9P4YiF8gPtvqUnlNLEUp5K2ZRJjnksFULCxsQm1mNMW7DUFbeYzVbQW8kpGd2JrItVjlNgIMqiMXJVbNQQgLIgo0IqdxsV2Nnk3Ww6IqgeBaDkmBvYYcbt27TbqiyJ2FZqd/JUaGzvmWhXTqpapvFVqX8NzqhxDGzMLJt3tShcQzGA6QffNXcvd1m8pAnKuS+WCs09dB6UXEm2o/Q76WRtvnInxwyfP4odPnsezJ66gH7eRgX192MmbDWjVNjwMjW7OOC1ygfWOw4cl7/mFX/gFoYaTDsUeF9/+9rcl1yG4IIiwJjdyzTQMC9uZ24IKbsMnKVHWYZNVDVY4mEvxd/Pz8wQXX3z00Uf/uQMXb2lKjLSTu1qPFCbg85///Nxfff1bj7xdzYWlRe1UuSC4YHfun/qpnypcpEifIrhgFYPggrSo0v95QwXdAi4yHFtsFeBicT4xHbop/uQKuenQbSzlHC1qxIG/ZuVCxWilQNVSesxKrOlJoCJe+9BkSVb7CxtUk4QasEBamhXbap8LpVWpI5MCDFY5KADXBmeldoEc+1QEzaohKHjqhfjb0mo0NRz8aNaJyqaNFV68lC0sB6cCEnYEF3Yl2iaEmjzbY6pGvQQQjEdZGeE2Ss/TOGl1pKINkR8suLDHay9ldhxsYmrT7arAWLP+wc9f1UPYioi+bZVOVP5cQg1LyypZO7bSUsjci+pHOWdsJKwVQNlYTr9TVyfVHgwl/QOQsnwdSyGzYuvq5yOdqto0sBCs2CqIAQnDzCN19CpBo61a2KgWma6pGpVVHIILW+Ey54oA8LLCp0c+RKGS35W0PAtyJQaOFuVoUSNett1mtyYCon2Q/kY0GgmlOsFu3Ocupnji6fP4/uPn8OTTK+j220hzgoum2raz/xN7QbGgKaJw1arRPntp6ZA4ZP7cz/0cDh8+LOCCHbpZuaCWglayzINIh6oa5lS7c/PTVrt0s58FQYY1y7ELtQZcPLOwsPDFo0eP/vPPfOYz1RWxWxO02/RVHbgYceB3C1xYtygi8WFalK1cfOQjHxFwwRODX2dmZuR78g+ffvppoUWdP38Om5sbpvFVT2hRRxdJi5rGXcdqWJhL0Ag3RXMhiYWIS13lYsThHtyskqUptcZy3IevS7q6r+5OVUqISdCKyoUFECWlR9a9jRuQTagILtjGzLoHCWAQ8be6S4nrj6EP8bASdrY2TfJU4G1FzBaEGPKJSdJ2OvkH+e9lwm5XsXU1vhTgShJcgJcKsLL6DBPJ6mK7jaGCC3JxFTzwZiWr2HRDGqBmVYCOxRi230iRdFZpavpuFi5IRce6HBU6hTLxt4NdHGPRZ6GcBiomr+xTrNizqmTdo4YqN2Yba6GrQEmtHUtkY4FX6RAlAFP0Iol6w1f0URbt6Ar2MOgiYLSgUkGrPlRLVR5nmafbqV0FImUVSPVZw48BgGHmkoCKoiphtDZF7xM7/zlXrG7IrIIaCmFZDTPbFvofHZWSrvWWzuADs5OrXByYodw3H8RWCTSZ12t/QktaP0BY68CvTWJ1LcBzz68INer7j1/AlfU6+kkTQAteUDOW3ErNztMYWZrIelUYRlg6dAfe974H8LGPfUzABbWkZGh897vflYVUuj0x/7HgwgIMuS7wumaqGAQTpELZ/hbW5p9VC0sxpyPV/Pz8s4uLi188cuTIbzhwceumoQMXI8aW4OLrX//WIyu77BZltRVE1sePH5fKBTUXtq09v1pwwcoFwcXLL79sOleSFqWVi7F2juNLbQEXpEUtziWoR1t01q9ULtQSUwXdJSff+u5ogmtv5iMG5jbZzNKSNDnUD60njz2FrOOOSYQK6outVtj+EKYJmtnXkKCUcGQbjxkqjFYuuIpue0kYRQBta9k0rahyaC+MxPcQm+ZodEdS8S/TMrNaLEl7CXyqyad+qAq1p/heX8N2Kbd2sJbmU4KLKh1Lxcg2ZmrbWkkRTQM4NeYtOfiaRKtGpar9KL4v6CB6nPoefF0DoiRaw3Qq/WQW8F298k58bpu2WR6T+bl6dbSN68x8l3PGamNM75GcmiYzORQk8QVMA8IC7FRF8zbmWuWxzk4KN8pO12oOYM9Xm3wb1yuLCip0MSt618O3ZCsFPpqc2r4hdvZWqjjm9WRLoX2VD1s4sEBLZn/xy5IaKJ3NoXaTKua3x5wCflwRapuxE/tkbaqlR2RpWCUI25EJdptce6of04GL23DQf8QfWVMCLnhoh2y5nmZ6bQhqbQS1CWxuN/Dq6U08/dwl/ODxCzhzPsOV9QBxUkcQNkz/mhQe7cGzBDmfOZv71nDHHYfxwAMPiuaCtChqJJjn2MoFaVG2L5g0CTUUUYKHak8MViUo4qbewgILisMJLEiJ4u8MuHiOlYtPfepTv/Hwww8Pcot/xLE+SG/vwMWIo0lw8bWvffPTq5cu/dObtaIdrlbwLW035Cq4sLSon/3Zn5WTgSeGBRdW0F2Ci3NY31g3J9q2EXS38OB9FHTXsTSfoBF1lVRjLg60o5UzqVjJVaedwtmmWDGuMvlHDNAB3kzSM6N5qLr/FFUM0VRQdK3r7ZKkV8TXJbXH1AUqXPSqlkKBnU0CtQLCv0s6ai6oakWaI2LzbYIL0ygt9RVciMuf54n9sIKPijWszAWbwNmeETbx48zQhL3a2E6PmOCg7PCnyaUVOCs40M9ttQ2GymXjYJLvap1GbXN5bGVVpaCASUJuqEtiwzrYuI+TVqo58voab8UuhipWCMFtWstYliDEXvQs3Uk/nxXDm/gbByq7vl64RxUWuDZ+5Vizr4am75bqRKCkiXNJrbJCeeuEZKNS+DgpZatCeSspYGXFqKAqmWpYWSmzWpeqVW/VoUljV/bjkKuRiV81zsNuU8PVDgOtbTykn0ei/UUEeFlb3mrvjJ0qF9oHxXbsFZ2GoViV4172AznAl5mRPpoDFyOFyW20mxGwyL7ot8TFiVzco/ywAb82jjht49zFDC+9soXHn7qEl06u49xBmQquAAAgAElEQVSFBJtddZbSCyDBBa81sVyrhU3hhzh8+AgefPAhqVywkTBpUcxzvvOd70jlgj9bChSrFtaWtgosCDoILqi14NM6cDKH4vfWeVPBxeJzS0sLX/zEJz7xG7/yK7+SOd3Fbk6W8rUcuBgxrm8XXFgK1HDDvWFwYQXd1kGKoIJ9LrgdPZ1ZLmTlglUMukX50plmG+1mgmOLDalc3E23qPkUjZCCbisQLkWzVZqI/fjVFd0RQ3LbbFaCCxVelx2TDZAwfRwUXJjOxSbZsh2RByxAC7rIwNK46gts5UhAha4yW3ChlCgFi4FULjTBlW1M5YLggvcCabQmjc94UTd9J3YEFyWguTa44HFYcGEBkgUXVj+iq+/qjGVtVE3iXQCtYraZnhw7gwtNlDXJ1B4Pw+vW5Sq/gmMDkDyllpUuU3Z8VOhuKxxVcCHRsqv1RaJeJtbFJC8qA7ZLuFaARI5ikmFJro2gXqOkVRjrVDUATAubVSulMfWZ4uAqC2pVW9fygCqan6rK1ybzdkMzvjJ+Gg9taGg6nsvvbDXFxtlUL82x2BkyeMJfDS5o/avrmeY9bDWiGKSdBN2msiMgzOgvHLi45rXVgYvb5razdz6oXCLJeCAtihdcPfeTjHb6EYKojdwfE0va189kePbEFh5/+gJOvbaFS2se/LBttHOsxmpVVnpuiUmIL+DioYfeX2guSIuitpSCblLALbiQqxcXzkj9NXQo/kw6FClTBA4EGKRGkQlCOpRdoLWuUvz7wsLic/PzC1/65Cd/4TMOXNy6aebAxYix/dKXvjT/V3/19UeWV1b+2alTp2ZupkP3TpWLant7AgmeBKRFEVyQFsVSnj0x5ufnpYJB+1kLLs6dO4+1dYKLED5YuYhxfCnCA++dwruONbA0m6NZ68G3zcq4UmCY7KoLriRscsJXec26bFuVuI4YpgO7WelZZJM1E78K915TXE06i4SzYulanGyVRLUMmHm9AZqLdX8ydh3GpUf6YFSciPT9FGCoW1RFhCzgwq6Wl8n9oDjWvGAhmDVAoSIc1j8pSaa64j+oiq5QhQxdrNxvECDYfg2lIF4T5FLzYWfktQgxBmBUwEUh/N5hFhaLbxUlgm42/PoVsDHwOqWguLxo2u8G54T+pPPAENkK+1ZD0rpu8lgEuTg2gxgHjn3n+VIAiOIdqtuZOoypXmltowour336XmsUBm4gUsGy7zH4+QetiodgSlFNs5UZOy47w5oDe5EZ4YM5cDFCkNwmuxaB8lpvCJbS0NWuOnBxiB2zQ8BroJd2cGE1wvMv9fDY37yBF06uS/fuMOxIPy6h53JRxbgcqvmUj8XFJcl7PvWpT4nmgjQoukU99thjAi74s61YsELBp6VE8YMSWFBnQeBAoMGF2G53C93trjBA0iRFqt3/UKvVMb+w8PzC4tIX/44DF7s2T3Z6IQcuRgwvwcVf/uXXPr2yuvpPbxZcSELGxM+IuOXWKaJN/R2BBJF21S2KPxNc8ESx4IKVCyvoJri4sr4hZUXf28YEwcUhHw/QivYowYWHRr0PX6gaGXI6NFgqiawRltx0m7OUSZEKhx24uM7kGAIBg/Jg9XsyXBPNFatJbJHE33jySVI3XOAwuw3+Wn/SlfPyrYv3vVqxe4M3H7w06HGo3mQwoayknQPgRF++2K/6btd6jYG42MT3WodZft7yo10rBb5xnAe2qMbK/mGUMavsVwqQLVAfCsAoh3TVHBtlpxvM2R3GaFdJkFrKGTqIylheN7bD++3SeL7NsO2l3R242EujcfCPRZZ7zEKjmpXQglbpv7Z7k8+KBiIkGMPqegMnXs3wze++jmdfXMe5i9ywDU/MLOgYxa+mug/238qFmXHffffh53/+57G4uFjQoggw2EyPGgwCCj4IMqqOUfw9KxWkQhFkMK+S5nrdTWz3t5HSlUrwDI/eQ1RrCLhYXJj/0ic/8fFfd5WLWzeHHbgYMbbvFLgggqcVbRVcLCwsXEWLspWL3Avgez1MtPs4fsjDg/cQXDSxOAQuxKNaGrtpuingwq5om3zAggtWOEpx8YgBcpu5CLgIuAi4CNzSCDhwcUvD6178qmUBYzNhcgTq4sTB0GMnG7WFESImabl5B5c2mnjpNQ+Pff8snn1xE2cusFbRRJ7RyKEv4CLwtNkogUA/iTExMSGsjQ984APyPenetKC1/bxIb6o6RFn9BasUpEJRxM2v/L1oVbkwu72FftwXBZjoDKnx83wBF3ML88/Pz8996ZMf/zkHLm7hjHfgYsTgvpPggla0li/IygbRPL+SFkUuonboPo+1jU1TuXDgYsRhdJu5CLgIuAjs2wg4cLFvh25fHnhVK6hazSq40GauSoCkaXYHq+sKLr77+EW8cLKLc8s+EjSRpT3kbKQnHX3ZoduwN3wPfhBI5YEMDQIGVh6ou6hayFqdha1eWNtZVi1Ih+KDwIKLstu9HpK0jzRTAxv+x+oFAUZUq2Fubv65ufn5L/3S33Gai1s5KR24GDG6n/vc5xYee+x7j6ysLt9SWpStXLBdPZ8EFUtLS4LyCS6sW9S58xewvr4J+K5yMeIQus1cBFwEXAT2dQQcuNjXw7fvDl5pUVa3dS1wwbKGL5UL0qKefyXF955Yxkun+li+XIMXjiHPYwEXadZHGudIk0woS0Go+gk+WH0QFyrp6J0W2gpLISegsJoLAgo+SYVixYK6VUsv74vtrFrdqqyM9HPl6EaRdOh+dn5+8YvHji25Phe3cEY6cDFicD/3uS8vPPbYX71j4IIt61ke5ElG72c+Lly4UIKLc+exvrEJR4sacQDdZi4CLgIuAvs8Ag5c7PMB3GeHX4ALJuo+LTPKykUgBCl182NvmzTv4OKVOp55qYfvPn4BL52OcWmtiVprGiG5U3kfSdpD3MuQxInkNl7gi1kNv+fDfrXWstYMh18tmLB0KH7lg/tTn8qqhTQeTulEZUxMRHweiH8NnwQXc/PzTy/OL/zn3/m9//dfOBvaWzchHbgYMbbvJLj4yZ/8SRExEWDwZDty5IhwDi9evCi0KFrRnjt/HuvrW65yMeL4uc1cBFwEXAT2ewQcuNjvI7i/jv+64CJPDC1KKxcEFxcuR3jyhS6+9b03cOLVHi6ttzA2sYBGo4bQZ7Wij6SfI0u1OhGndJBSzYa162fFgfkOAYYVcFtAwUqF/T0rHJYKxaqF7WeBjMej9trqMhUK+KH+QsDF3NyTC7PzX/idP/jsv9pfo7G/jtaBixHH68tf/vLCn/3FX356dWXl126lW5SlRdF+jbxDonK6SPHksuDixRdfxNlz54QW5QWRE3SPOIZuMxcBFwEXgf0cAQcu9vPo7b9jL5t/0v+QblGsXNCOFggq4IKaC9KiLgq42MJfffsUnnlxE8uX6+hMLKDTaqBe8+D5pFnR4VJdnxJWGfjPUK8sRYqR4t9tDwtbpeDvuS2BCcGEfdomebb/hRiVC2ABMlZVUnWm0iZ6cz9YWFj4/KOP/u5v7b8R2T9H7MDFiGP1+c9/fvHr3/z2I+8UuFhZWZHqBU+aO++8U04K/o6VixMnTuDMmbPS5wJiResE3SMOo9vMRcBFwEVg30bAgYt9O3T78sAHwYUvVrTD4EK603iGFnU5whMvbOGr33wVTz2/hvMrIVpjc2g362jUfQShhyioIwwiAQ7SGcc2jjX2/DZQtnrBSoW17Wc+JBWPOBZgIX0sDKXK7idW7GWrJiRZLiAmy3KhVi3MzX/vjkOH/tPv/fZv/+/7clD2yUE7cDHiQL1T4OKhhx7Chz70ISwvL0vlgkj+7rvvRrPZlGYyBBcvvPAC3nzzjPS5YO8K6XPhrGhHHEm3mYuAi4CLwP6MgAMX+3Pc9utR3xhc5PDZhNeAiwuXIjx5oivg4snnruDsRQ/15jTqNdrGspu2h1rYQBTWBFxQc1F9VPtY2MZ5/DsZHLZiwe8tqGB+ZAXfinHYUJYa7ly+sqksKxaJ2a5Rr2Npfv67R5bu+MJ/t3jo//ror/966nQXt2Z2OnAxYlzfKXDBZjL333+/VCkILniy3HvvvdKBkpUMdugWcHHmDNbWXOVixOFzm7kIuAi4COz7CDhwse+HcF99AIIL7WORC73o6srF1eDih89t4OvfeR1Pv8Amej6C2jjCwEPgZ/B87XMR+Or8RHBhQYTVXRTUJqO7sP0rBDgYNynbkNgKvgs6lcdjpS0ubWhz5CJC98A+XxR518MIC7MzzxxZWPzKL/3Sz/+fSdK4/PDDD/f31aDsk4N14GLEgXq74IJvYxG2PSEsIrcofGpqCocPH5ZKBYEFRUo8AQ8dOiTlPFrTnjp1Cq+99houLq9ga6uL3AvhoYvxFpvoAQ/eM427j5kmerU+PJ8uDJmcaK6J3oiD7TZzEXARcBHYgxFw4GIPDsoBPiQFF2pFazt0F7QocYtKRTgtCT0F3ZeUFvWX33oVzxBcrAQIogmwQOH7qXbozgPpiyGgQp4q5q7mRXw/W8WwoKL692q14qrwi85ClBx8Ea1g0Is2y1D3fcx2xi4uTkz84L75xf80EzXOzDVbW3Va4+Rx4GWsdcBQtigN8dM4SbqL09NvziRzK4c+8z9sHeDh3tWP5sDFiOEkuPjmN7/9yPJbFHRXwYU9cayfM8EFHwQQ4+PjAiZorca/0x2BVQueaPwdKxp8bmyyA2UitCgv38JYq4djS8BD984U4KJe68kJraeZAxcjDrXbzEXARcBFYE9GwIGLPTksB/agrk2Lyk2HboKLDB61GIVb1Bb+4hsnpXJxYTVEUCO4YIdsBRd56sPjPwojpAOfpqFV21l+bysaFmRUu3TfMOBGx0HwkvE9swwewUUOTNRqyUyjcf5Ic+zxyTA8P+752/UsD0JkYYjc8wMRkuce3zDL6Gu7PlXvPD823nyyfccdJ+/79V+/5KhUNxwBGVr3GCECbxdcWPRt38r+TDGS9XkmB5EAg/oKyzHk/ObviNRZyWD1gn7O4rKQE5X78PJtjBNcVCsXcz4a0bZULhy4GGGA3SYuAi4CLgJ7PAIOXOzxATpgh7czuKCugeDCduhm5YLgoo0Ll0Oxov2Lb7xyTXDBDt0sJ4hI21RFhsPGv1nL2aol7XB141rhVvgiffOQS4vuDH6WIsoytLMc4xkwmXsYz4FGkiKKY9TzHKGfIwp8bc5nXiMMw3hxZuGNiYWFL8+/667/cu8nfu7b+OhHnVbjBnPdgYsRLwZvF1xYZG6dEezPFlwQTPBhUbrdrspDtNtqSdAHPB9xmgMZaVEOXIw4lG4zFwEXAReBfRkBBy725bDt24O+Glz4SKl9IHVoAFyoW5TtczEquCBlyT6s1sLmPNYtiouuVaH3KMH0CV6EEJ5L5YKN/kLkAiDaaYaxOMVYP0EnjtFOUzT5hIdaANGHhCEZIZB+HF7uZeOtdq8xNflmfWb6h4177/rjaGrmZHtsaqXTanVrrdbm0Sja9Jx2Y2BoHLgYZaYCeLvgwjaGGT6BqtSoqlfzML+weph68im46CfkEpbg4qF7p/Guo00susrFiCPrNnMRcBFwEdgfEXDgYn+M00E5yrcOLiwtKrqKFsXKBTUXljejig7VpNqHpUURWFhwMWrVQhZpCS6kcV4mVRbCjDDP0BBwkWI8TjHeizEWJ2jHMVpJgpYH1AIPURjIU8BJmsmzRgF6q5X6E2MXsDD3uBc1TtVqjdUIfjfN/bVmp3OqPTd78sN/5+dfxUc/2vfI/7rNHw5cjDgB3g64sICC5T17ElUFSbYhDKsXw9Zq1cOrWrNJO3t4SKjXzqvgQjUXC7MeGlEPnk9dhtNcjDjMbjMXARcBF4E9GwEHLvbs0BzIA7s5cEFaVISnTnTx518nuNjAhdVrgwtrG2sDZ/MkAQe+Cr4JLJg32dxplCCrCJ10cVZYWLngWZPCzxI00lTAxWSSYrqfYoI/92PU+320kKMmVrkBahGrJYE4TGVMspIMiechqdWQjI8hao91a7Vmv+aHCYLaZn1y8smxufmvHbnv3q/E29G5e7qvb3qf+cxtDTAcuBhltr7NyoVF5FaQVK1eWGs127regoth7+YqPUq3IRbnycPy3dXgYnHWAwXdnkfNhZiyObeoEcfabeYi4CLgIrAXI+DAxV4clYN7TDcGF1bQTVrU2HXBRUBBt58jT0lZ8q/SXAxXLiyosF9HrVwIuMg9+DmLIx5SdgVHhiBPUUtitOIYE3GC6TjFJOlRiQKOOjUZAcrKRehrJ3EOb0J8kaGXZdjMcvhRlAUIEeZBnvlRFk1ObXcW5l8+9P4H/ySYnfgv4Y8/8MJDn/zk5sGdGTf+ZA5c3DhGssVuWNFacFGtTtjGMHSM4u+tX/Ow5qJa8ZC/kRYFHymx8XXABR0aCC6cFe2IA+02cxFwEXAR2KMRcOBijw7MAT2sa4ILCropkhYrWrpF7QQu6BbFysWkuEUF1D6wuV2mUmkr6K6CChtGK+i2wOJmNBdyzIYWxVXYLKBGNUeUp6inKTppgol+gul+gnE+kxRjKZ2kUtRCVksoJvdl8VaOg1DI6C/6aYrNNIaPgMAChBipHyLvjMGfm15vHT9yyrtj/iv+0aUferMzZ9aQpwm8Wub73mRncj0MwzeWlpaufPCDH1SL0AP8cOBixMF9u+BiuEGMrUxYzUWVEjWM4IeBRam5CBATXQxoLnayos3E99n1uRhxsN1mLgIuAi4CezACDlzswUE5wIe0M7jQDthhno8ALmhFO1UBF2LcVIIL24+iEsNhQffNVi74Ul4urf+Q5RlSNu/zMkR5hmaWYZy0qH6KqV4sIGM8TtBJMzSRoR4FiKKA7TGQZKoBCeAjzD2kWYo4S7GdJwI2anmAWh4h9UL06nX0J8aAxXkEdx1+0ju88EI6M/naVp73+znaCEJvvDF+odPpfH1mZuaFj3/84ysHeNrIR3PgYsQR3g1wUQUJ9gQiuLDt7HeiRHEf+3sZMNNsxvOp36BblAMXIw6h28xFwEXARWBfR8CBi309fPvu4G8duCAtitUBikavfgxXLm5Gc0EHKs8PkXk+kjxBAtr2pwizRMFFnGKqn2Gml2Cyn2CMjlEUdntAqx6hXqPOw0citBAg8Agu+HOCfhajHwpdBHUEaKGOLIiw6QfYaDawPTOB/PghZEtz2/nU5Ppmjq1+hrbvB95EffzizNTMv1+cW/zTT/03n3py302GmzxgBy5GDNjbBRf2bSztyZ48FlxQczFMiaruU0XzCjhyNpxEJuW/LsZafRxd8vHQe6fxLnbongMabKLnxaq5yFNTuaDHdAVVitgpl5UI/c40tDHbqOmcnSY7fX+jvwuk2uE13H4uLjczB25m2+qcc/u5eXYzc+Bmtn1n51nhqlO9Z/E6bXqRIU+RZYkkR61mHe12A81GTWgeYi4oxv/iAFJMCXEdZA/milOPvLxkaOYdb/T9jf5+rddz++0c5z0UF3vn16ngIfUAFgWYU1BDQXigjxAJxnBRBN1b+IuvncQzJ7SJXhhNwmcTPdE+kBalk9Znn4vSIGpgDr4dQbe+C5vnUW+hx0tBd5DFqCcJxli1iFPM9TPRXYwTXCQJGnSTkspFiJC0KDbe8zyEPilQPvpxH72sj34Q09oKdYRo+nXkQQ2bBBitpoAL3HkY+dJcL5ue3Nz2gq3tFG1CqbbfvDgzMf0fpian/uTvPfz3fjBi6rlvN3PgYsSh2y1wsVP/Clu5sFa0w4dkKVSD1CrapLHESGlUD+OtGIeXfLyP4OJ4A0vzHhq1LnyvD+Q8GbhxIGea2MCxAZ8FDQQW9mma2uiKBZ/XutnqxUbvUvYxyo3Z7bczWHNxcXFx59FgMd1dX3RG2OtqkepVHAABX36dywJSnsWoGXDRaTcFXAShSewEhHA7ggu9wEs3AKIOkzzKF/mPGZm9tlfHQbsH2LsD6Lgp2ZsuTbn99K55cOKilq4EmzJvSJgImHRzrvV1zL0Q8JvoZ2OisXj6xAb+8hsn8cwLV3B+hU2Ap+AHoXbnzqnRqOYMSl+SaTdkRctqxVtxixKwLLDHE4AhvTS8FEGeKLiIE0z1U8zGKWaot0jUjpbgok4b2ojuVAQ+fBVWLgguPCRxjD7BhdeT4637ERp+A1lQw4YBF8ncDHD8jgs4tHAmnZk41/XDbj/JO37ue52geWFifPxP5qbm/vrv/vLffWXE1HPfbubAxYhDR3DxjW98679fXln9tdOnT812tzZD2pRx8ttu27aXhT1Rqo5Pw29T3afaSM+i5Rsflgcv85DFQOjFGGunpPvhnnsm8a67WjiyFKDZ2IbvdeHlPfgEFxRSEVzkoaliBHpLEGBBP2h9Sv2iABdmFWvgJnetm04FXPAFig459vduPwmsi0sFmJpLkIuLOeVtIufiMrh44eKiyw/a40iag0kyliOw1ec8QZoSXARot+rodFpo1mogg1aevjYWI+ldHAvN8pK48AhmsAtOJkG+Jri41oLS8ALJMChx++lJvp/iYpb+KVzOUgQhc54UXpAgTraRkzkRNJH7Y9jst3Hmgodnnl/DN77zKp578TIurORoNGcRBDWZb2naRxhwHmRSwWBnbwWkgwBjuHJRteG/cW5EhyfmOAESCrolp0ml6Z8IupMYU/0EM3GKaf7MPhdxH23PQ52C7og2uAp2jK8VQuZaaYok7aOf0eLfQ+RHqAUNxF6EzTDCdqeTeEsL2/6RQ9/2Di9+P5mefHEj9+PU81uBV/PmmmMrnXbnyaVo6exHHv5I98afY39v4cDFiOO3V8EF65R+3kezHmN6OsO77hrHu+7q4PjRBqYn6dnch49teDwh2LxGapqsYIRaDvd0HSrzCSxYMjfgwjgk2Mp4GaZrXRiHVxmvglPXWQmr3nTcflffgHaapG4cdj51XVxcXK6XvO3n64stMEjmY9YoMlO5oNNgiizto14L0Go10O6YyoVQUkyFQ0Kj1QtSWwRGCF+qWr0wIMTWIuiUY6lX1yC52oKHTSikhuH2G1iSszHaV3HRUoVhOuTwvQSe30cOrVqEYQN+NIatfgMXVz28fHoLP3jyAp589gJOvb6Fy+sBavUpeH5kKmYJgoB5BnUQXGjj61swW1Yv3ja4yENhaHDepprhiBVtPe2LvsK6RRFcjPX7aJIaFUBoUWHoGxohqVtqaxtmPjno6KV9rPc25ZAJYDwvQuLXkLY7CGZmL47f++7veVOTfxgdveP7p6Jopdfr5du1WjA+Po75rUZSW6xt/8qv/Ers0b7qgD8cuBhxgPckuOCqAc+ePEYU9NBu93FoqYFjR9s4drSDxbkmOi02hkmkehFYeza5kbBqoSVDgRMscxJgmPK2kKekHDpigNxmLgJvOwJusr3tELoXOOARID3FUJl4BTdVC17FM9FcxGjUIrRa1Fw00Wo2wN6tlFYEKrpQYCFVDwMu+FtqMshwuglykyTLVWnGiKQot98g4cySzPZmXLSapQQhAlQCgwR5loAmrb5Pj6UmVi7neO3MNl48uYYnnrmI029uYflSjq3tGsKoA7BCIZf3DL7PfVNxcioX0vS7ak+wahO9m6tcKEND3KJ8DznRHN+XeqRE9RXsczHTZzO9BJ1+jFa/jzHpzu2L3oJgnLQsZVTl8BKt88Vejg2eN1EEzyOACfMsrCXhxOSZ+szs98bvftfnw/HJ7+eHps/+4j/5J8qf0g/GkuNtdYNz4GLEW9GXv/zlhT//868+spdoUTx5CADynL7L2wjDbUxP+Jifb+COQ20sLXYwNRah1QBCP0FQWX2yagqlRfEphfZCxCc+0c5MbMTZ4TbbnQjY1IavNkoFokqVuR7l7lqvdzPvUX0Nt9+1KUtuHK7WKuzWfNHFHslThNdvzxdz7SbdCSka9UhAhYCLlgEXstJaBResVKvqTnQY/N4MnaZRJTO+ylg0r1DcG+y2kj+5/Q5kXIo1RtKEjG5H5kQaIkkidLs+zpzv4tXX1nHy1BpePrWOS+setnoRkqQBP2goAU90PqTxJaZyoXOw+tgdcGE9CzjpPWSBVi4EXAgtquzQPd6PBVxQc9HxKd5mjwsPodF7SJUvToB+BoQhskZ9u99uXkAUrcILul4eJnkQbTenpk805xe+c+yDP/2n73//8Q3vYx/jh7ytHw5cjDj8n/vclxe+9dhXH1ndM5oLg/k9tqinYLsvrlGsUnTaHqYmIyzMdTA12cB4J0Kz7gs3l+BZbya6alCAC/uTOdlFxOXAxYizw222exG46bXTISeyUYSoduYPkDhGELC6/a6z5urGQU4CES9cx2Hv7cxPkzTJIqim+R59/NnITBI/fdbrNTRJi2rX0awTXHB71WtQJ1hUL7ifeZ2BErVFE9dzi7K6sQHkYfRkbj8FfsMx2odx0eRf8wVWGtixOvBC+IgQd4GN9QTLK128/uY63nhzHeeW+7i04SFOG0jzBjtHiC2sarWZe6Twc1YudCFTWRPl3WP3wIUBLV4ufS4EXOQpGmmGTpZiIs6k18V4r49OzMZ6GRrUZXiQykU9ihCGEfIsQ9yLESQ5gnYbtenp11r3vvtPa2Odr3Umpk9HYWsr8YP1uF9b/unf+p/Xd+8+uP9fyYGLEcdwr4IL9RekQC+Bl8XwkCAMUtRrHsbaNYx3ahhrR2g2A/ieeijI9gQXshBWyPp0dcHMiGJRbMT4uM1cBHYnAjcDLmwi9xbcauQ8cPsNJsMunjuDp70SF138FQhDK0/J15igWZ0c/5ChFkWoN2poNuuo0XCElKeC36pXfFmRLUhQxqZ24AQeBt7XA0zVbd1+GsaKuclV33Pk9kc8WQkTurSAC1rPhggRwffq6G9lWF/rYWW1i4vLW1i90sNmF0g9pukRMkRCh1LDAMaDjpUJfBBcqB1tloeGcqXzZjfABVlQPsG2CLJzJAIuUvhZilqWo81eF0mGyWVuWLQAACAASURBVDhDp5+gEydopSnqOasqEGpUnUYIYSii8zzOsna9udUcH/9+fW7mq/6R+T/xo9YFv9HYXKotpauLUdJbW4s/9pnP3PbViuolxIGLETOivQkueBbZE5LqOTa+0BOJJ1Ut9NCsB/Ks13lBs4LtVAm2xaqBWs1psqXcSvuw0KO4XJprpnyxC1Xmj8K/NTtedWl1++18y3Fx2SEuvDHoDUnnGbVBxji5+N7cjAwVQ6eg289SGa+iq7h4mnmmlJ99OV/MUdMlKvCVDy44QS7EpiJN4Wqgdpq1GpNAS/VWVKJnlL2aW+2FFXXz9/YKfjNUrpvZ1r6HvUM4Gt2to9GNGttrj5/Qpf0UGTWZtGbNAwR5BA8Rkp6H7W6Kzc0Y65sxur0MSeYjqDWZyouYWkbbz02PC74Gu1unxoTAR5oRXFjHqN0BFzSjIriwAIOVCzEvyDNEWY4OvHwS3sZM7r05nmZrrTjtt5M0qyH3fN8LwzAIarXI94IwyLI899J8a6zeOt2ZnPjWxKE7vhP8zIee+8A/+kfJ7SDKHjE93nEzBy5GjN7eAxcqUqIlh6k4KjAo7J+MiEnKfLk8szzRZnqFK5T98LbTTHmSy8Sg2JvVDtNzydJ8r3nJMtcoWecTl4XCPl2BiHm7qy5lbj+9CA8Tc1xcXFzceVTOgdv8fBBIwEpFRgBBu01dCCqBd4bUgIyADlGBbY6nXHfd2FYsrr7xSS3EXvhHvC+6zQ56BDKxcs187aTtsSuduE6G8AgMsgBZRpDgIeU93vfhhxHSnPU0daD0fNKpyJrQ6oUk/Ubtk2Uh4fCuWtHaygXfR7IgyZG0Il7LgfEo2p6O6iePNFt/Nltrvj7peVcaaZqGee57gV8PfL/uR0GQZhl5XakP79L87B1PNqPGyQ9+9n9bPugjvlufz4GLESO598AFaU3m5JUqBIeS9rI86QNprme5tdpAL2WBUKsXppdFUboVOzhpF2PbWZolB26hjiIFMNiBSioXnervK0Vht1+FeuvichUNeXAds0x8bmYt9Ga2deumN5bKu3juTbm6YAM+MzrukOaqvxCCn7mTs6qRZ1aDYRqfGWBRNCkbMPao3gBtBdulBSOmBQd+My4uSh8scVxSa8mcbbozH6EfIfBD+D4tWU0LeMUeSLNYQInVAUllTUCFZChacWPiT9dKoXZb7KsZw9uzoi0F3VxrlS7d+m6o+T5mOmMn5zqdP79vdur/afU2V+qXetvNKMonAcTdrh+2WnJAUZJ4FFGMZ1k6/Z73bP/kG2/0vS98QVGWe9wwAu4qcsMQ6QZ7D1zoKkBO32lxJlRwwJWEXHpZVBvT0KKQ4j0K/ghKeH7YtN9sK9vbp10iNLQUe+IPg4idNGvVbd1+g9SxnZi4NwBr9gTdiWZ2XU3lvhsH2y++nHPXK+pfMy7XkWVfFcOhGLn325kp7uKyN+Ii01UYUKSZGPoqKxn8WehPqqwguCjorMWJUhKi7KqxVjMqKYAdaGfkMWJWcPA3k24oxpFecgyjwGaVi52r9UHNJxCE4neslshcyGReIo0bc2Qsa5BoQUG4crnVilZASTHxdkVzoQojSsbZoZsaEO11wYXSehhhbnLqb5ZmZr/4Mz9z9/89NfVs7+GHHWC4FTPZgYsRo0pw8dhje8mKVst84lVegAstT2rVwjerCcqrFTGW4A1DpzKCMjE1tHqLApAox909XASujkB1Xtzg8lFdAr9uKIfnmpt7bua5CFwrArw0q8sTJXbabVuSONMMTz149GG3K5Tg+ls1oBX7Wf1eH/ae4mLvIlCdEZqoE1DobNEu8Sr10YVLfiUNj3gjFZYEFzI9eNLq2khBM4Ek8o+uZXxSj1EyKXZHc6EELAMwKuCCILwW1TA/M/P1w4eW/ujff/az/86N862LgAMXI8Z27zXR0wPnyarlbnPDqGgbbK8lIZtUPNFLgGEuFIUXnAUag/ZwI4bIbXabRECSmUop+5pJEFdSrb3NyLFxCc7IoXIb3pYR2Gndp2rnae8F1w6O0p+EtiI9M+yik114cuD+tpxYO35oJulGdG3miiaNpa29XeQU+pTUB2w+YhkU/EoDAgISUq/1FdSONh7QgO6GW1ShPZVcSBvppbS9pRNUFGF2evrrhxYW/+jf/64DF7dynjtwMWJ09x64UCDAk7Xa8EhOe8uxldFVMZ+4PojASbtwF55QlfuI3GaGFqb1MmEvJ1aIZakr0jHD/NV+P7ytcfExyg37em6/fRyXqnuTdk3ZsXkU5x07pdr5aF2fNJcpq2OFG5R1vhmBfmfzIdsh+HoUseq2br+dLfhdXPZ+XK53qxoJXFQWkfhaV4MLtSmv0lRGvD26zQ5qBHj9zqnltB22DbAQ50kFGNp8V2aUwg6h5yl7gqCi+lUBhi1psx4yaDCzG+CC6Y9PC1wCi0z6iSMRy+YcUa2GudnZby8sLP7H//DoZ//tQR22vfC5HLgYcRT2JrgI4Gel04Kkq1Jm1NVf+6/4WZC8oge7dqAfv4IoqivNZnZIgiggZeekcCBZlM2YOHJVzO1XJNG3a1wGKBdVf3dOrtLrvdoheMRT0tzI3louZEHJzbyX3jjd++0UMxeXnWfSOxmXEmBUqE4DqGPwdq9mHcVF3pyPJaXqZs8Nt/1BjIABCAISbK6gdvcFncnY2hef3oILmXsKLmwveM0VbP7BHKFaNdsdWhRfMyBtS2iDCiySTMmCtXoNs3Oz311aOPSf/uDRz/4fB3HE9spncuBixJHYe+CCKwA+/IyrCvZBT2rLYSwrFeVKlAq2i3Vmy7ctLg47U1J0pcFYHooug5WQSv8BwSYWUFS3dfsd1LiU1pa7Oe7m9lVJ4KuVies1uB1O/N1+FfdRF8/qdL3u91UwcDPf38y21bn6Vva78S3L1qWt+9O1gI8BFwMJ3vXk+3qdHyxvD7929e/X+n6n43H77TxKP+q4kB1hKxDapFGb8NqKw3DOYJkLdq4YurapcFtKttQ2DPOiaiqwW5WLwMAZapJYY0nZDM/zUKvXMTc3//2F+fkvPPro7/7Wjc8lt8VbjYADFyNGbu+BCz3p/UKErXxZnvRKgdKurfbBgoSIq2zDmgEhn71oDAaD1nFX+6TYrsbDN5rBlWi3X/Umfb1urPsvnupMVqk6yFyzlxLLt7WrXG/181Vfb/90tN0vnXfdcdr5uf/m2SAFyl6zK9UK+dX1gYVucp0qxQ1Rj7UQ2qmTqrn27fgabr+B8mcRoz0aF1Pb8osFRnVdouNkqeMs8wZhLQxNUP3R8CikbGE6yheLo+Xc3RVwIcCFVRHL4KDIXPUXtXqD4OKH8/NLX/i93/vsvxkx/XObvYUIOHAxYtD2HrioyvZKIV5Oe9oB14/qTafCgTQtbQY/vk2IrY6CfxUX9Z0NPgdq/sMrLG4/je3BioteMCr2gRWqnX7Wctx122slb0NgtNooReavnXP2ewtg3H6lq8+1aWYDjWdcPMt5uN/nmelaf/VtawdwsaOlbFVUV111NvsP6TKuvobtBMp2WlgYvva5/aop+GD1Z3hBZm/FU/pTmMVKEW1bx0lbICsYEAqQqoYD5XRSrafub0Bt7iNgUwy51puKh6Flv50+F+JtRXBhFlf5knSK4m+iWh3z8ws/nJ9f/MLv/d7vOHAxYv77VjZz4GLEqBFcfP2b335kZXnlV0+fPjXb3doMWR0IQzaQUVecqv+4/flarjrVfdI0RZIk8mQZbxQnHptgSN8K4+FsXRvKjndiGleevBTRmkpHXumKOVDhEPtCbXijD7cypWGw3JI9usJ0FWfo1h2ndvJVWzI1KjM3R/u9xErnjmxr9DpFDA2NrmzbbmJrhX7y2lUAM8zrYScnc+ka6N7o9nNxGRLGyFw8SPOl7FcxeOu6EbioXM8HdqxUp4tmqjstilyPLjUKdWenbdx+e7Nd4/BYsykjyUUq3C46EakH/kBPLZk5BX7Vb/RSbZv+VjrEDzAvdhdciEW/oUYRF5EWxUwpqjUILp5cWFj84qc+9Yl//fDDDw9SPEbMB91mN46AAxc3jpFsQXDxzW9++5GLewpcUGNhTvphoXbuSWMlPbP1qeVK/V1OakslQauuZ/FmbC8Qrt3FiBPEbbZLETBLXw5cmEXj4S6LDnRJYG5DUFmloQxia+05sPOjWgEc3mKYFmWdfVxasEsXs/3/MjKxUrWNLfqn2LRdFy6VJmseglWrQNZ8b6odaldbPkTPYfITASK7ULnQ3l+m04V0rDeC7lw1FwsLSyfmFxb/y6c++Qu/AaD/8MMPu67bt2CmuqvIiEG14GJ5ZeXXTp06NfOjr1yowFo9pa1EWysVlvdoFpdLEGFcGuzCsZzM5kZdrieUvg4OWIw4OW6zzYZ7/WqyV1oWV+8zg827RglUBVyUJbhBWt6NVqLdfjsn3y4u+z4uhc24OZWEJGgamu18Mx8GF5raWcrI4BlZXYwa5Vx12xz8CJh+FpVkQNJ2QbcGGNieR6RPFXNLk3tr/mLZEVXXqJ1itzvgwrAvWGORJpNsLKwWuVFUx+TM7MrU7MzXHnzw/n8Zb2298pnPfGbNABv5QF/4whfgAMfbn9kOXIwYw70JLrimYCgpcoMJtIemnNOZnFA0elZxN8uElTuSPfGFskIheLU8fuM2TCOGzW12wCIgqYldmWIH1mJO2WZcg5eUoQq5bn3dq05lHsrG/NkJujVww9xsF5fbMS7M6waJKwoKdj6tqtQjRqtyH7jmtcmlBQfssv2WP47oLTz2jTBnGpsvmuVMoa7aWWcLFLSMCSqVjIIWZedsyaTQVxysnu0quDBai4K94fkIghDNsbF+e6z98szMzB/7UfBUUKtd9PM8S+K4EYZhVK8FiGpRP4vzvp8F24iwOTuxcGl8vHbpH//jf7zhKRfdPW4QAXcVGXGKfP7zf7L4zW/+2SN7qXLBjpMi32aS5wXw80g9pAkmsgTIUnl6ubSRgc8rhJz3ptJB0ZOcJ+ySafiRZXu9ESPjNrvtIiDWY4oS9AJiuLfy7dAlpfqzUJ2Gr8vVNMkm0BaBXI/nXd3Gcbf3B3f7WuPqxu9mxo/X/cHHUPPT616QbrR2fNtdzdwHvk4EpCFd5UpvWuYpuDXdtkVfysoAbwuejzCMpE1vBhrCsolqtb+WXSyybzrI59s1cGHhd8Ef5D2KS68+gihC1Gz0O53OlUar8UKtXrvAJCmO007N95q1KPKiKOr58NbSNL+c5+nFelR/uV5vPttq1V75zd/8zRU3aW4cAQcubhwj2eIP//CLS9/97jcfWVld/tW9QYtiO/scqa/gQk70rIaQ+CGL4aXbCL0YjShHLcrg+ynCegjPrCr4CASE+OjD87aVU5nzYhBq/27b1XvE+LjNbo8IkMsa+Ox8yooYUyLl3DJlyXJa/lnaBecQf1cFCDaJrGjoqkL0IoR2dWsUcHEdV7KrnLqqr+f203APJ/YuLns7LoaUaO/cIli3y8qjXIMsjXaUbd02t3sE1O5ervJFk0Ur6Pa9UMTcXMOM+wn6/RRxAiR5JM8UdaReDblPoEFZQwLPJ+Qw7ETeMESvYa/3u6W50EWqwX7Aep7ovUqAEMVsaZbnfc/LE26dJIlfr9d9dvFm973QD6RbYJqm/SRJLs/OzX330B13/H+/+9u//R9v93kxyud34GKUKO1ZcJEh4UnrB/C8CF5WA9I+gqyLut/FZMfD4lwbc3NtTE404NVs5cKDLxSqDH7eR+BtGXARIs9roJOU9MqQ54gBcpvdBhEwIjliWSWxFoK+LPeQpBn6cSJf2RmVN43BOoWl8SiPt3CR0nuBensUC1kjWtHuSBWy1KrrWLW6/So39VH6lAzT02yyUWS5O9gOu3G4dr+ftxNP665mwOEw82ngSrQTeNwJVFrK3SiAfngbV3m6mcrTzttWx2TvxJON7ggsmC2QwsSMg9d+zoDAq8HLQwEX21t9bG71sbbex8qVPjZ7AbpJDf28jtyPTHPfBB5SWb6UzF8uO7tvRTt8I7bVEEvhksZ6fKYJMt6rjM0uv2cHbzqApmmGKNQGxWma5v1+P56amjo7MzP3xNLSoa+MjY2/2WiE60Qefr0eT0xNXZkbH1/9h//wH67eBonASB/RpY4jhQn44he/uPSXX/vGp1dXVli5mP7RC7rVMzoh7SkIwVWEPA2BdAuNYAuT7RhHl5p4912zuPP4LBYXx5GFBCKa7snlIs8QEFygq+IrqVzUkfOraXYzWLQcMVhuswMaAbvqqTa0SofSykWSQoDF9nYP270+4jiVSkZJk7IrrJXXGHIMKE1GRqlcmEuXiLsLw/UdVuJ3SoS4mdtvcIXexfPaCaKbL8Mqj4Jr784jc623gOCgnUdKfvW54i/NeRNkOa/tOUK/AR8RstRHd7OHtbUeLq5s4fQba1i5kuHSpo+NPisXDSIRpWBLzmHcKIv7w+5XLqydv20JYG/I/FnARZoWT/5sH1EUIQgC2YZf+Trcttfrod1uY3x8/NLE1PTzYRC+Ag+XsyxNwjDsT05On11YnH/x7jvvf2JpaWLlF3/xF3sHNAkY+WM5cDFiqP7oj/7o0GOP/TU1F3sEXOiBk8LEEx+ZhyTOEPlbmJmIcfyQj/vvncV730NwMYX5hTaysI/cSySx0nInaVEJAlKjJLMLkCESkOEmxogT4zbbTG4DFUE3fF3XiuNMQMXm5hY2t7ro9ROkaW66wutsEvqetUyWG8v1OgQ7y1VdBXBWtGbyHLB+FQe9H4f7fIM9Z/bn9UytY0nB9pD7hs2Qp7LyH/pNBH4dyCP0NhNcWY9x/sIWTr5yGa+d2cKZ5QQrawFSNOH52g9MjAfyHL5QammJf6sE3eaeU+VGGatbAocqwLD9ydi4j1ULfuXvbA8zXn8ILgRoZBm63R4IQuSeludoNBpYWjq0cuzYse//5Ic//IdpGv7VP/gH/+2Z2yw1uOrjuhxyxBmw98CFov3AZ8UiR5qkSPoxJtox7jpaw/vvH8ePPTiHo3c0MD3pod6IkYaxgAteMIRHyZOcsqs8Nn0wWLkowYU5PYfoDiUNQi4OV9FLrkWTcPtZOFjaJVkqgsLEvR5PO4LSP6XiUsYjF3Cx3cfGVhfdrW30+7E0LiJgtUUO+7mLi87AjaUaC2sxcg2KRuGxPNx8z+1XVpQsKLH+09ehWrh4Dq0+26pctULn4llUutx8uW3mi7AjqKXj/UkFnYQakmT7Xg0BakLJzmIPvX6IK2s5zpzdxsun1vDK6128cSHFdhwhQ6j6PNKxDdVKiZVVp8rd1FyYu624Xekdp1rNGK5eWDBhqxXcnt/bTuHcnk2O4zhBnKQDr1Wr1VjR6M/OzV05fuz4a8eOHvmvx4/f9Z3Dhxdf6vf7AGrw/aTX6XSWH3zwwW3P826LvhoOXOxbcKFi2sALKEtCQq57P8bsZIr33dPGT31oFh/8sXkszHioR11k+TpSv4+MpU3j/sDVAz5ZpiS1RMXcKugWVpR01WS3brvyzB8NoJC8jisPegPWVQhua05qt9+Bi4sAIGE30edcEzDrPaOVi1jABalRFPglBBdVu0KTsxVfBmhRBlw4Ht6IVyS3mYuAi4CLwK2NAKvNbKFHgEG3GAqyc5AWpQYw1FzQqTKQvKGJbi/C8mqOEycv48VXNnDqzR7WNj0kGWXcVG6E8I1InEcu+Uhhg/+jARdqTpJLNYJggvc3frWAxAKMOI4FXOiimYHanicghABjbGwsP3ToUHb33e9+9ujRI89OTU6+2u31uPib+763VmvWTrUbje8dPXr0zP3330/UcaAfDlyMOLx7r3KhjAmfVm8s8yUp0l6M+ekU73+gg4/+zBw+/IFFTHUS+Pk6+vFlEX+nslqs5Unu62f6FL2FR1oUV5oJFQgsjKN1AS604lHQ7S1t3SyO0r2qBCKD37v9LEDbv3HRq63WH2RmGEE350uSKLgQSlQvFv0FaVGlHoJ7GYG1eQ3l3lXRxM1Yao544rrNXARcBFwEXATeUgRycVfSvID3dwjzIVX9Bdff5fLtI/RDhFEbcdrE5fUAJ05ewYmT6zh5egurVzL0E+YNIQIvQkBAQj03k/pAmwEXTfZ2pUP34Ee1gu5q5aKqubAggjSo4WoF9+V+/BsrF0miWkILQvg3+7oEGDMzM7jnnntw5MiR/vT09Hav30OWpqnnBVearcbLzXrz37bbs4/94i/+7MW3NCD7aCcHLkYcrC9/+cuH/vyrX/306vLq//jqnhB0G+Qs52WOnLSoXh+zUwl+/MEWfv5vz+EjH1zEeLMPpBtI4g2kYi9rTH5k1UHLlEFmLOXEJYrCLb5oWnDiq26hReXCVD9st+arKxdF6wx5T7efjpfGovq9pZaZ6o/VJFxVCfrR72e7rQrBxrg7UczNtlzU+xBUbHa30e32tXJBzYWxqbXib/PJzVln3KdkBYtVNFsJubGfisE5AnKsr5T93Sh+N24/c/0Y7H3u4mlm5jCJzM0XN19uz+sLr650TQqQcBGTPbF89szinZ9aT+lUBz/wEIQEFw2sXMlx8tQmXnp1Cydf62L5UoZezHtGiDCoI2A1O8uFWsWXKPw4jIZB4Irvy7Oa8NskfsSUTe+3Fc2F3X9Yc2EF3fa9CDCsqNv+zf5MFylWLuw2WsXXOw7BxfT0NI4fP465+fm8027n5r3yPM/79Vrt8sTExGfHxib/+O///V/+4c18jv24rQMXI44awcVXv/rVT1+8uPqrp06fmvrRu0UZkKBnkFQukm3Sonr4wENtfOJj8/jJDyyiU+8D8QaSZEtFWcXiMIVVBBgBvIziJE3s2DdD1qVN1WJAUFroK/RkKjUC1cuudcuoCFHdfqVupSrQ3Y9xMVUHuZ4Kl1UbJZWViy1sb8Uq6BatnrpEaTWs6upkkxXp+qigKzNVsRE8n4oZV3XldPuZ87IEsaMArYFtXDzLGFaBhouLi8tteX1R6hPpTFztpxUt/BQBWU6mR47t4u0FDfSSGlYJLk5v4uVTXZx8va/gos8kPEDgU6dBcEF8QXChOYl97FYTvWFgIUdrtBdVxygLNKyo27pFWVG3fR0LImixTs2FFX5X08dmsyng4siRI5idnYs7nVafd7WUiAT5Zi2qn22Pt//d/MzMV3/5l3/5lRFTz327mQMXIw6dgouvffrixYt7ClwQMFhwERNcTGzjg+9v4ZMfWxBaVKcWA/1NZGlP2tgIwFBMbyoXoQEXQOZnyHyWPK3eyNqG6tqw5JNm6d1+LzoLeTmjuTC3IIq+NJl0+xUxEgC3v+OiuguzWiMe5UqjS5Jc3aJE0E1aVCr2tNLDWwCtGhCYqVecdarhMPUvmZg7WwQMSt+vJYm/+vduv6s7LVTk+MVw3NiGoawmjbqtjqbb73rxcvPTzc+bmQM3s+1unH/kLfkEF6RNS+c5XtRTeL4uF4kmk8tLwnqtiXh79QqEDvXSqS5eeSPG8qVcwEXG1/JChB4Bi1YVqOl4J8BFVdTN97W0KAsuGKtqpcT+XK128HcEF6T8Vp2k+HqsZDSbzXx2djY7cuTIxbm52bNjY51znufFaZYleZqth7X6a+Od1h/fddddL3zsYx/bGDH13LebOXAx4tAV4GKZHbpfZZ+LgM1k7CSzfspWCGR/vlYpzyZodqIrny8RHuKo5T9SSVKpMObqGNVNMDPexQff38QnPzav4CJK4CXbbEaJhBUObU1ZCLWFGpVFcoJn5FJS9O2rD7VcPAxwUMxgOPSDvJ5yG/Gx3qFy4fY7QHHRBnjUWxSkpjxALF7gpEX1sN0luPj/2XuzJjnO81zwyaX2rau6qxo7SHABQAAkQVGU7fBYlGxprPC1fOWF/gG+GDvO8cgTMdZETIznam58aUuOmDgRitEcHSviXMzFOTPHtkxKlGyJJAiA2Bt7r9W1L7lOPO+XX3d2oQFUk2gQALPlcoNdWVmZ7/dl5vt87/M8L73E44/CTcqTnkpqNSkS7EyUsKe8LJPNkggkEUgikERglyLAxUTl8KRoSgQWIdjrgs96tXpAYGFZvI+nVeWiY+IyaVELI6lcrK0DowhcGIaNlEG1p6poS3K/C5WLeJViMjS6csF8iyBDPYeUiFtrKSbdo7itBhesXMTzPH6W4KJQKPj1en185Pkj/89zzz33X1544bn32+32yPdtL5PBMJfLrQ+Hw/Hv//7vJ25RuzRfn8rdPmngQshLEbigTiLwQjj9MeozDr4s4KKOr5xuoJQOBFwEviuuD+JaLQmdrwDEBrhg1cJFYDmyui4dvMXhgaRIDRimtfqc9OdPPrehW97St+ApjIuaNNFyYyTSDk24kaC7NxhjPHLgOKxcaHDB1Skt6NbVhZiQe2Np9wF9L57Ku0Zy0EkEkggkEXh6IyD1Zln/Ufd9ekcpTSafXZGjknTrZj/VDMZeBs2uhUvXerh4lbQoV8DG0AE8nz25LGQs2tIqWpTUPyK6kq4i6AqCTviZuHMR90E/cW2F3i4utpbDjRro3e83v1fTorSQWwMOvfArlrSiJdwKRtLp9LBcLl0/cuT5f56t1f7zoUOHPj58+HDTsizfcZxwdXU1KBQK7re//e3AkBW1Z/8nqVxMOcYKXPy3P16RyoVoLj7XyoVIrlltEM6iCd8LMe6NMV918dbrOXzz67N467V5lDMKXPieI4QcJehmEqegBm8QRsjKhb8BLkiIpMjbDOjqQIAxWdh/EJP7YSQAWSeYkJE+rNibfN/9yQOPO54EpxoE8OGiXtqKtj8YSb+LTXDB9xW42NRcRE+sLU5Rcvuf8mpMNksikEQgiUASgd2OgKo3834feykuK5OPSHnJ6gUbpmYx9jNY79gKXFwb4coNF2sEF2PAD5iQ28hQsBFSGM0chNUQlTPopD8OKrRw+mHgYjIOcYeoyW7d+nt0r4s4y4TgIv5dk7QoGWbdAwAAIABJREFUag0p6LZte2Db1tg0TccwrEE2m71SKVf+9fjxl/5LNpv9+K/+6q9WDWlJ/sX9ScDFlGP/wx/+cP+//Mt7f/QkgQtVuVDggpWLcddR4OJ0Dt/4Wg1vva7AhemN4bvjDb2FJIeiq1C6C3bYlHY2liu9MCjmtnwbVqAE39N790yCgO1AxP2S4fjfk8/dH4DtWKL7iMdPVb1UMUtpLnisrutjNPYg4EJoUcotSm0TCbpFo6F/opr6PdffRNM3mQpxNe12/47mi95WNV5JPieDlMRzo9IWccTV5E3iksQluU9sGrZsfz1sAIsoX1CUalYbyMfeZDVYJsXZFHRnxYr20sJgE1y0DKlcBKEJy7Jh0zQmIG2WOYjqmaSpRZomrvtO0IFJJ/uTlYj4o2OSSq4BgzpcleZOWtGybwUrErpKwW20Y9R21PRUKuVZtj0MQ6OTyWYXLdNqmSa6KTu1Uq3Wfvb884d+9td//dfnpkwpn/nNEnAx5RA/ieCCz0hqLgRcuCHc7hiNqosvn6age1bARSnjK1qUgAtTvKq1r7QqeSq3KNKlAtMTgEGgQa6l6uKtk8idJrWJeaOaWpNA6emNi6h1oqqXOjVlU6g6dBNcsM+F1lzoJnoyywRk3HvD3q5SkcyzzQqOkAcSs91n7DraOr73m+/JuD9r98+nd9zVHFXUVvVMY08sQyoXaunIpE6T4MJNY71j4tL1TXCx2gow9pSroGnxcy7CwGP/B2FccA8EHdlsVp4RTPjZ2ZpVBP6NCT+ByKSI+n7gIv6c0Q3ydDWEn+G++B3j8RgEGNpulu/pSklcU8G/81gqlcrSzEz1X/fu3fd/AcF1x3GazX5/YDjOeG5url8qlYZ/8zd/M54ypXzmN0vAxZRD/MMf/uf9P/nJf/3j1bU10qJmPm9alLrYFTWKiVvgBXAILmoe3no9j28SXJzW4GKIwB3Bj3pYbICLSKylBN2GCLp9i8IlEqhU927FDnwY1elB78uR3odalXzuqfI3ksnAjqqbtCgjcovaQosaOpFb1GblQpW+t7vdbAq6Ny/FZL4kflh6DjyMMpncX7a/vyZxSeISnwOf5TrSd2btNKkq1or1oCiulkkHKWou0mh1TFy8NsCFiBa12grh+LYsgko2ETqwTMAyTYSSwKh+FrRyZVJPYMHEX1cv+J52ZIr3ldguddNVCF3l0OBCvncr/SoIgsANw3AQBIETBIGUUSzL4ksLthX73DBG+Xx+qVAo/GutVnvv6NHX38tmw+6RI0eG586d87773e9+oelP90uhE3CxQ3Cx1lz7s2vXnhxwodYUDAEX1Fw0qh6+fJp9Lubw1usNlLJ0ixoIuOBCgzgziCCXAIJOELSiTaseF4a2oiVdSqU3uuP2lGFKNnuWIxB1Un0wuBhiNHK3ai7kLnMfcPHF0LY9y7MiObckAkkEnuEIKEgRVS80xRXUY6qmWdQnmwIuUnB8Vi5sXLzWx4WrY1y54WG1BTi+JbQoJvu2HaCYz6JcKiFlpZVuwyBlSiX1rCaMRmzGOtyoKsSdnAQyxZrjbRf6SZ2FBhdRBSOwbbttWdY1ADeDIGi5ruuapmlErzi4cG3b7lWr1evlcvmXL7/88vnvfOc768/wcD+yU0vAxZSh1JWLJwlcqOqF6psQuAFG/U1w8Y2vNfDW63WUsi4Mr4/AG0qDPE2LMgkupHLBm4QCF3wvMLgyrZ0gFF8++UkisLWqsEnlUB24TalUbNCiCC5EcxFRO2RCbbqCbIlmBFjkb9F2SbSTCCQRSCKQROAJiABdJYXJoATd0pdCjGRZuVA9tky6S5o+YBFcZNDq2LhwrY+L11xcvRFgpRlg6JrwfGU9Wy5ksG9vA4cOHUS5NEP5xZZqBWlLrFysra2h3W7Le7pp3XZaiO3+psHHZIdugpRCoTAqlUofHzhw4P8slUrvz87O3gqCYDgZ7Ww2GzqO4+dyOedP//RPnS+Ky9OjmnVJ5jhlJBW4+P/+eHVt+c8XFq5XPn9alFpNEK0rL/0NcEHNRQnf+NqeGLjowfcH8AkeTEVrYVdNelerLt0KXIjuIuqWrGzmEnAx5fT4Am2mV7G0joLgwpC+FqqJHt2iYuAi5ja2bf+WBFx8geZOcqpJBJIIPFURkMVLvlRrBt0MlQuaitWg7GlN04NBcCF9LmhFO8DFBYKLEEtrIQZjA66vKg7z9RqOvfwCTp06iYMHDktjul6vh1artREaVi9u3LiBmzdvYn19/R693v2sZ3WFIg4u4s5RBCnVavVWtVr9r4cPH/4/KpXKnWKx2MtkMttSm+7evStc4IT6tPNZm4CLKWO2CS5W/3xh4doTBC7ouQz4Ai5GmK8GePP1Mr7x9j68xT4XWQeG34fv9SPaE68hxZ2XHhfSIIduUVx/UOBi00EimR5TTo8v5GbKRlAB0HvAhaMrF3STklu+dhzcGqs4LSreqvULGdHkpJMIJBFIIvAkRUD3t1CaDQ0u2AZPihnMIwwPlukKuBh7Kay1DVy6NsSlBQ9XbwLLTTbRs+AHpiyG7t9Tx6kTx/Hml7+EF468LICDFYrV1VX5N6sLrF5cu3YNV65cwfLy8pYeFXEr2Qe5QgkYYtPg6MXFLQqz5+bmzjUajR9//etf/9+y2ezoi9LU7nHPqiR7nDLiTyy4INfRMOC7PoYCLoAvvzaDb7y9H28KuHA3wAUpTwo8KIChaFGmAhchaVH8pdykWNlQpdCk98CUU+QLtJm2lFVUJxbGKegej+gWxcrFOBJ0a8cbxdrdvvN8TNCdgIsv0BxKTjWJQBKBpyMCqkq9FVwoSpSqargwLQeGZWPk2VhrGbi8QHDh49otA6vrJrwgA8NIITQN7KnP4uQrx/Dmm2/g+SMvSuVCgwvSpggu+Pv69esCMAg6BMZE9rXSyM7z5EUQEhdt68qFFnRrYKEdoWht22g0ftloNP7v73//+//70xH/p/MoE3Ax5bgRXPzzP/+/76w1WblYKD8xtKgJcNGohgIuvvn2gQhceIDfh+cNhA6lKxOyBqE66m30shBqVFS5METwHcCUcihvLIlFaGIRunmxqBoy7WWV5oJWtGNNi5I+F+zQrcFFVLuIWRmqvyTAdcrbzwM2u98tfNId5rN/05O/hyQWDx4jRWO5vxPZkzbCO3UTfNKO/1k4nghYhIr+quxohRQVgQsubrowTQUuWLlgR+5LC0NcFnBhisDbtAqwUzl5XlRKebz4whGcOPkKZufqcF1PwMXKyoqABe0ItbS0JFWLfr8vFQe+CBZImeKLWgy+dK+KhzXO42hwHwm4eDzzMgEXU8b5P/yHHx342c9/8sdrq08KuFDJmVQZDMDzWLkYolEL8NZrFXzzq6RFzaOY9RCSFuX3N/QUYhAq1U7xi5Iu3VpzoUx9gqjHlBZyaXChrUUf5M2uXYHiPu3J5zbdkp6FuGhYMAkuWLkYRk30JsFF1NV143rTic6UF+AXZrPo2tq4M8eSwQ0sFr9tPyyh/jwA3OQ5PGzwdnKMsfOVj02e/3bx2O5+9bBj2o33txvbye952Pl9luOKX3P3+/dn2f/9PhuvTm43Zg/6zu2O82HHHre3vt/ciuK87RzajRg8nftURChCCQPSEzVaTBIA4Cu9BcGFZbF6QVpUGs22jas3HVy5EeLGXRPtfhqGxX4VrF6YyNmsHtSxf/9+ZLIZjJ0xur2eaCsIFjTtiY5RFHaz6kAnKW1VSwCie1XEQYZqygft9LSFDsV98JXJZAguPqzX6//x7//+7//Xp3NUno6jTsDFlOP0ox/96MA//dNP/njliQIXURNiGPB8D8P+APWaj6+8VsZ//9W9YkVbzHkIA6254MqDOmEzIB1K3+gJLiJKlHjLKSta9aOTm51WLpLPqfjt5OH4sIf/w95/HN8Xf1jHwQVpUQ76Q9KiuKK0CS4UT5e0qHiHbn0uO0ksp7xYn/bNNi4+uSq32vhuoY5pIB9P2HQ849ff5xDjHVkM6/PcLtGePPbYOd9Do9PvxVe89T0sfj97XBNk8jgiG/CN++p24/Kw8/s0Y6mP42H3j0+z7yljqefDVNTHSfA8+ezZ7jwmjv2ea2jyOGP3onuuqck5M+U5PoObaZWFSep1wMVM1eNCfge0tCe48ARciKDbzWK9k8b1OwGu3zFwc8lCp5+Cz6Z7hiU6DSswUMgVUCqVZHF05IwxGA4wGAy2UJ0YznhTO91QTzfE0928CUgIRPg73hBPRpHULR57RJ8iQKnX62cbjcZ//P73v/+/JOXz3Zu0CbiYMrYEF//4j//8zlqz+efXrl0rff60KJ36q87HnudiMOxLnwsBF28rcEFBN8GFRytarjYYUquA5UthU/fXVFqLqBKiO3QnNrRTTo4v1GbxRFALupXmgla0g/4IwzHBBfmwtAiIC7rj4CKe7O1iUvO0js2Gi9b9wMUksIgnsvF43i9x3+XA7Ahc6GSOx7odBTN+PvdLvjd1QFtpP59XLOLjExuDhya9Dzu/nY7ndtfc/cZ+p/vewRyaGlzE47aD/cd6MajHWhxkb3d/2Q5c3GfMdnIYz9i2ClyoF38CWPLiX1S0WImnW5SD0KBbVA6dbh53VizcWrJxe9nCWifEiDRZzxdtaDD2YBsWUuk0AvhwPBeu5200ytOVCwIC3ftCayjo9sTqA4EGKU5a/E1woV+kSckUiGi424CLT+r1+o8OHz78P3/3u9/dxUn/jE2GHZ5OAi6mDFgCLqYMVLLZMx6BBFw8lgHekhzFbtMbq6yTSdg2q+STCZdOuqZaPX4sZ7n5JfHk855/T4KL6GNbzmOyKqYBywNArDQT3a1H4MPAxeTx6ePcbqz5nj6/T5MLTXuOuwjytwOb9439/Y73QecxEZct37dd9Ss2v7e9pj5NnB/zNfMYvm4DWIQB+UYI2QiPzpKhAdPgwmYEMAwHMNLwgiIGozJuLoa4sWjg5iKwvOaiPxyLtoIi8NDxldMUXS5Z+TANZLJZWsSyB4VUGWhN2+12N/QUAmwisTdF2QQY/E2AQQDC93QFQzff02JuDUC4TVS5uDg3N/efnnvuuf8pARe7N4mmvevs3hE8JXsWcPHP//IONRdJ5eIpGbTkMHchAgm42IWg3rvL+6383xdcTO5im+Ro6tXjx3KG03/JQ2MRT7632+3nEYtpwMVDQrAteHpKk94dgYvt4vKwisaDwMW0cU4qF/dGKqpa0OBlA1yw27bqqi0VBXnPh2nnEIQlDMYzuHpjhKu3PFy/42O5OUZ/MIbHSoRpgv32KOBgsu/6LrL5LOqNBl544QXUajXRWdy9exd37twRgEFdhaY7EShoqlS8isF/6+Z7pFfxM1rozWPUmosIXFyKwMVfJuBi+tvwTrdMwMWUEfvBD35w8Gc/+7loLhJwMWXQks2ewQgk4OKxDOpnSqgfkEzLgvlTeNt/aHJ6v+Tz84pF/Hhi/bl2QhfbVl+TgIvtr78EXOzKfUmqe3wpi1hVuSC4UHo7/WNZBlLpIgKjjF6/hHOXWrh4bYCF2y6abRcjx0UQhlJpsGHBDFiJ8DF2x6hUZwRYfPnLX8b8/LxULS5duoTz589vuEURHGgalNZa8HhYvWC1Q4u9CShYudAaDO0+FQcXjUaD4OIfvvWtb/3lt7/97SDpvL0rM+ceq43d+ZZnYK8EFz/96fvvrK6t/VkCLp6BAU1O4VNGIAEXnzJwO/vYo2wuOJnQ7hq4eNjq8s5CoLaOEvNHFY/HFospznUqADnFfh60yacGM5/xeyc//nkdx+OI8SMO1RO1u0j7xb5Xsi4hGjoKum2pXoRSwVDN6dLZGbh+EatNG786s4gLV7u4teRiOGYDPWUYIxqKwBAzmZD9KgJPqhYnTp7A1772Nezbt09sac+cOYNf/vKX0qWb/03QQCoUP681GfytqxcEGDwG/nBbVi9YASG40GBE06I0uDh8+PB3ksrF7s22p3AJa/eC8aA9a3ARuUUVE0H35zMOybd+3hFIwMVjGYHdSqYlQ9it2/5ugItovj0KStdDqx+PZWQ3v+RxHM/nldQn4OIxT6Zd+joNLmj2IvjCFmBBgCFtjAwLlmkjlcrCsEroDdO4ecfFh2eXcGWhh+VmgAA5hCbNPyiyZvYfitMUHagMy0BjvoGTJ0/iG9/4htjTEkx8+OGH+MUvfiFN9JrNpoAEAglWK3QfDH3GBBwUeGsdBv+b1QtNj9JN9/g7n8/TLUoqFwm42KU5E+12t54yu3vUn8Pef/CDHx/86U//8Z0EXHwOwU++8gmKQAIuHttgfNaE+rGv2u7kcbKTbWMA49MCo8ceiylmSQIutg/Spx3j+4X8ccR5iuF+KjeJwIX01CK6MFgd4MuEzwqEmYKdysI0sxg7aay2Qlxe6OH8pSZu3Rmj1TVg2kUYtiXgIgx9hF4gZl6macBO2UKFOnHihICLAwcOoNVq4aOPPsL777+PK1euCLjQYm6CizjA0KJtAg9Sowge+Ju0KF29YCVD6zY0uKjX6//p0KFD1FzEOItP5Qg9sQe9kzv8E3sSj+PAEnDxOKKcfMeTH4EEXDyRY/TQFerInkWe8E/CbX8nVY4d6gweGgvtHvSkxOIRz6iHnv99vm8358WnPaaHhWY3j/lh3/1FeD8CF7SpDyjcNtIwwE7ZpESZsFN5pDNFeL6NtXUPN+8M8cnlFm7cHmJ1PcTQScO08zAsVi4IUAKw5MGrX9vManDxO7/zO0KLIrggLYrg4vLlywIupGZi2xv2skr/oQCP1lWwesHeGXxp7QUrGLqTN7cjfarRaIhb1Pe+972/TPQWuzeJn4SnzO6d3SPccwIuHmEwk109xRFIwMUTOXg7Sd6emIRMP374O5bw3/PvHVqkPpWxeISzaifnH//a3ZwXn/aYHhaW3Tzmh333F+F93f9KwAVgGSkYRgq+tOu2kc6WkclWMBqbuHmnh4tXmvj4/BqabWAwTsMLczDMjKxnCLBAgDACF7oCsWfPHpw6dQrf/OY3sXfv3i2VCw0utEsUQ64b4+neF6xq8G/UXLAyUSwWBYSwWtHv90V7oTt9R+DiAisXBBdfhCH8vM4xARdTRj4OLq5fXygO+n2LF4tG03FPZX0B6ItAf8X9LgrNCSTC1i3s9YWjP6MvIN0YRu9T/KZNlih99Ptd1Gc8/NrrZXzr6/u3NNHz/RF8ov2o32/SRG/KgU82m4hAAi6evClBusJm0yihL8QewhvHSxGlXP+7dduPg4CdfIfeVt+d4kBDzmTKkEfbRbvT90odj3t2Ipvv5DinPIwdbTb5/dOeq/qS+LltNg3TEYsGfOI0J+Ox8Uz5DIm63ufk82kjFA8FF/E4TBsD9Rk9nyfnffxYoktCbc9msvKHiOoTa7i2o6H7ImwcAxesVpiit7ARBBRyp5DJlpHKzqDbM3B5oYlzn6zgzLkVjJwsvCCPwMwKlUq16KWqmy81L3WOQ3Dx6quvCi1KVy4maVHclpWOSXCxkQcFKhej7oIAg0CDY8ycigCDFQxWM/je/Pz8hUajkYCLXZ6/n/eddZdP79HtnuDivff+25/QLWphgR26B+ZOwUWcN6i7RmrnA058XghE2/wbLyTtz8x/a89mXQ5UFxnt3EJYti2rAr1+F7NlB792uoLf++0DeOt0A6WMAwQDBOEYHm+qCbh4dJPiC7mnBFw8McMeS9h4z4hzkeOLEZtJtsrT75sAbnNi2yWv9z9/lULoBG7aODE51F40ssQZ05pQABpPDPU+7wEO0Wf08epYcPv7xSIMwh3FYtrzud92cSGqOifltLP1Z2cUML2opWO+HR994zuEliJPjo3f6j0uUBmS9+3kZ+v5bAKCncyvyfHUyaP6++Z8im+3Zf+xOOpnqd5WxYL0mU0QphJatYquYxe/dvRn7wtIdxKgZ2HbCFwEoADbAgITCOnYZMG0M0hlijDtEtZawIXLazh7fhnnLqzBRwmhkUdoZET0rX4CdW1H4ELnOaRFsXKhaVEUdBNc/PznP8fVq1eFFqXHKH5dx+eKfp+ggvQovgg2+HfujwCDuRX/Pj8/f3F+fj6hRe3y/EzAxZQB/qzgQoMJLUjSFwYrFXE3g/hNjX/n+/Ryjt9cdUMZublDuSfQM7o/6Enl4q3XSvjdr+7Fm6/NoZgZIwz6YOUiARdTDnay2QMikICLJ2Z6TICLrSu1KnGW/0V+9PFEdNpzeOiKdGxHMdv7LbufrOBuTSAffiRqZVo9qu6X9MW/e3Kbze9XXYUnk5KHH8FubLE5LlvP6+HgIl4Bn0yGJ+fA5JFrLKPBXLSAL5t9FlBwP6ARf25tF8XtxjO+L8XTvxe4yLFGi2v62PXnts5ZNXfiz0x1nluRVPzc49vuxsg/bftUNQe1eIHAhhFSnG3BstIw7Dy8IIfFVR+fXG7ik8vruLowQIACQkNVLRS4ILCIYv4pwYXWaGyZH1Ew9ZjHqxfMm+Lggou3BBd79uy5qCsXieZi92ZjAi6mjO0Pf/jDQz959913Vlc+feVi8qEQr1oQRGjOYLlcFlChaVIahesyohYwKXDBEi/g+x5G4yFmy2O8ejSN33yzhJMvF5FPjxD6PQEXPreXhANIaFFTDnyy2UQEEnDx5E4JXTeIUvEIXPC/9Ir19BSjnZ/l1sQ19nldLt0KOXbwBQokxWkv8Q9LYqj+T4EQ5p3kYausPaoQSPbMNfpYLGSDHRzHzjadrK5s5shq9VxXLu5NsPUxbX9sugKunwfTgMbNhJtfa0ZUIq7e68rQzqo48QR+EpTcez6bFZrNeTgZyweNwzZ0u0imw1joOGxXGdpuxNTxxgHLJlVKP5P1Pnc24s/m1pvgQlUujNAW+1nDTiNARkTbtxZdXLjSwiX2trjjwTfyAMXfBBYC6Cnijqho+rIUwGJhz5SVC01BnwQXanFVARfdWI+6C+ZN/NGVC+ZTpE3Nz89fisDFdxJwsXtzNgEXU8aW4OLdd999Z/kzgIvtvopAgZQnvnhBkH/43HPPbbSyZylPN4iJN5DRFxJ5kOx8ycqF6zko53p4Yb+Dky+FOHIAyFoDoUX5wQgBNRcJuJhyxJPNto9AAi6exJkRf8DqpFUnsMrZZTNhVX/fraT6YY+U2Pc+lIcfRTqmjZispGxXWWGCoalQ4p4pVJhN8bgOxWYcHn0stku41bFudjUWeHEPLSo+u7avYmy3SPWwOTmpOVBzhFUBHZedcaIeVNG6t1KlqjQPBIcb83FnYxEHFzoGmnKm/3uaGMeB4E6qdQ+L+7PwfqSWEOocfAUubCsFM5WGG6TR6Vu4fnuMi9e6uHp9iMVlIDBy0g9DXXuyvBHdc7i3iAYpVM5HCy74fVykpWMU9RX86XQ60vVbgws20UvAxe7PzIc9CXb/CJ6Sb3gU4CL+0NMPPK214O+5uTm89NJLePPNNyUqWoOhBUoaXGy5+RmqY6X8L/SRtZqYK61i/+waGjM9pI0ejHAIGG5SuXhK5tqTfZgJuHgSxycOLtS9RYsfNzULmyu2mw/6R3sum/SlycR562p2LJEVDrZWYN8nsdxYXd9MxuMJY3zl/t7VfGV4oas39ybZPJaHU5F2Gid9fHGqjkq6lZZO4F1kpXl/kLH9cW1doVe0ofj33QtstqeUqVhpsBPZhO4QdN6P1nTv+G89hu2OWYGdrTSo7QDCdt+p46m2V/PwQdWHze9RMX4wANnp6D8724vLk5qt6hry2V3bQspOw0pnMfZsrHcNXLvl4NK1Pq7fcrC0YiAQShTnOrUaW+83nxVc6LGOV6ziuipWOMj+YN7EbQguqLlg7wtWLggu6vV60kRvl6dpAi6mDDDBxb/8y3t/srK6+mcLCwvs0L1jQXccXPBr+d8aXBBI0IaNwqbf+q3fkouAFwz/Tu5g3JUqfuOm5kL9hFJ9TGEFpfRtzGRvoJxdQ8rowsIIhslSpSFM04QWNeWgJ5ttE4EEXDyJ02Ir5UavFKucgKvTsnoo/08tQjz6hFoDGpWNbB4PSwdKQKwX6VUSqROWiMoluQvTjk2Kk6Jmq9RGOwLdLwncmnAqGpg+Zyb0WtRL0bKKgxb2MhYaYDz6kY0DCXXfViLjTbCzHYCI06K2Ai45dPH43xQkq+hMUo820vKNZHvr2ekxUJ9VIvrpgdaDANIk8Nuk5fHc48fFeESpawz1baFwRZs/sMATATVdxVDAQj8XN1MctV9NSduMsbJI3fyJm6Y8+hnxdO1xE1yoqxAeYIUmUuksrFQGI/a36Bi4dtMTcLFwy8HyKvOMjJrrJsGFmlcbNTJWUqOrmtWQndKiNLjQOZTOqzQ1irlSpVIRcMH3dOUiARePd+4l4GLKeD9KcBEv5WptBX2Y2Z3y9OnT+PrXvy7Imz8EF1rIpC8qtRKnH+CKFsUr17IM2OEycuZ1FO0ryNtLsLEJLhJB95SDnWz2gAgk4OJJmx5bnYei6oE8wKMEMg4uxC7qUYMLvVJsAeGmO49K5mLzJdJFbBV+M0nWHPhIhB49lfTq8mQVYLv4b67ma2Chk22dyOtYbH5aGSU96lhsPbqtSbimaCkTDqG0RlzxzYQ8fn3dCzwUuFA0t3h8tore4+Du3lV8PSwC3DQQ1CvMG6vMD57l9wMX91aU9H42k/14RUHPkckEXwGxzfREg5DtjuqeWETgTT8jNW7ZWi3ZBLvSNTra6EHVjiftun8cxyMzcGMYTLlcCC7S6YzQokaejWbHwtVbPi5c7WPh5hjLa7S8zwAmDRR8ARdKHaoghsx7GRwDpvVowAXzKD2GcXChKxekRTHHSioXj2PWqO9IwMWUsf7Rj350+J9+8pN3VpYfTeVC3zg1uCCqPnToEN544w187WtfE4oUQQQviMkb9hZwIWImRYsi5mDlImdcR8G+jJy1BDtsCy1KVy4SzcWUA55sdp8IJODiSZwa4kG/Qf8xEPjxaoF3JAgrAAAgAElEQVReMY4oIOb0K9TTnasGNLR+jLsxRZnrpMaDiSz525Jo6FXjTXqK1kJsSZ6j3gSTvP048NCPNOaJOhbUOChrfR0PBT7U99LyW1VWdkuDMkmL4vHELVLjQlR1/A8GF/LQpmlPBEo2k/AN/kpUFdKP9k2Nh64KqWxxKzWL8TEtgrudxWJSn3AvZUuDmzi4iPea0A5gm9UDVXW4lyK3HcCYpFFtUr0UcJvUXyiAEa9qbdrS6rmeUKS2XvW6psVxsQIDFiykUmkYloWxn0arl8KV2yE+udzD1RsjLK/ROIaVC4ILD5bhK3BBdy/R3nx6cKFzn0khv6ZF8cjj4IL/rQXdzKUo8m40GpdpRXvw4MHvfPe7393ZhJ/uhphslYCL6efAowAXvNj0Q4HVCG01qztJHj58WCoXpEU1Gg15CBF0PAhcmJYu+Qfy0LHDFeSt6yilriJvL8MKWkA4gGF4iaB7+uFOtrxvBBJw8eRNDpXAKToHE08IuJBkwLLlxYRKbK9DD8JteKQ6AybsTOKZFFrih29ZpESYMKM+CqTcBELl0a9IJyauThELO6Ju6QR3EwTopHuayCtKjLpnKiARsDgh8bFg2ynZCQ0wgsCLKhe7Q4uaXN3nIpDqNMzxUBWVeFI0LbgQY9AJnUWcisbzVK8okQuC6FmjaGfKDn1T+6GbyYWhhxC6kvPgWE8CP711/LgUiOL3RNUjzksuhGldBWlw0Zhv7UvCVehNoLW9riOKVkQP0yBrM+aquqNpaLoBG+OtYu7HdCr3aj0SgLE5/gpc0GfNgBUqcEFBd2iZ8MIsuqM8ri8aOHepJ9Sou8u8ojOKEmW6sBCBCxlSAz5M2d+nqVxMggs97vo64vta0J3L5eQkJt2i9uzZc5mC7r/7u7/7HxO3qGnuqZ9um6RyMWXcHgW4kGsrKr9uBy5YuSC4+OpXv4p6vS4PAXaW3HrjDbZ0qqTmQvZpcLVOVS7y5g0UCS5SS7ACVbkwI81FUrmYcsCTze4TgQRcPJ6psfXWrCgFET99i8uSWrE2hPpkKchAa+qQiXQBqVQeqbRaRQx8F647hDPuwBA60GYFY5MFvTWp2Hqu6pgU4Uqpt3j/CcDvtREGKZgG9WFZZNIZWd1kIs3eEtLLx3fh+6789lz1O5TM3xcPfFIoDFIoIhoFglAon0KokCyUiaoNAzo553u+SohDZ0NLIgn0RvLOBJ7dfbOwUzmkMxR5mvADuvSN4TpdIHTlGNR66r0r5p9lvONUEMbKtDKwU1npEaCS/wCuy+MYxo5BNRvbcNiZ6JwtLR4ibpN2BAuE4cRvs5FK5eTF7wjEjZDjPobrOkpga9pI2RnYNqkr7EOgjnI87iDwRzDgbcRCz8INhcKEwFdMbeWAYgJ1w4JppWHZWXkxHRWg6HvwvQF8fxwBOwIgGxaPhcfLpmeBj8GQJiQEwBzX6LXx7IzY+pHroXqmqhFSBQ81MxkPAl3LysG2GY+MzFdatnveEL43BMGUzLsN56xHO/afZd48SZ9VM1GBC5NVQY6oaSM0LQRGHkO/iNsrNs5d6uLC5Q5u3HYRIivTyrQ4lwgnNmlRQWghiCqclmlgfg+b6J18aBO9SXp4HFBuZ0VLCtQkuIj6XLBy8Q9/+7d/+xcJuNi9mZaAiylj+6jBhRaNcTVRVy4OHjwotKi33357gxZFcCHlRVkFUitdmhfKB4y6iUYPfTNE2lgVzQUrFzl7CVbYgQmCC1+5RSWC7ilHPNls+wgk4OLxzAy12itXt6wdhAiNYPMl6SBtIQ0YgXrBZJLP5IoP/Swy2T3IF+rI5SvyoPfcIUbDJgbduwiDIQJJyAOYZgCDtBi1nrjxI7WFjeySnXmZVjAXJRjw4IesgaSUM4xZgGUWkUqVkEmXkMsWkE7lYDPJNFNy33KZzHsjeJ6D8XgE1x1FieYQYTACwhFM8OVKcstjUhQKC4Fpw7TzsFNlpKyiSpxDD54/hOt24fttOSeAK6VCPoo0DYxJGqn0DLK5WeRKNeks7Pk+xqMORt1FeG5XPmsyqZZgRxStmPBUBSUCd/dMAC0330xOeexRyitRDZACrCzS6SoyuRmkMwVYVgqBP8Zw2MZg0ETg9QUkMakm0CKfS9I66UuhqlKMP6tBitZFECIDAk/ARQqmVUA+X0cmOwM7lYfvuhiP6JTTxmjYkn1bdhqZTAm53AzsdBlgLAMP/e5djEdNhF4PJsawJPFWybscCaeAITWoyNKcUeZqNt/YBBehmYGZLiOd5dyrwjLS8F0PrtOBM16C5zThuyOYVh6pDLerIZWrCcgg8Oh2l+FzTLwBEIEd1T5c07aiK0Mmp+rZIdPUUNUxwk0er8H9p+eQzc4hm5uRgyewGI/WMR6twPcILB1YUulS46uejwo+b9sa/vFc/E/UtyhwH8WZ+YdQsG0BsoZdhIcKlttpnL/YxtkLTVy+1pfu3KrHBRkVsgQq8ZXFgtCWLt9S0TIC7N27R8DFb//2b2Pfvn1SaZjs0M37B+lOunKhA6QrZfq3bqLHqgWNcJhfdbtdDAYD0a9qcEG3qO9973sJuNjFmZaAiymD+6jAheak6kZI/E0uICd/HFzMzs7KhcQLQviwEbiQW2BUVlal24jjHKUVGXMNeeuGCLqz5iJsowvTGIkVLasWkR/LfZvoqQeo9pRKpseU0+MLtFkCLnZ/sPko5nWtwINFegdTJib0louAIEMYBpZ0yzV9S67n0DTgh4FK+O0ZlGdOYqb2Esoz+2GYPsbDdQw6t9BrXpTkynF6CAJXdAcWU3hSRSSBUxmlJGlcqmQSQGDh27Akz+C9ZISR58NBHmGqinRuD/L5fcjnG8gzic+UYRlZmMjAMtQKoh84cPwhgoCr6CM4Dh/4XYyHa3BGTDjXAL8JMxzACj3YTO4NG66RgmflkMk3UCweQiG/D5lMGY7TR2+wjE73Jkbj6wj9dZjhkDUUkrMQBqzW2IBVRiZ3AIXKYczUn4Odr2DsOui1lzBqXsWwewvueA2GMYJtK+tMJu+GiNMjfUKU0CvAFV/hjhLcCABGklVYXFlnBSkI4YSm+P6b6RryxcOoVA8iX5yDbacl6e/3l9Dr3EK/dxe+y8WgMVKWj8B3VC3CsKXiERLNBYBtMUlmFcIXQSzngUtdiZlDurAH1dpR5Av7BIh54xEG/SZ63bvotK4iDF3Y6RxyhTpmqodQqByEmSpiOOzJ+731axh2bsIKOsimAqQIXJxQLUylTIQpwPFdKZOzIkFQa3sEGYoC5xN8WAVY2T3IlV/G7NwRpO0C3NEQ3fZ1DDtnMepfg+e0kc7Oo1g+hGL1BaSKB4Wn73oDDAc30W3dgNNbRDhah2UwDlxU49hE/TlIr/J5hbChmyVx4lz2Qo+tGBDQKjVTQzb/AgrFF1CuHJRriVW7fu8Wuu3zcIZ3EPp92FHiLE8+qeyIqEXAXfKjc4yIdhmwyscFCVajUrBSZVh2Fd1xHuc+WcOHZ5dw7sI6QqOM0OACgCkNug3ReQWS7Id+CqbJyp0t/bf27duL1157VbSmGlycOXMGP/vZz3Dt2jU0m035HOlOOg+K51F6wZXAgoCCAIIvzfwgtZyLtBpcNBqNK3Nzc//w/PPP/0Wiudi9GZ5kj1PGVoGLd/9kZXn5f/i0VrSyuBIJExNwMWXgk82esAgk4GL3B+T+4CIwXfgmwQVhgAIXXDm2qHcIuebP5C4LI9NAZe4t1OZOSjLLB/t4uIpBewHdtXPoMyEfrcH1hrAtHzZXtLliLkBGVTh9rlFvgAsLhkdKEsEHk0tPkn6k67Bye5Eq7kepeBD5/DxyuRqyqbysWBuhenGHhD1+6AodhVWHgFUHp4tBfwmD7m30ezcwHtxA4K7DCsZc64dp5hBYeYSZKkozz6FaPYpy+TAymSr6g3W0u3fQal1Bv/8JPGcJodeB4buw1Zo6EGZgpWeRKx5BqfoyqvMvwSrW4HgOuuu30bn7EQatq3BGSwB6MC3FCFcqcNJ9WPngCisflYRbEbiQ/hycCQoEyr1dqj8UripoKFWkIFRxsouwMw0UKy+jOvsCSuV9UuEZO110e7fRXr+C1vpVOMMVIOgibXlA4Mm+uJbO6k8o3KdQkmFWGrgizC/yQwNumIaZrqI48zxm515FoXhIqkihN0avu4j2+lWsrZ2VykA6U0SpvB+zjZdRmHkBZmoGw+EAzeWP0Vn7BIP2VRjuEtLmSIBa6BMcGQhsE4ENOHRX4iyhiQBtSX1Lfot4nqvLmTmkS8+jUHsNtbkXkE0X4Y/7aC5/gvbq+xh2zsN328gVD6BM8Dt7HOnSS4BVgOv1MehfR3PlAvrr1+D17sDCGGbE1CfwU2YAkY2RSES01XIIl6BYjjWDVGE/KtXXUKmeQKl8SChXBLK9zjW01/8Nw94C/HELJqt30cIbdyfMgGgcd/9af9K/QYMLUtiIuRyhqqkKQhqmXYaVmsHIzePKtQ7OXljF2fNNDMYZ6YHhBaS9WTAsVjuVlib0WLFTlbhU2sC+/Xtw8uRJARf79+/fqFy8//77Ai7W19cFXMQ7dE/mUhwzgg8NLPhvLsJy0ZaLtwQYZIiwojE/Py/g4vDhwwm42MXpl4CLKYObgIspA5Vs9oxHIAEXuz/ASssgBI2NygWpKD4C0U4xwdXgwlQiy4APaxMelwlTJaQKB1Ft/Dqqc6dQniG4COEM1zDsXke/eR6t5iX0urfhuC3YlgcbrkrgpD8EXZ+YtIYILV3FVJWLyEMSsEyYmSrSxUPIlJ9DpngQhcI+ZLM1pNNFpKxIxMulbH5OZQNio6oSuQBhwKrsAKPBMrqd62itX0S3dUES/dDtIR3SXjsHI1VFKr8XM7MvYXb2FZQrz8HOzGBIcNG5heb6ZXTaH2M0uAlvvA54jiTgJusXXM3PNJCvHEV59hhqe47BKszC8cborN9E+/YvVCVneAdB0IZpkZLlk62h8teQJCsuvU6Ciwh8xMEFR03AmSJCSfUnCOGbacAuI5Xdg1L1GGqzRzEzcxjZbF1oXQQXzbULWF35BMPuTYReExnbhRGtngvlg8mcVFOEDKcoWsJGMuAGJnyjhHRuH2qNV1Cvv45C4SAsO4fA66HbvoHmKvf/IVx3IOCiPHMYjb2nUKodg5VuYDQeY23pDDpr5zBoXYA3vCrVCxserMAWl5+AfZlYNYmq5MRXpBRZngkjUCvZRjqPdOkA8tWjKM59CZXaIWRTWfjjNpbvfIS1u++i1zqLwGujUD6EGcaifhLZyisw0zOSvA4Gt7By92O0GY/2NVgYCPjl/DQYA3MTTBBwBb4aLJqbECKTGBeYeQFOs40vozb7KkrlA1IpG/YX0W1fRKv5cww6V+CN1mAEntLo8BwjIwDGOUmO5KLdANACLnxes57oPkMCWrsAK1WBFxRwe8nB5asdnP2kidVmgM4AAjCY6MNUlVcxVggyAi4IvO2UgT1753Hy5AmhRdGOn7SoDz/8UCoXCwsLAi64GMvvjLvDxZ3Y+G9WLQgedPM8ggkNLggwCFD4XqPRuBqBi3+fVC5272mWXD9TxvYHP/iH5376Pq1ok8rFlCFLNnsmI5CAi8cxrJrCyGRfuaUqzQVpG1vBBVePQ5B1ICJJKwcrN4dc+QXM1N9CpfYKiuX9csikojj92xh1Lkny1mpfxWi0iJTlwIITJW/k9GdkX0yMDUu5OklSQCEmkwLWBcjtLx1EcfYoCjMvIlM8gEyGvPmcWlkOx/BFX+FCsWjokpQWITG1BuqHPGofnttEt7uA5tonWF89i0H/FnynDdv3YZk5pDJ15IqHheI1WzuGUvkwjEwJ7qiDbveugIv19Y/R61yHO2zC8Gl/ye9U4CKT24PizDFU5l5Bbc9xWPkaxu4Y3dZ1tO+8j27zPEb9m/D9FgyTFBwFLpRQmWv321Uu7g8uNjQTBkXsIQLaclplpFi5mCFV6Dhmqi8inz8gse33F7HWvIClu2fQa12G5ywiazsCGgkoxOHLVKBF1A8cF2Z6FKaTROWlYdh15EtHML/3ddTnXkM+v0dAojNeFrpTc/UcVpc/gDPuwk4rcLHnwBuozL6GVHYfHDdAa/UCuuvn0W+dw6BzBnBXYAcjpA2uAlvwDQse6zoCapT4nkm5SXmIZyMIc7CyVRRrL6JcP4Fi/TTyxQZsC/CGK1i69SssM97rn8D3OyiX92Om9iJm5k4iX30V6fy8AIfxeAVLtz9Cc+mMAD8zZK8mgl9OcoqwlfaCVBseA/UzBMPUkvhhRhyMQquMSu0Y5vd+BbP1kygU9mAwWEOvex2d9U8UuOhdhUc6nO8quo2pgKToNSJ9y+O41p/s74jTojS4iCoXBqlNOdFdwCxhvWPh5t2xaC9u3OphpeliMDJgpzICLEKBpUCKegzYinlmBJifr28Iumlqo8HFe++9twEuJisXcSc2DTwo4C4UCvJic2JSobTWgkCD2/G9CFz8+NChQ/8uARe7N/sScDFlbAku3n//3XeWlhcTWtSUMUs2exYjkICL3R7Vza64ittvB5p4A8VpF3MeRZ1iZUPI52KvacNKzyBT3IdS7ShKtdPIFV9EOlOPLGGHCNwVeL1ruHv7Q0nmyW+3rIFQTyStEopJFuLoQvGmgAtmAUokHQR0FyrCTjeE0sJV59LMS0hnG4BpiwMUqT5MEMfjFlynD9dxxJ42lcoinSogRQch0xK6RDZL56cehoO7aJEa1PwEw/4deOM2zIDCZroa1ZDJ7Ue58jyq1RdRKh1EOlPGSChFS2i1F9Ba/wSD3m144w4VJ1KBERGqmUU6N49i5RgqsydQmz8OI0dwMRJwMVj5BbrNcxj2r8PzNLhQn1emG6RWWdIQTFm1alrU/cAFUQmTLwUEvCCAT1qYUYBlk571PKpcrSdIKr0E005hNGrKua8sfoROi1qAW0gZA9iiJRCbJaGhhcziI3ChVtkt+GEKbkih+wGUyi+jsfd11KqvIJuZpfcw+r3rslLP/baaH2E46oqQulA+jPm9X8LM3BvI5p+T/ZCO1G9fQm/9DDrNX8Af3YbpD5C1mHTb8EO+lLZH7IzlPAksqG0hACkgU9iPmfpxlOsnkauehJnKiRW6M7iNlTsfYn3lQwy6Cwj9HrK5ORRKh1CuHkdp9g0UK4ek8/PYWcfy4jk0l88I8IO3BovCa35n6MOPXJ5gBSygic6IjDFDQHEWgUGqTgPV2WOYa5xGtfoyMvkqup07aLc4x86i0/4VvBGrRG2muVHXdmUFIP5R8dvcbl/wT/z+le5IVS48cWUTMAYboJ7KysNIlTDy8mi2LCzcHOHCpSZu3u5ireUCRlqqrkKHZAWC+iMjJQCZ+J2VCwq6v/nNb4J2/AQXv/rVr/Duu+9u0VyQFqUthVVVkbRDVbWKVy1YvSCw6PdpZMAFDjqE8bhDqVzU6/Vrc3NzP/7Wt77177797W8HiWPU7kzABFxMGdcEXEwZqGSzZzwCCbjY7QEmeIj8ZeW3TTcoWUmVNXWEbEQVgQtl00NwwaQrhVSWvP4jqDZOoVA5gVT2IAyzLIm2TcpP0IY7uIHF27+S1Wyu3ppGO3Jp4t5JPcgJxUr1ZdDCVqXzAPIw7ToyuecwUz+BmdnjyJcOw7ZLYmM6HK6h072NXn8Bw+Eyxk4LnkO3OkOqFrTGta2MJJHpTA6ZbJrEHozHTfQ6d6SC4dKxyB3CIgWGegXkYFgzKFUOYGbmCEql/SLoHox76PSW0W7fxKB3Ha7TBPwB7ChW0tDPzETg4jhmZk+iOv8KzNwsxg4rFwsYrPwc3eZZDHo34HnrES1qE1xI5YIJtYxJXHPxAHDBZFVoIIFUf4IwhZDnYJSFulSm9mP2FVSrp5DJluC4PXTaC1hbOYv2+scY9q4CXkv6CTCP5+p8aDkRrYTUK+XrxSqCjzRCs4pcnqLlV1CffxWV4vNIczy8ITqtT9BtnUe3cx699jmMnR4MM49c4RDm5l9HZfZN5IoEOSW4zgqG/WvoNM+gufIeRr1rMLwWsuxZQuhJehQdgiwboUF6jKOqWoJ42ddgBoXyC5jdcwozjZNIl47C9T2441UM+1ewvvIxOusXMerfAQKK54vI5vaiUH4Ztbm3MDP7ItK5MoZOD+vNK2itfoxO82M4g1swgz6s0JV+TT68yLFK6S9EH0RXMakyFZFKN5AvPIeaVIiOoShgtIh26wbW1y6guXoGvc4ZhP4y7JCCbgWe1TUVaWwSV9qJ2xwpjSykKRczBbwZr5QIt810AYFZxmCUx8qahUtX27i60MHtuz0MRgTYChgLxS+kZbUdLTCY1EAILerrX//6PbSo69evb9CiVH+WTddM7RA1qbXgNqxY6KqF7icWBxe1Wu3Hv/d7v5eAi118mCXgYsrgJuBiykAlmz3jEUjAxW4PMKlPaulUrX7bdFyRCoUGFSoBUiBDFJKymkhwkckdQrl2DI09p5EvH4WZasAPc7Kym0qFsIwe3OFtrNz9COurH6PfuYjQX4WBoUpXqdlANlqxpzuP6jMgze+EilJBKnsYueJx1BqnUCQlilULsvNHq+h1bmB9/RLanYsYOXfhuuuS5FKISzoU7UZJ18lki8hk2YdDOUmxwjEarGM0WhELUjOgDoQ/JryAoCqNXLGOUumAUFzSmRIGoz56/TX0eotwxyviMkVJu6ITkUTEGGUULaryCipzp1CdPwErWxdw0WtdR2/5pwIuhg8AF0I3mxpcKCk8qwxS85HLhQAlgwA5mKkaSjMvojZ3CnNzbyJfpO5ijG7ntiTereaH6HUuwhkuwfDpwMQKSojQHiOQ3iRMf1PwAsATjU1ahOKl8nFUqycxO3cChexepMy0UMvWVz9Ae53JNKlfl0XAT3BB9yzR49TeRL58HOnsHAwMMBrekpX91aV30W9fhD9eRYb0I2lIyJoQefZMKB2xMhZhuc9qF6snc6jMHEVj3+sCPFOF59EfdgX49Ttn0Vk/L9Q1Z7gKIyQNLytWsRTbz9V/HbX6cWQLcxj5Lnq9W2ivn0dr7UP0W1cQOi1YwRCWRUv1QF6arke3LI6R63N1vYJ84ZA4Zs3OEVg8h0yWzlwpJWpfOY/V5TMYdD+BhZaI1lOkGwoIjIGL3b7In8L9Sx8RsaJVlEHObYkZgUKKc7sCN6ygPyzj9l0XC9f7uHa9jeWVLobjMbyA9ym6z3IBw1KVC9NAvT6Ho0eP4jd+4zcEaHQ6HZw/fx4ffPABbt++Lf+tgYSmQ2mHKAILrbNgZYPbkQLFygWrFqRTybKAUOdCEXyzcjE7O5uAi12egwm4mDLACbiYMlDJZs94BBJwsdsDrMAFgYVKJmnJSltUpeAlsNAvPtiZYnEll9alWWQLRzAzewp7972JQuUFwKrB8VPSNI7gwjSGcIaLaK9dQHvtLHrr5+CMuZLcl1VhEUkiI98jWg4eR8D9e5LcWqk6soWjKM6cFnCRKRyEaZXgs3dFh6veF9FcO49e7xK8YAVh2AWCcdS8TXWGZkLCpmlsbmbadJKy4ZO64NCmdggzFEku7MhZzxN7XcBKFZDO1KRnBXs4OK6D0bgn9Ksw6CBlekgxGaeFLW1omfhYBBd7pYpTmT2FauME7Ny8fJa0qO7ye+it0R41okVZittPXYOszopQWVUupILwUFoUaVPis6U6j4slLft8KFoRuemFynOozp5Cfc+vo1w+INUN9nYY9BbQbp5Be/0c+p2bCF3Vv8EkNc1yI1qU2h+1HB4BFM+vsFf2Nzt7CjVSgNJVAWbBeAXLi+8LwOi1z8MdXkdI7YJVgJ3dh1LlGIpV0pFeQaF0AOm0ifF4Fa3mRSwv/lS0CZwrpMxJLS1QIMlMpUGRTxCyKaIj8bbNolDjagS2e1/FzNwx2Ln96PXWpHrSXv8leusX0O/dhjtuSZM8UmNSNqsuz2G2/uuYbZxErrwfnmFj7Kyh076I9ZUP0Fw+B2+wAoO2sbaH0KLlLcEjaTGquSJ7obgeYNtVlGeOoNE4hXr9JWRz87Bscvx9MTFYW6H25BxGvatIGXTlovhf0WvUOJP2FzWmfcQNFXf7vrGr+4/slznWyhtNGT6o7iMmDDZkTBURWrMIjT3oDwpYXA6wsNDDpSt3sLK6ht6gLzRBsc8mIDFMMVaoVCqg1uLVV19FtVoVOtONGzdw+fJlrK6uCkiY7JhOoKArFsViUQAG/8Zte72e2M5qKpTuD8Yxpi6j0Wgk4GJXJ4vaeQIupgxyAi6mDFSy2TMegQRc7PYAT1YulKBbWM+QRgPS8ZiN8hS4YNJPATjMMvKFo6jWXkVjz+vIFfYhNAsYe+xMzJ4IpDM4CL0uhuTir3+C7tpZ9DvX4HsdwBjLKnlA+1jxJCKwEbWuiIp9w4OVYaJ+UmxuZ2ZZBZgVsOM7PfRXz6Gzcl4AxnB8U7QUlukqhx/pvM0VblMaaUlVQSg2abG0DKkSZkJvKLKPUKKYonN13KRLFuETj4j0ojxgplVHnoBdvtlVegiLnzUAi4CA4IJxsjJI5/eiWD6J8uyrqNZ5zA1Z3ey1r6O79B766wQXN2KC7s8KLsQLS4EL8axi52lVgQmMNLK0YK2y8vMVsdelKNYZc6V1Cb32J+h3LmPQvSONwwVekPpDelpkf2sEjCHgGSE8m9WqBipVUoCOolQ+CIuJmz+AN7yD5tIvsL76IQadSwjdJQEqFP3DmkUm/7yMZbl2EtXZF6WxnuMM0encwjqBZ+caxrToDdncj/MiAhccM05FNqxjnxSQ8pZDJjOLUvEwZmdfQmnmsFRput1FoTa1136BfvcKRsNl+GzSx/lAkGmWkcnuR3X2TVTrp5ArH0aYrsAPhqIHEvH1ygV4g2UYQV9sk32T7liKGsZElcktW4BQe2GnKiiWDqFWewm12cNIp0uSdDrjtoCm9dULaDcvwx3egW0MkDIjobhkQ3QFo+OTFXYAACAASURBVHZEuZkpr+GEH6UyRfZ+EfNr0V7xh8m66L84Py06dFFIX4OVOgiY8xiNZtBct7FwfRXXb97Cnbs0X2jBGRGUslpEMb6HbC4H9vWiUxQ1EQQG7G1BYEGgQZCgtRa6obDuaUGwwGoE/87tSIXiZ3SlgsfJRQL+N1/cVoOLd95559+//fbbfqK52J0nWgIupoyrAhc/eWcpcYuaMmLJZs9mBBJwsdvjulVzQf6/SsWleqHBhayvE2CoLtqhZYvIulQ+gerMq6jNvYJUZgbsYDF2fRFa011HGuaZIdzxMgatS+isfIT22iU47hpCDASAKPtVJsUUk2+CCxcuUvn9KFVPo9r4DbF2NVJFoTuwX0B38QN0V86i27oE111BynZgUxktGYgWzaoOz1z1pNMRyNmWSgk7U3BFU85KOVdJpw2CC7Vq74mAMxVpGCgmJf9aARLqNuR3RLvQmhSpXOT3S+WiXDslzkR2DFx0Ft8VcMH+GuzyrdyiYuCCySvjsQNalAA+4fATTFH2SnABVW0wTHFFkn4X9S+jUH5eaDvUlrhOW4TlBDrj/opyhRKnKvFJUtWTyD2M4y7gwrLEErhYekGS6lxuVrpf++M1OIPraK/8G9qrH0tlxg5bsG3OmTTcsAjD3oNC5ajEZH7vSemo7fkG+v0WeuyDMliEy8aGYU9VyCQWGUnAtQ2oT/qaacK2KdYvIZueR7m8F7n8nIjpuwQqyx9gffl9jIfX4XothOFIhNiGz/PLw7IbqNReE8F9vvIirPxecf+li9iwe0O0MRhT1D2AZQZwWakwFKggcBO7X4q6DVqbloSmVygeQGVmHrZlwXX76LbvoL1+AZ3WZfQ7NxCMm7ANdiEn+GXFjnOJc8qWxFdNpARcbNzrOKd9irEtsR9W4IKLGuJHLA5iLlLwjRlYqf1IZSjOPwwDe9Hq+Fi4cQtXFxZw/foNrDdb6Pf6Yn/MiiqBAysP5XJZ/k0QoHtT6CbC2oaWv1mxoICbwEJ37eZ2rFrofhaqEqUqhxpcEHxEfS5E0P1Hf/RHCbjYxYdZAi6mDO6j6nOhv0430eOFxAuDiJulwdOnT+Ptt98WJP+gDt2bh5106J5yCJPNHkkEEnDxSML4gJ0ocBH90O6T7izayUlbo6qe2kKc8ukqZGeRLx7CzMzrqMycQqn0PHlEYtM5ckfCtac1SyrFDrZFwO9g2LmKztKHWF2i0HcRAegkREckajw0uOAKM/UcLpzQQbpwCOXZN1Cb/02UZo9KZcD1R/BHq+gs/hu6Kx+j374C319H2g6QMk2xr5WlZamusEBBTQIrLkxQooQVKRENq4ZmfNHqNHKYAbuSswmXssGlk5XYw5IuJrk3wQiBBYEQs55Im8I3pXKxD8UNcHECdpa0KBf99nW07ypwwYSefS62AxfMdMkPp75AahKatiYq71gTvajPhUrEpQ2birl0+ma37gAu6zxZ5RpVrp1GsfKSOCZls7MIPAfueEmAH22D1VlKS3R4AaGeAYsJdHQMrhHAYfXKLiCd3SdJNQXz48EqRv1bGHYuo9f8FXrrF+EN76qmeHYKfmhh5NO2tYJc+Qhq8yew/8BppHL7EaCAsePBGbXhuW2EQQ+G0Y9oeqyYsHJG0pU6J9JcbItmAWmxDbaNklRAaD/KDXrtBawu/hJrd9+H59wG0IdhcSWaQhsfQZCGYdRE1F2ibXL1GDKVF2BlckKn88ZNjAdLsPwObAElBFUp6WdBDZJNe1yfzRkDASTsu2BaFVipKoqFCgxzjNFwBWsrl9Cmo1h3AePhIgyvp3q7hLQodaRbNGladDxzya+i9W8CLjZuQ6IfIrgwbQEYnN2+H8XJ4j3IhxPacMMSQswjnX0eMzMnUKudgJ2ZxeLyKq5eW8DFS5dx+9ZtrK6soN3pqLGLdBGqd4aqkEhVJHrxIHQDPQ0sWIGQ/hmA5E/aGYoVSf5wH/xR1VJVuY2Bi6uNRuPHf/AHf/AXSeVi955mCbiYMrafFVxo3t9GzhBNek54onS+WBYkuGAzGXIP4+BCXyTxxjEijopWEVQRPkDGXEPeuoGifQVZcxG20YVpjADDjRpvKR6v5atWTHxgKXGo9rPXQlJlP5f8JBHYGoEEXOz2jFCNvKKuzxRRSxJEkKGSVrWaTf6+jZFLekwKZraMmZmXRCRcrpwQ+1lSVsZuH4NRB4NhW1YFs/kZ4fmnrQBO9wbaix9g8e6HGAxvwg+aMKyxJBBy7QcB0nSqEnqSJ+AilTuAytyXMLv3t1CeexmUXdMSdjS8i/7Kv6FHB6rOgmgtUiZTQFN6IJikQFFDwT4dYq3KlWZatTKJozVtStahQ1ZYRFge2bnKCiRxhKJRqaRW2YWq5EHdr1RvctW3XO5pWtBtpZEuEFy8gnL1FKr1V6Ry4Xgueq0b6C79FL3mWYz7dItqwdhOc7HjPheKEMX7KhsGGlwJ52EJZ4ujmQdS88iUjqFOx6bqMeTyB8D217RoDYIOQuoLTNWvQzk1kT4m/xIqjxu4cFm5MNl/IgeYM5JYp2wbo8Fd9FpX0CHlrfkR/OEthN46DH8Ey1KOT06gLGzzpQOYmXsJ9b0nkSsqjY7rpyJGECtCYxjmQMaDDetCiqZJixKdA8fCENBkmDZsMxs5AXH+kq7WQ4f2wssfoc0eG8PbgDmEmVJja3F/QRpBWAKseZRnX0GlcQqV+inY2ZqMs+8MlAMYKVEhtTt8eNGggHMFSNnU1xD8sps8s9C89NsIggzSaRumSZvjm1i88xGaqx/BGdwEghZs0YqwSkXAyCqZEnPzuuI5UfPEvye0qGgqSNWM1VNe0ZFVL40LGCdWFenixepbUITrzyGTPYJq7RQa86dRrh7EcOSh2WphcWkFi4uL8lpZWUa320Wv190ivha6lOdt2MjyvkEwwfuX6pejmulxO4IJViuYP/HfGqjofCm+mEvAwYrH/Px8Ai52+yGWZI/TR/hRgAuNpuMAYxJcvPbaa/jqV78qlQuidY3E4yg8jsx1EpKAi+nHMtnys0QgARefJXrTfHbTZparbhG4kJV5iqtJkImSINPG2DPhmXlpnFebPYZG/U1Uykdh2TNiA9sfrKLbW8FwtA47nUOxtBe12eNIs9Ny7y7aK2ewvPgBeoNrcN0lwOjDtGyVUfgBMly1F269BydwkM4fQHnuDczt+03ppeGbKQEw49Eyuku/QHft4w1wYQu4MBB6TEcILhS9SMTOhi+kJ9KjSLMRgSffpN0oKzUUj4v1JZFFRE0ivSjqGKxhhAIUikJFXYdatlRVA/4VAi6oE3kFFYKLxnHY2boIuvsEF4s/Q2+dTkqPFlyohRm1asp+ExpckJ/u0jnKqiFVOCJ2sBRjF0svIQzyom9BOJTO5Sb6kqTLaYVZSeoUbWwoAM03bQRWFr6ZQ4iC6FBsKxRqVWftvFi/DlvnAGcJRtAVBy6u0BNcuFxlDtLIFtiv5BCq9WPIV47ByuxDaFRgsDcH5xsTerMv7k6qMsSqkjIUEE0LXcJCVnZSsKwMTFY2qJPxu3CcJbQo7l87j2GLDliLMCwCHI6Vp4T3Ic0G8ghQRaH6EmbmX0V175cEAJIyFXi03nVhBX2YwRCh78GweL6cl3Q/Y6d3zigWrGyYqSICZOH77IlAYLqG4eAqlu7+EusrH8Ed3YGFLiz2UCEdip8UIMFjIXhVFaIEXGzeqeSOLyBXGUtw3ATTRwCMVUXfdAVceGFJwIWdOozKzElxrZurH4FhZeG4HgajEdqttmgqlleWcffuHXQ6bQEIumcFcx5WItiZm7/53wQFGlQwj2LexIoFXwQW/G/9+UlgoashGlywiR4rF3/4h3+YVC6meSB9ym2SpekpA7eb4ELzBfft24dTp07hN3/zN2mXJhcUkXjcKYHIPQEXUw5astkuRCABF7sQ1Ildbvax0OCCK6xM7iTBi1ZZA3Zg9tMI7Arswj7Mzr2CRuMNVEovwDRy6PXZNOwmWu1bGDnryOYqqFSPoN74ElJWWhx4+s1PsLryIbrdixiNb8EP2jDJWZFecCHSrJCwEVzgwQ0cZAoEF6+jtufXBVwEZh6e70iPidbSz9FZPYN+5wrCoA3LdITGI/3WhEqhEze2RmBCqJJCEXZLB3DOLVYtlMZEgIm24GXiR5AhTyyVuCvigxJ+6yRxK7igW5QCF2JFS+Fy/Tjs3BxcsaK9gd5i1KF7cPORVi4iKbaq1gjtQ7V8ZlWKVYOAlr6F/WJJW5s7jfLMSQRhJapEM1Hqw/dW4HtdBD6T6wwsdhznanowpEoVhl2Aka4gtIsIkZXEmAL6QfcSWqtn0Vz+COPOJRg+9QpDReCK9AoEBF5gI5WtIF/eg2L1CErVV5EtHoGdmQeCLHyPDmRDIGQlpQczGKkKkdC+WD2iJW0GsIswrAIsi83R0jDCETx3Bb0ee1ucxbB9CV7/JjzaBVukIDEenM9046KLVhY+isiWn0O5cRK1/V9GOrsfljkD0J2Kc97rIHA7cMcDqdhJZ3BCAlLVaCPLeZqiY1UVhllA4BMojBH4dzDoX8DK0q+kb4Y/vgsbA1hchRc3L3U/U//FOaYMkEXQHVn/7v71/mR/gwIXUSM9ukVtgAvGzRfKYmC4EV2tBC+k3uagVFDrjddRn38RmVwJhkV9VYjxyEG310OzuYpbt24JuPC8qEu6YQhFnODj5s2bWFlZEYChtROMVBxYEHjwpRdudR+MeEQTcPH5zK8EXEwZ988KLuSRGFkranCgS3tavLRnzx6cOHECv/ZrvyZ+z9peTXMR9T62HnKiuZhyCJPNHkkEEnDxSML4wJ3E/faZAJEqxJdyUdJURlKSnCAHpBrIlJ7H3PwraNRfQ6l4QLZprV3G6vJFrK5dlcS5UJpDbe4EGnv/O9h2HqHTwbhzFeu0P22fRa9/FY67Clu6ZUmJASkmXEzefA+eaC72Ra5LX0Gp9jJCuwqffSi8DlrL/4b2yofotC4gCJZhmkPVuI+WtiK2IJUhREg7WmkGqPQE0uxO9LPkdHNFmavVXBhVDbNUJUdRxRS42JI6RHQo5SWlEkMFSlg3EbeoiBalwAUtUmfhOqMIXLBD93mMHjG4kNVTWellIs6eF6qqQpcj1yeVKQ87V0e5dhyz9TdQq70B36hJ92wm767XQb9/VfQBntODFZB2RCorE35HrHwzuTlkCvtgZWtS2SB/zAj76HcuYH31DNaWPoLLJolhR4TLwpWPhNCMludbMNnMMFeNOmu/iTJF1aVDCLw0nLEDz+nAc9bgDVcBvw1TnKPGEZWWwKIk8SWv3ibIZfXCIM33DtbWPsLayhk43WswxnSJWodlsnqiTAJIA6MDlR9m4IUZpAoHUJw7itn9X0I2fxip9Dwss4TQD+CNVzEeLKPfp72xAqC2NKf3EJLiS3vdXAOF8j6kUlUYyMD3e3DH1zDonkNz5SN0mufgj5eQMgi0jKhrve7ZENHuQh6Tsh1OwIW6zuR6EnChbJ63ggvSGxW4YOXCRxke6jCM/SiWj2Ou8RrqjReRyZdh22kYlgnPCzAYDgRUrDebGI1YqVM2sQQHpEqxv8W5c+ewsLCAtbW1LVoMrZ8gyNCuUHoBdrJqoXMtDTC4YBtVLv7hd3/3d/8i6dC9e0+zBFxMGdtHBS7ik12DC1Yu2PSFgOL48eP4yle+gr1794otG7eJg4u4UEkdegIuphzCZLNHEoEEXDySMD4EXCi7WelaJRQS9rzgqrUInblOzwZqTMzMCszsfmTLL4owd272KAr5hmgX1pY+xvLdj7G6cglB2EWx3EB17iTm9n4N6dQMLNJXRnfRaV9Ac+0DtNufYEiLTkliFfXBolMSE2SxnfSQzswrh6HZ0yjVjsPMziM0uMo9RLf5EVqrZ9BqnpMqiGF0pXrBfhXShC3QDCFqRlIwpaleWgEONgIM6C6lztMgj1+ayHFbWrhq6BAPnFaN6eqFXoFWtQw6ZYVmDplI0L0JLqpw3aFqore4S+AiMvNVa+Dk9StBO4/LpZWskYGVZkfrI6jSIrd2GlZ6P+z0jFgMD4ZNrK9/jF73mjSdoz6BJCSOCa1809kaCqWDKFdfQL44LxUDgg7PWZdO3Fylb62ehzu4Bcvoi8sSY7kBLkQrwR4aFqxUEVZmD2p7voJa43WUqi/Cc9Nw6L4zXIczuItOawHe6C6sYH0DXLByksrWBWTSXjfFHiTsKWHQRvYGVpZ+gebqx3D6N2G4TRhBTyhRQmUSqhj1Daoxn8Ouzbk6spUjmGFzxsoLyOcPIpWalZXqYf8uup2b6LRuwXVbAMXdnCc8CWRhpWvIl55HdfYI8oUGTDML11nHsHcBvdYZ6ekyYEXNXUXKoNZCAVcB6jK3eL2pyoXSMibgQnIVAjhV41H1Qg0uNmqHiuIomgvQhawEx58VO9rKzCtozL+O2cYRpDKFSKfDyoMv+U6328Gg34fjqD4WhQKrXxba7baACjbRu3TpklQvtPtTXPC95U4QgR+dX8XZHpOVi/n5+Sv1ev3HCbjY3SdZAi6mjO/jAhfHjh3bABe82HTL+zgo0YesLqAEXEw5hMlmjyQCCbh4JGF8KLhQ1QOxU2SPgyhdloRKS5jpIJSqI1U8gvzMK6g2jqFSOYRcugjf7WNt8QMs3+Hq8UWEYU/ARWXuJCqN30I+vwdpy4YVdNDvsHPxL9FcO4Nu9zpsk/QZ8WOKmvep9Useg8WmZ4X/n7337JLjOtMEn4hI701lVcHSAISjAUi1KPVImtbsl97fMN3qnr/QPR92dtb1er//gOQ5M3Oks5yRZnX67Nnd6enuadkWRVKiBQnvUSYrvc8we573jZuZBYJSgixAMFE6JRCoqMyIe29Evs99H/MMCqXnUVx5HsncU0LNoZPSoM1gvo/R2PkE/cFV+H4LFkaywyzPKulccPecwCKFWFy/pSviDsL8gyEsfyJ0FyY/kwpEnYJJHZgPW6hpCPdW1azVJBNo18IjbcfOIJU+IG5RBlzE0yVMpwP02pfR3XjrPnQu+FTWYoxn5BFciMOUpoaz0xMgDjuu55YvnUSpchqZ/BGxqSXFp9vfwXb9XbRbn2LcuwnH7cOiLbB0bxQwFctHRWdTLOyXcMLppIdB7xa6zQ8lDbvbugh/sq30NEnZ1g6Q6QQRpAgdzU4BsRoq619Hdf1lFEl385g3MMV42JCE7frGxxj3L8NyN2VOSSFy4kWkmSmxflosdeNMwnZSCPwu+l3qHP4e7cYnGA9vw/I7EsZHkb/kytM9TGhyBBdxTEh5S5QRJxAsHUN55TgKpSNIp9fF2avbIcXvClpNdnNuwJs2xU1KxplZGen9yJdPYWX1GHK5dUmCH/W30Wl+gDZTz5tn4Y1uw/bowsVsCzUtILCQvBgRp89pUdQTcBU96YJuBRcKMCRpRwwlTO6OribRXIiGKimC7rFbFSvaYpng4jSqtWfgJNJiyiB5JK4v3QqG3fW61OYwX8dCPp8XnWmr1cKlS5fwy1/+Ep9++qmACz4HDSXc1EL8c7Fj8XmP1Ahc3P9PrLu9QwQulhz3BwkuXn31VelcGHBhAmTMTbJ4U0XgYskJjA7boxGIwMUeDeRveBkNmxPHIwpPRWdFcS2pICoOJnWDBVksfRDp0inkqqdRqBxFNltFjKLhYQONzV+hfvsDtOrnYWGATG4F2coJZKtfR774NLLpIhKWh1HvJupb76C+9Wu0Wxe1+JKdbnYU1JFOGExCyaLtKUPpnkN17SVkSseQyKyLBmDUvSo5Aq3GBfT61zCZNOB7FCZTN8YykNqKhOxux+M5xBP8MwXXHWE8amE8qsNz68LvJ8CQvDcnJgUghd9zSlQILBY4UqrXMM42PD4mO6kMEUylD0qIXrHyIiq1Y4ili3DdPnrti+hs3g/NBZ/KdNQRw06ljUgInupLJDqEVr+0b01UkckfVbH5yimki4fh22l0enVsbb+DVuMjjLqXYI23gekYATUNiZpY2ZbKJ7Gycgql4j7ZaR8N62jtXJKU7377PEaDm7ACdo+YAaJOY6KPl7kIgatQqZII7ApKq6+isn4Gxepx2KhIh2Q8bqLXuYSNG+8KePSnN0RQHnAekzXky89hZf9XkS0dRSJZFV3NdLKDbvs8tm79QsZ4MmZx2EfccSXVhHoHLiUeG1gxyayY+A58Jwc7QarXIdT2PY/qygnk84dECNzpbKDVuox26xz6HSaH34LnsSMTRyy+gnTuWZRXXka1dgzZ3BocJ45e5yYaW+9KQvmgfQ5xAhxmZXA9hpbOLI/ZFdPOmOp65PPV6Hie8BC9GbjgLbfYtVAJkapTqJ+yaM6QgBsUMPFXws7FCdTWX0R15WmxFlbHN9rCUncxFnDRbDYwHtNi2N4FLpjO/dZbb+HcuXMCLggiaD3LZ6Fhb9ytHlrsWJgH7N3Axerq6r/9wz/8w38W0aLu36dZBC6WHNsQXPyT7a2tP79y5UpuOOjb5Aka/2WzgBcF1ybExbyFWfjm2LtpLgwtivoLQ4u6U8S9+waKOhdLTmF02J6MQAQu9mQYf8uLyD0eZiPQ5lM+UH1PwQVJUoGNqe+ICDa/8jKKqyzwnkYsloTvDjDu30Jn8320tj9Gt3UZDgaIp0pIMLSt8goq1eMo5vcjHUtj0t9GY/vXqG/9SroOCAawMBEKVhjVEO5W0n8+BSdWQSZ7CJW1F1BYeRHp4lOIJ/OYjusY9DbQ697CYHBbKDXcTQ9o+2nZUggSWKTSBaRSJSQTWcScGCZj2lFuotO+hsHginD8xX6UnRInLEhkl9noou8CLsLehtmZV3DBopng4lAILl5ApXYcsUwOrttDr8Wcj/vUuQhiAi58Om3FJpKwreev6eGcWwrWYReRyj4tXZUqOwDlo0CsgO6AfPT3JN160D4Lr3cJroiZs0jkn5VciFL5FCqVE8jnqgiCoaR6b299glb9fYz6V+BPd2BjpBoHhqCxEJQGj1LNJBGd1Cg6PFlFZKsvoVB7EcXKCSQS+2X3n7qFfu8Sbl17S85lOroi1uZ0cmK3gNa+5fVXkS0+i3iiBM8dS/ek0/gUzY23MRrcwMRtwMcIcSdAnDvQsn1N+1pb9DfsZUxoO2ulYcVKiCf3Sahfbe0UCqVn4THYb9AUWlSvfQHtxtuS9j2ZtJFI5JAS2tsJlFa+imL5GaTSZbneTvMqtjZ+idb2rzHuXkLGHiEe2jozr0Mt2DXpXKlRuzNLhAwUgtYHcc8/jO+xC1yI5sJ0LcKMQW57hGvLo0uXaC5WYTv7kSscQ3X1FFZqzyCWYio8ww8tuNMAw+FIbWg73FQYi/6Fm6kEEHSJMuCCtCgmdbMGMoF5d6M8LdZYi9pWgT9hdsaCFe3FlZWVf/vUU0/9J3/xF38RJSXep4UXgYslB3YBXPzZlSuX88PB4J7AxZ0L3nQfjPMBrdjoFrUo6Ka38+cBlPlpR+BiySmMDtuTEYjAxZ4M428FFzrOmiGQ1IKU4EKoGqrAoJ1ornIMpdWvorj2daRzBySgbjyso9e+in79ffQb5zDq3WAaBaxYBnZmH2Jl6i5eRKV4BLnECtxhWzIRmAOwU/9YinvuNDNQTtoHEjShxbDvMZ2ZXYca8tXnJJMgV3kOSeo84ItQmmBhMm5jPOrCnQxE/8HigRa38VgSqVQeqWQBiUQGDrsskw463GXeOYdW8wOMR7cQuB3ELFftaGUfWUhaxnRJCnclaOg4iYuSKhtC+oUKhQM7F4ILpUVVVo8hnsliOu2i376C9sbb6DY/xYhuRnuWc0H6iIILl/kLBBcOMwFYidGJS/UsNoXyQRbJ9EEUSOnZdwaZ8kk4yRrG7gT97jmhOHV33sOo8QGm4w6sWBHp8gsoVl8Q2kkh9ywSCVLLmKp9FdsbH6K18wEmoxuwgy4sWvuGFSG7P0oeE1NbTQAnwOC5ck4JWkoMszuJXOG4gMAADCi7its330ab59G7KHQk0uMy2adRXX0RhdoZpPMH4RCoTproNC+hUz+LXv0DuOMtTLwOPGuiYXvUjrhMQPcYlaHFvaRN8DsF2AXEEytYqZHi9AJK5WOAxfkaYUR3s85FNDZ/jHbrEwGvqUwFueKzKFSeR3nlq0hmSYlKw/VHaDUvok5Nzc578IbXkLbYOdG8GAMuWBgzAM4k3c+K1HB9ReDCdAPDULoQXChlUkdLHk3yTEpJ50IE3c5+5AvPoUYd2BopcxkEDMmzeL/7GAwILjrodficmIMLAggDLkiLMuCC9dMiuDDC7cUuxuc9Uu8CLi7UarV/e/jw4X8WgYv792kWgYslx/Z+ggsTonfgwAGxov3GN74xs6I13s2LyHz3KUfgYskpjA7bkxGIwMWeDONvehFmW1BQGhBckGvMTQaG0XmIi9BUNQVukEBx9RRKa19DcfVrUlhNJuQx30Bn5zxGjQ8x6lyEO9zg0fCtOIJkFXbxOawdfAUrlVPIJw/CG4+FNtJufISd7Y8wHt6C6zUBawgrxt1u2p8CMdp90k2HgW5WFqk8bWlPIV89hlT+MGKJImDRPpuceoqLx/Bc6icCARHGTpKggm5VzEWIxWyxGOWudL3+Iba3fonh4Ap8t4GETYcsdccSfv4CDUokDErumelRtMSZgwumdARMjCYtSqxon0el9hwSBBfSubiK9ua76DU+xbB3U67ZprsVKTEy7rRKDdPARd8me//zhG4BO0b3pufCOl7oI0KxAdzAgx9zmVqqWQHUnITggu/huQnEkuvIFY+jun4G2fLziGcOiPh1OrmJXuss2lvvoLv5FiajFqxEGdmVV1BdfwXF0gmkkwdomQR3uole9yK2N95Ha+dDeJNNxOyhXovIXYSgFQpzaWnL8zDggjqYNILEClL5ZyTMjhSjbG5Vhn0wvImtzffQrL8nTlRMEk/G16R4JDUuWzqBRIYFpY3R8Baa22fRJVqiOQAAIABJREFU2f4Y49Yn8N0mpsEQLt2dbAeO58P26HpGcMGOAUMVmbrNNc11lYPjlARUVFdeQKl6SsAGw9voXDXoXsbWzb9Bs/6RiN7TuXUUq8dQEkvf35OuD69yNG2h1TyPxuYv0W9+CEw3kLLCzonQCkm3o7DegAsNhDNrSATfgQmLu+93/EP7BvPORQguBFSEbm5y1nqHCrgIFFwoLWo/CqXjqK2/IOAilkwhcJjwjoXORQ+dVguTsYKLXC4nAMKAi7fffltoUexc8MuAC3nXMIR4ceAWgcZvEXQvgoswHOehnYJH9sQicLHk1O0FuFgECubmWAzRO3ToEBii961vfQsrKyvSIvy8OHv5EJWWbQQulpzC6LA9GYEIXOzJMC4BLnh/00nJdtK6Peh5iEn1SnpBEq6VRnn9Jelc5Fdo37mC4XAH7eYltLY/wqR1FtP+VfjMF7A9oVF5sRLs3FPYf/hVVKsvIZ9+Bj4Flv1r6DY/QYO5BP0rcKdb8KEuQ57vyXnEnAQscuQ9tTF1EmXkKkeQrxxFpvAUktnDsqPN7AOH/GoWr4GFuBWDIzbcvub2OHEJOaOYN5GIi33qoH8dO/X3sbXxUwz6FxB4dSRtBspxT5tFnoILU+xIgSEAg/9Hkfu8MOT4kBZFcMFiVcHFSRQrFL0fRSKdx9QdCLjobITgon8TU68lVqki5GVYnIALFfvSMlc7IwQXGrymXwQY2lUxDltSlIpmhgWXi8BxlYlEFy7apkoQGTsXLiZuDFasKkV9Ze0l5EovIJV7CrFEnmbCGLQvorHxDpq3fyRBiHayglztVawfeBXF4lEkYlVMR+wUXUev8ynqWwQXZ+FNd5CQtHEKnqkp8MXRRy1y2YOKySUwy8SW801igrRY0harz6O2//eRLRyGHYtjOKljh6F8O++j0zorYDSTOoBS6ThWai8gkXsasVQJcFz0u5dR32Ai90fwOhcAvwsPU3iOreYkBlwwy0Q8C5j+7otFLwt+MK3dyolAvCzdiBeRyRxE3MkhcMcY9q/j9vV/Lxa3/UFDAC7thdlBqVZfhhvEMZFU+ttoND5Bc/tdDDrn4HgNJC2ojFu0MLqLTnCjmgGCC9LHtDMoYyIWyU92ibSbFmV8o9S1TDsX6iS1CC6mXhWx5AEUKkygfxGV1adhxxPhMbS1tjAeT9Dv9dBqNBVc3KG5uHjxIgguFgXdtJE1mou760/nD9XfBC5WV1fPs3Px+uuv/zNLg06ir/swAk/2nXMPA/plwcWdb2XoTvywNVa0BBdnzpzBt7/9bUnoppCbPzNfd4qVlGplZFX6wZe0d5BxriEXu4iUvYGY1RWOLKxpyCtVMoHDD7nww1G5p5rxbVxhTFDVPQxRdOgTMQIRuLjf0yy3ND/zhL7BFOKYurTITjMT6eKwEiXEMgeQq1LM/RKy5VNIpPIYDzbRqn+K7Zvvwu2cBaa3AHSVLuVRPFtCPPMUVtfPiC1tloF7TgKeu4Nh7yoa9Y/RrdMZ6CYCr414TIW/4tZkKSmL58QdSCeWQjpZQTJVk4yBZOGouP3EU2Wk2J2wk4jbSSSdVGifq2F8khDtJuEHSSTiSdF4jAbX0N55H/XNH2HYOw9/UkeCadS6d6J2uDO3IxbLEoQR7pmGRY+ADQUiPjMUCC7sEFyUTqBQOY5i7ShiaWoDRhi0r6N7+y3pXIwEXHSECmYRrITgwafDFcGArUJf6V5IIbroX8Ui1Ox0a9Df/HmqxxnnLZtp1hJCpgFkzCphVkQswyC7Y8iVnkcufxRZOh5ZEwy6N7Cz9T4aWz/DYExwUUap9iqqtRdQzD+NlFPAqF9Ht/0JOm26RH2CYf8mfJeZFFPtNvHZbk/h2+Pw+c5zSDDSWs9bzs7B1LfEWpbZGyv7volM8QicZBFeMEW7fQnNnQ/kezLsoJw7jFr1JKorxxFLrQOxFFx/gHbnPLZv/xrtrY/h968j4VCEzislyOGa9jUMUrbFVDtjNNNa8NMdLCGvSR1FZeU0yuXnkEhUBKwO+xuob/0cO/VP0OntCBWwsnIMtZVTqFZOSfBfb3AbzdZZNJtnJVCQFDGG8DG/ZUbnkQ8/fX9dPQpSIbbPLJ5D/cUTDi7k1ptPUXjPhd5RutB1DNllpeYiYIheBYjtExe0lfWXUF17Bk4yI3cBgaTvkbo5EnDRbnUknZugwXQu6BZFcGHcoti5WKRF3evz9y4heudXV1d/8Nprr/2nEbi419Fc/vgIXCw5VnsFLoz2gl0M3lD8k7QoplISXLzyyiszcMGfE1wYILIoCJ9zDiNwseQURoftyQhE4GJPhvE3vAibFCHyl3yJmEbQyW63704BOw0ntYp06Riy1ZNIl04glX8W8VhC9BXt7Q+xdf1teP1zsMIwO4pWpx4Z50XE4/slTI9WstnyMSTTBSAYYjS8jWb9U7Q2f41h+zK8cQMp8ZFV2oNrU9lAoKH0IO7OJywCiKxoAezsYUkKT2RWkEnlkWRiciyDpJ0JCxA6ynCnmBaxJVh2EYlEVhKdx4PrwulvbP4HDLvn4E92EOf+uq26CoU3ahtK/YVw5CXpWbUWupNKrQO7AovgIo9U5oBoCbiTSnDhpCtwuQvevo7e7V+g1/gEoz6Fxx2AGQjsmGhbBAQXLLxtmzQnpWBRJSDuTzODXBZZLNipsyCAY6PJD88vgCOiaQuOr+emO+e6W84dey+WAhJlpAvPSKoxhdql0jPS/Rn0t6WQbuy8jdG0DTtZRLF6BuXyURQy+5Gy0xh0bon4u918D73OBbiTBgJa1wY0AKBYm4CIuo9h6DrGLlCCRBMVmIdFNrvo8WRZrWDXv4FM8RgSaQKHJPr925JfQl3OuN9EtfAU1lZOoFp9FoiXZBbGkyZanU+wffs9dOqfIhjeRjLGbBbVzGjqNcdWuwM6Xjoe6vYVOjc5FoJYBenccyivnMHq6vNIpdfEKnY42EGz+R4azYvodltIZddRLj+LlcpRrBSPwpsS4FwUG99m62OMh9fhTelANtAQQYE0C8BQwJWmcmuUPMEFfx6Bi8VHlAreDaA3+gt1RFPsL1ubkrROcBE4+5ArnRCTgpW1o4gls0pDI6ieTjAeqhVtu92dgYtFQTfBhXGLYoheBC7u96fO3r9+BC6WHNMIXCw5UNFhj/kIRODifk9waCakm7oMTGPBLJ/guuvH3Xjy8rPVF5CvPY9U4QjiyXXZbR+2L6G9/T52br4Db3gZlr8D2xnDdbgDn0QQ5GChjAKL7erzyK+cQq6wT/jvo9GOpHq3br+DXvM83OEmUrbqP1jME1z4NqkkhBhMWAZivgVHnHfS8BIVWKkymCORTOWRiOWQcLJIWCG44DWwAxDLIpE5KFkNyWRR9CDsHLTqBBd/i1HnPIJJk0kKYeeCa47dApaFpIQRXHDTnd1YBRfi9BpaZRpwEQRh54IJ3XK9J1GsHZNE6yldjdrX0NskuDiLYe8GxtM2gAlgs3PBQkrTw0kjorWpWi3x/dgFMEVouBqkUCbFi+DCgi8iYe6E+4h5FmICMAguQotaGVMXUxuYsiNkZ4VWViqT3nMatZWTcAgc+h3sNC6h1fkQU68HJ5lHrngMxeIh5JIVJGBL0nij/o4AjF73EhBa+XK0YkhIMS1jZQ+0sKd+h/oGsWM14IL5A2PE4gUJoyusvops6aRStJJVsQputy6gufMRRr0WKoVDWK0eRbVySCh6Y2+IwXADrTZ1Ox+i37wEjLaRcAgruHpj8ARwTcMCnkOTEHChqc/6XBH2n00KVwGp7LOS/7G27zSy2YOw7TSGww5a3XPodG6gP+ghnqqiWDiIavEwqrlDmI6baLXOYnPrLTTbH2M63oDvtcXa2GbHL6QRC4iQDhLnI66TSNoY51+6+BG4mD/ndLeDgFluehkfQx1bBBcJeEEO06ACK75ftDjMQFlZJbjIaYhe4Au4mAwHakXb6sjmKjdS73SLYueCmov7AC7OhZ2Lfx51Lu7fp1kELpYc2whcLDlQ0WGP+QhE4OJ+T7CCi3n7Ik5+vrCkAhFLs0uQzD+NwuorYgebyB4Uy9XppI9+6xN0tt9Ha+t9+KNbsIMOHGcCl2F0FotJ0pHSSGcOS+hYaeUMSlXaiGbk92nf2dh8B52dsxh1ryPlMKiMRbwPT6xDKR4ItQfC2aeOQEXPLPoRY7haApaTFCG6bSVhh7vkFkP7EmnEMzXkyseRKxxBOlOTKLVhbxPN+ofY2fgRRr0LCCYtSQrX0C4tahRc8BpM58KACzoAGXChglNJfhZwkUUizV3U4yisnER57TicVA0Td4Re6zI6mz+TgDVSiSiGh+3CtgN1tyKI8ZgsrknhKh4nYKD71XShc8G6OD77lswE6RYoGGGug2gs5E/VbrDI9+2pCJknPq1Yk4il9qNYOoNa7RWsr59Bwi5hNJyg1d7AYHhZaE1OIiW5IrlMFal4GrY/RbtxEfXNtwVcDAZXEcNEXMWE8ETAI9QWNwQXuisfSJ6DzpshnVOobTsZJDL7kCnTBeyUAJlM/il4note9zbajUsY9dooZPdhpXQYpdKaOGL1h3W0uxfRar+HjgT/3YA9IRWJ78D3uhNcUDRPMBaCi5CUq8LzABM/hXiKQWwvYP/+l1EoPINYvITRdILe4DoGwzrGkxFsJ4dctoZCtoZiegWjwRZ2dj7ExuYv0Gp9gsDbho2BpNyTCiZCdrlg8xwjNYzUMY4LgQ+/ebPxnCPNRYi6FsCFjhupbjNdinQu2M9UcCG0KIKL8glUGaK3+twMXJDaFrgTjEcEF100m20BF6SAM0SPfy66RRlBt7GivVuOxW97Ht+FFhWBi982aHvw8whcLDmIi+Di6tUruUG/79xrzoVsjohOgkLNiBa15NBHhz1UIxCBi/s9HYvggg/omOyw6sY5053t5ArSxaOSL7Cy/rzw5CfTAIP+FroNWpd+gH7zU2DakMLKtlx4tuRrC6edQmo7voZM4QTKK6+gtnYSyVQFnuej176NVv1XaO98JNQoJ2jBCkinYeeA2ixmM4TqLNGBGGoL9zZZmHF3mu9F+pKjqccebWFtOHEWxkx1PoBC9UXky8eRze0XXcCgt4XG9oeo3/4xxv1LCNyWiMBZmM9J+XxNdgYk4zncBVdqlHLplR4lkYMMZWOInrUILk6hsnYSTrqG8XSEdusSWps/E0A26m9KN8NxLMRjtuRv8P3dqQt3MoXvTTXlWmgzi+BCnupaoIbdC2Y7BzJGCopUEq4WqEojEVQmBb9rAdOAACMBK7aKfOFFrKx8BetrZ5CKr8GdOugPu5i4W4AzgR2PSzJ2MpmCQzHypIPmzjnUt5jm/TEmo5tI2hT+h4azIpwPu02ivVN6GTsWoRxeymwBIJIAnoAVLyORP4J89RRKledRLD8vAXPjUQe93gYmgz7SiTIK2VUU82VM3AE6vRuoNz5Gq/0Ohv3L8EZbcNxh+C6kI8WVKsbind0L0uoWaFEz8luYmTBxk3DiDGs8jrV9L6FUek6oUV7gYDhpYjzpYUIwZKeQSmaRTmSRTWTQ795Evf4BNplf0r0AK2jCscY6dwJmOE8hwDPcQ1Hbc064fqlxpFObgi899kn/WuxcKBRVcKGdH9Vc0IssqZ0LvwQ7cQC58klU1k6jQlpUXDsXUui7E0xCcNFotoX6vai5uBu42GNa1Ke1Wu0Hb7zxxj9/0mf2fl5/BC6WHF0FFz/+J9tb9T8LQ/QicLHk2EWHPU4jEIGL+z2bu8GFhZhQ/S14PoPG4oin98muYGX966iuHUcsnsdo1Ee7eQXtnV+jz6yI3lXY5JlDBcrcDRYCEXfgJbishFTuOVRWXsHqvpeQSe8T0DEcNNFqvI9O4yP0WufgSfejL+JgKSKogZDQMYq6+fGRkN1xSjNsbwwroOWtD5fvJwnj3P234XL3P5FGKltFtvgU8nSqYp5C/hBidhzD3jZ2tj7C9u0fzcAFnbHEEtaUv9RSSLSehp9JoRo6/BCECLgIez4UYfuBJnTHmShePI7iCgPfToleZTQdo9W+gubmzzVFetigoyuSiQRSiaT8aVs+JsMuRsMOJqMObBF706qWFBsV/s7dorgjzmKUnRVSSLQAMxkc0rUItSECwASscawIVZiHweK7jEzmJCrl01hbPYN06pA4J008alU64sZEYbkdS4v7V+D1MR5uoiGajPfR65yDPyUVCYjbJACxq8RiWjUeQkkSYGM6Ywa2aZ9MDQTYYcjCSe8XGhkF1Vwjtp2D600xHrfhTieIWWmk43nkMlmMJy0025extf0eWq23MR1fB9wW4r6rHSXRNND6leuGtCOdNx0vBTnSLAhNRTg6Uy8F21lBOv00qrWTKFdOIps/DDtOq9MxJt4Urkc9Rwxxx0GcTTPLR7d9RUFq/V0M+ldgWR3E7KkAMYILAwJnoiZzM8s6YidMwQWpcHpsBC6M8F1MFMKOD+8/BRdG0O1Jp1BpUQou8uWT0rmgQ5uT2A0upHPR7aLZ0s7FneBi0S3KWNGahO57ff7epXPxCWlRr7/++n92r68VHb/8CETgYsmxIrj40Y9+8qdb29smoTsCF0uOXXTY4zQCEbi437NpwIWKT2nfGVBuIYW15+SRyj+FPG06V19FufoMYrQLHe5gZ+ssmtu/xKD9EfzRBhzaqYrwmsWpLwBDagHHwtTLIZl5BuXqaazvfxmZ7FNaQLpDdFofo9P8CO3Gxxj3LsPy2kK1EatV2agkBSIUZwvrPyHC4Rh3INlesS3plNBrlGWr6wEu6VPxNBKZCrLFZ5Atv4hsidSoQ4g7CQwEXHyIbelcXITvNRCj9oEhgtKNUCE36U7qKqRUHxUHs0fCYnURXGhugoCLJPnfx8VitbJ2ClZqDaOpi3b7Ohrbb2HQvS5hf7EgjWy6IAVzJpmEgzH6/Q0J+Ov3bsMKuiRwCcDg2RhgIUXyAkdfOjwhiUrLeLojhdnhGnYxAxcC0jhG1F34BSSTz6JQOIVq9UXk8keQSNYAOwXfnojjFxtHsVgCgd/HZLQlwXmNnY/RaZ/FaHAFgddCwrZCZyRHKGuqseDca8fEhA0qP2h+P3N+Pc/WLkqygmL1BKq1V1Bd+XpoMWzBC8ZqMOI7iCEuIGwyrqPROIfNzXfRar0D370FJ+iDdD6159WujoAt0x0QcKaeUcbudWZ7KrQ22giXEI+vo8AuXfV5FMrPIZnbB9eKi7MVO22kzlGzA38Ab8oAP+pCPkar+RHGDBK0+gouBNhRZ2IAhnH/UqBMvQXBqgJWrjkV6EfgIuzMhYDZmBh8OXAxxWhAcNFBo9WUzgU7E9RcMMuCblGXLl0SK1rSora3t1V7lkgIbepev+4GLtbW1r7/2muv/ef3+lrR8cuPQAQulhwrAy626/U/u3yZCd0RLWrJoYsOe6xGIAIXD2I6ydtXs07NBiDv37fSsJIryJSOolB9AYXqV5DN1WBbHsaDDWxt/Bqt7V9i2P0EcHfgUEAsuQbq5298njyKs70MEulDkvJcWzst9qdM3ebb9npMyv5IxLv95iewvCbi1ljcmwRcCLDwMGWOA+IIggQcdlSmnlJ/6Lsj9baKYum4NPVs2HHy+QkunhZwQR1ELndQKEjD3tasczEaXEDA86f+QWxLRT6qGgEBF+wOsCbVXALxIqLFqZTp+v7sqhhwkUgfQLZ4AvnKKZRWT8FJrmPsBeh0NyRwbjLaFiCWjpdRzJWQT2eQStjw3DZazUto7JxHq3kZQdAEhL8/1bA8KYwZRmfchhadVXmuSr9RW1t1KBIBsTl39nfs0HtLOi1ZOLGDyGSOoFQ5hWL5JDK5g4gnivDY4WCqdQCk4rTybaLfuypJ1QQXA1KRJhuwg550SDQmj2ngWiDrqIRuPwJuTFaHUVyo5yi7Y64fQxDLoVA+hsrKGVSqX0cssQorxiA0riNqOfhNnEpb0U00dz7F1uav0W3/CoG/LYnwMVl5OkZKw1JwYUl3gMW8KVznYEzlEHyHJIAsbKuCVOYQyqRoVU8hWzkCzylIgCTXVVzoOUMJXRwOrksXh2PS715E4NZhkRbIThMBqICLuZBd15QBXQosFLAaypZ2fZ7sL6P9ColrsnaMW5Q+W2a0qM/rXNSOIJbMh5RMwJtMMBz00G230Wy3dnUuCB4MuHj33XdnIXoGXLDDca9fEbi41xHbm+Of9Dtn6VF88803D//0pz//JxG4WHrIogMfyxGIwMWDmFbRNmgEGgLXV+2CnUc8dxiF6gnkqy8gW3xBhNh0BxoPrmLr1jto7/xKdv4tvw1H4ADTlxmSpjk2LCopwHWDNGKJdeQKR8WWNl84hUz2EBLJDPrDSyKG3al/gNb2+7Cm24hjJDvRdpieJQAl4I57GoFF4XYccerIfC1cXdmQVnDBlGvXJ50ng2Smikz+MPKVF5AvHkM2uw9x2xZBN+ks27d/gmH/vBSGjs0OAYvReUo3gQzHQoplsaKd6xosARhaRgsli8c67NAcDMHF80L1Ia1s4tno9VviruRPu0jYDvKpKvLZHNKJGGIWRaeb2KmfRX37LJqt80DQUnABV0XKIa1HOxfa0VGdBWtW083Qf591CAhG5ACjuwi7GHK+KcBeQSJ5CIXiMVRqLyFffAaJzCpc7s9LKCGQdmxMplvotOmk856Ai+nkNuC34FAf47OTY4v1aiDAR/Msdp3jQmDcjCLE7hhBDuLwrASy+adQLL+IcuVr4u4VSxVhxUnfClcmM0umPclEae18Knkc/c7HsMCuE7sFXL0qwFegNdesaKdAwUXY09G/y+OFv8EOg7qbJRLrKFZOorxKQH0SfmINLrIiSk+I3qYr18/xqG99iG77gmhPbL8NGyOh9BFq8jXFGUoCFukQFQbQzihRc/cxuW/C4MYHcb8/vO8RdpdCcCpGBeEal7yWWVaJ0qLcBVpUrnRSrGjLNbrZ5QE7psGSkzEGvS7areasc0FQwZwLI+i+fPky3nnnHVy4cOF+uEWdrdVq33/jjTf+i4d33B/9M4vAxZJzSHDxk5/97E+3t+qkRUWdiyXHLTrscRuBCFw8iBmVEpmORSyLXB++n4BN7//y8bDIeh7J3FFNvZ5sYdQ5hzrTppsfYTq8BkeKYO7+anFpq1erwAs6TnlBEla8KunVxfIJlEqnUSg+h0y+gsHkJlrt8wIu6htvI5hsIOb1EXM95a4z8dmx4dkJ+E5BCnimbjNFg9kKpO+IIkG88XX33CO4oBNRqoJM7hAKpZPIF59FJrOKuOVj1N1Ak+Bi46caojfdRswZz0LtpF6XIpUFZ1gYhpQoU54aWhS7Na5cYwJwikjlCC5OIl9+XoL04un9svM9HA4wndQBf4Iki5tUEck49/sn8KdtDAY3sFP/CDtCO7ok/H3bGivNSYrURdHvYggb6+gwoC50jpqtmVBjYByjFHh46rbjx+EFBTjxNeQKz6K2/jIKlWNi2etaSdGvsBxOWh4m49totT7G1tY7aDQ+QuBRuEyNzRiBG3YuWMzxPHZRtsLzlEwH07XQMDTNUyIQjWPiWUik1pHNH0ep8ioyxWeQzK3CSWXh8SX4K94Yk/42Rr3L6DY+Rat+FqPeRTh2F47DMVIbX4IAeSd2BET5o3kSSoPi7JnOhRb7BImchcBj1yuBWGxFwEVp9UUUVp5HkDwM3y4JyEyAeoqWJJQ3dj7A5sZ76HeuwJ/uIG4NYAfsWiiNTW1oQ4oWgWfYTdEOGM+H3woO9dxNSNyDuOMf1vdYBBeaqB5GamoY5B3ggpqLSai5EHCx9pJoLgy44KS74yH6vQ6azQa263VMp1OhQy26RZEWxc4F/2w0GqLJ4DF75BYVgYsHsNwicLHkIAu4+MnP/pSdiytXrhQiWtSSAxcd9piNQAQuHtyEKuWAqcNBkIKdWEO+8iIq+86guHISsfQBuNM+xv1rGLQ+QnPrPQw7TLfeRMyeIPBpO6uFHe1VJbuB8CII4FLcaheE7pLNHUW58hXhtRerBzB0t9DuXBZLz53td+EPb8GatuFMxirQdRxYiSTseBFIrgCJCpx4RsTcVEWbRGZmWqgw1hEuP21pmaOQyqwinXkK6cx+ZNJlxKwpxr3bAi52bv8Ug94F+O4cXKizkjr4SOdCMhrUEleoUKHWQvfBtbsyJbig85GTRzp/GNnCSeRLp1AoH0c8u1+6BJPJFHFnAsunEN1HwnHgu0NMxy2hmQ0Y7Ne+gG7nEoaDW4jZI7GgFZqWAJy5m5CKlVk0UzTNOtqB7WvpxSJaQv+kIg8FzMariRapIbWLuhTXTQMOAdjTWNv/CoqVE0jmDsG1crAs6lsCON4Q3uQmms0PsLH5S+w0PhE9SNx2EeNYuZotQboZXQm1a6GeVQoolE42BzxG+xCoYNxxMBpPYTllpLLPoFh+BcWVE8iWDiOeKWMi1xXAm/bQ79zEqPMpes1P0Wucw3R0HY49Roz0qZlgO6RlWTwvdffSfBIFoEpo03PUM1EnooBCdteG45RQqB5DqfYi8rUXESSfRuBUxUwg7o8Qs9uYjK+iXn8Ht2++J6nmttdDIux8EVw4sn5MfgUzS7iOjDFAeE5idxxSfkQrEpVHM11M2G/bDS5CACYTyU0FtaKdBEXYiUPYDS4KsGxSKANMx0P0um00dnZwe+O2gAvqKYrFonQuCCYo6Ca4YAeDNCn+O8HFXtCi1tbWPmbn4vXXX/8vH9yz/Ml7p+juWXLOCS5+/NOf/0l9m+DicvGLgAveWPLBI5QH/fI8TziH/D548CDOnDkjCd21Wk1uJP77ncfz3/Umm+828bUo2YyjjmzsGvLxy0g7G3DQgUURou2GjGR9XDgUWOrZhA9Z3dXUvrShIUTLY8nl8QQdFoGLBznZfGQwpdticF7qAPLVr6Cy7yXky0dgJ6sYDXcwaF9Av/E+uiLAvo5g2kScbkLc7abLccdvAAAgAElEQVTDkuxIGwqR8u49j3SVFCy7gnT2WVSqX0WldhrllacxDrroDW6g2fwErcavMOxehTfYhjXSlGPHScJJFZAtHESq8Czimf2Ak5PddyngGIQmlCilBkkpKiZFTLpmByaHWKKKRLKMTConblTDznUBF42Nv8eofwGeuw3bHsN2VLQtzyZqB9i5EMoMgYuCi0XvI4FjpGz5BBdxWEKLOoBc8aR0S7RzsQZYaXhuIMCGnHwLI8Bn0bOJfu8Wet2bGA9vCzWKgmVXcjfUVla/CCxCvnmoZ1HnKvZsOMSa0SFkoDCEUAlbd4AL0nVm4ILCdxUyUydSWXlJQGSu+Cws6mHsBCzfBaYtDLqX0Gx9iJ3Ge+j2rgDsLJE8RcDFNHDu07PD5M+7EzPdQ0jJmgvS5zx2dqUsO8BkOoGPDOLJAygUX0J1jbkXRxDP7hNNBj9+3EkbrcZFdHd+hX77LCa9K6FWhla9nCt1iVK4oJ9Q1MZoZol2CObgQi1zdYTCeSXFjsvWyiJdoMMYs0pegJM7Die5BttKw3EH8N0tDPvc4f6VpJmPelvAdIAELXktV8ZXs+VDQCNzp50L1e6E5xSej8xfqB16kPf6w/leBniykzrvXPBel8yQcM6k+vDjcIMsXJRhxQ+qW9T6GVRqR2CLFa2CA28yQrvZwMbGbdzauC01DsFFpVKRnzM0j3SoDz74ANevE+C3BVzwOwIXD+cqudtZRdXjknP1ve/9X4d+9vd/96f17a0/u3Ll6j2DCwIE2UW6A1y4rituCfw+cOAATp8+jX/0j/4RVldX5UYaDoezG0pDtLxd7UEWH2xl88YnHSGObWRj11FIXEbKpmNMWz44LScCF0tOdXTYbxyBCFw8iAViHszmmeHECkikn0Kx9lVU1l5EtnxYkq5ZCHcbZ9Hd/hUGnYuYDrYAdyDWnIGtu7NMxRUqSqhPkMRtsbZNAMghmXpawEV19WVUVo/CtcYYTLbRYQHb+BW6rQsYdzeYdKeuULEM4ukqyrXjspuczj8DOCUpZAUMsdsijkkhzUXSfJUAo6uH+pE0nFgKyUQcwbSFPm1htz5Ea+ttjPpX4Ht1WAyNczTlmmSM3Z0LFja6532nsSqvU8pFajPsDOKpNeRpRUtqjYCLFdh2Rq10p0NYwQCe18F4tI12+xo6nesY9G/BnTTF7pWgI/AnomNQqgxXQMjXDwPFtLuiAE7KsVDwLPkkFG0LAJFY8dnv6n6+UoVYAHs+4MqOeh5OrIZc6QRKTBWvHkMyexBOLA14Y7jDLTTr1IF8iHb3LMaTTcBlV8mTcs+xw40j2cwyeg/dRNIvQ41iOrWxg9WQRgILy/bg8X38OOxYDdnccdT2nUa+ehKp/GEZU577eNzAzvYnYuc77JyFN76FmOSqKAVJNC8CLmareZbEbToEatvLV1MdDcfLCTyh8ZFix9A1vk4svSbUrELtJNLlF5HKHkQ8lgMmPQz7N9Btn5cQwW7nKqbDJjCdIG4x78OXsQW7agL8CGx4cyQEeJPfZTQEskLVsSAEF6F+5kHc8A/te4TUMFKgCFaN05lYP4eGEdKRM+Aig2lQhpM4JI52tf0vo1I7CieeFc2F49hwx2M06tu4fv0abty6KTUOwcXKCu9LG7SeJbg4e/Ysbt68iW63u6e0qFqt9vH6+vq/ee211/6rh3bYH4MTi8DFkpP4ve9979DPf/EL6VxcvnyldK+dCwMuTBdC+a200/MEWIxGIwEXd3YueOPxON50JoCP/61BfGxj89/VapDgImHVkXGuIR+7hKRzG06gnQtx6XCYRBruDkWdiyVnPjps9whE4OJBrAh1SAoLPt7/DsHFYZRXv4aVdTot7UcQi6HTuYbG5vtobLyNSe8m/HEHlj9FzGahxMA5LZ60CKeVqS+7265sVJBmlEIieQCl0itYqb2M6tpzCBIWJl5bkpA3t95Ft3lBNBH+oAsakMZiWaE2ray/gOq+VyQMLxavgRslAi74XAvtYkUpIcnUId9egtQouNbSmoXfdLiNbvMKGlsfS7r4ZHgDvteE5UxhO9pp0c6FoUWZzoU6Re0GFwQ4Js1bg/QYCpcvPIeKWKseRyq7BieWkcJ1OmxjNKijR8vZ7nUBa6PRBqbTHVjBCLZIqaXsBcTWVekyyphRG1OCitnut3QONFFdTl06F57mXhhqEkFKeIwQgrizbnvyPHclcDAN2CVkCkdQrBxDeeUEcqWnkUzlqYbFoHUd9W1qQQguPoXvtWWMCX40WZznSIcxD5Y97xJIbsMMXGhSt9qtqiDd910BF47DQpHggptWRSRSh6VzUa6dQq7yHBKpMnzPxaC7iW2K3Td/hiHPY7KJhM31pUJuye6QgdLPLp7T3P7WSNzV28qE+mkQogEFrlzD1HeAWBnJ3AEUVp5DqXYa+fIzSKeL8EY9TZWv04DgPQwHt+FPB3D8QKhQYlFMYB2QfqZOUNItCS2NZYY0ZGPhPPivRh+y4Kb1IG78h+495uCCFtMCzsDAPO2QyVoLwQXHdOpnMPZKiKcPo7TyIlYP/B5q69QNFWDHNC1+0Olja3MT169fxdWrV9EfDsAMC8PWILggLeqTTz7BrVu3BFwYWtQeaS4+CgXdEbi4j+stAhdLDu73v//9g//hRz/5k7rmXNwzuDCFgmnrEVQYwEHOYb/fx6FDh/Dyyy/v6lwQdJgvc2PxNbijyW/LohuM2mxwvy5p7wi4yMUuImXfhoOuOGYwFVUFlhG4WHLKo8PuOgIRuHgwC4MFT6iTEHCRQ4wUlcpXUF09gWyxJruI3GlvbH2IxtZ7CMY7sL0pbBZWfEaE+9aym85K1yRFSwAeC8hAqAxOrIp84STK5VMorxyBlWSQ2hCD8Rbq2x+i17mKUW8bwZA2pzHYThrJZBWlleOorDKv4ghiMRack4XCfm5/yhKfBaOIeYU6xPKEBR4hwxSj/jZ6rRvo7FzGoH0J3riOIBhIwR1Gb+tuO3f9WRRKkczdeZPboFkY+n8+fBaScv3MZSDAyiGToQPTM0LRSGdriMVSUkwzvK/fY17EbXS65H834Xs9SSVn4rj2X1i0U5huBL4EF4ZKYwCGofnoaSi40G4Nuxa7wQWdiNTKVRyuCC5CDQIT2NkxoO0whefZwmEUy88gX3oa6XQB8KfoNG6gUT+HVvsCBsNrsK0hZ0XmRjNBtAicaRtm+gq18DUy6l3ggja0AUP6fDBKwPcZUscj07DjNRTKz6JQPSpFfTJThjd1JZukuXMRneavMOmTmtVEgrQ5i5kWDlwBg0oduzu4CLUgAjTnwIfaHQIcAjsmP089Dn0WsVQNmRKL1pMolA8jky7BHfXQblDMfQGN5ifwpi1xh4pxV92sO3KrqG2xlWInNs/iOKYUNc39mKesS+dCxkwzQZ7sL+22GTtrQ2kTqqUBFzJe3DCIw/UzmHpFWMmDyBSUxsb1m0xTT6Gai2G/j067hXp9W8CDARfVanUXLerTTz+Vn/d6vRktaq/Axerq6r95/fXX/+LJntv7e/URuFhyfBVc/OhP6ts7FHSX77VzoTtDfHDrLhF3+QxIILjgDfTUU0/hlVdeEXDBG43HsqthgIk+9PRBrZ2LcPcp1HDwA4/gIm1fRdZRcBGzunCssYALNWqMNBdLTnl0WAQufmdrgDu4Sl8JQ75sZiCsIpN/HsXy00hlS/CtCbrtG2i3zqPXviAiVscnZ10JPLq/qLvFrI01Z8EkHpByQhEmd25zSKWfQi7/DPLFQ7AScfj2FONpC+32ZQwGG3BHTWAyVJ61lYQdyyObO4RM6QhSmQOw7Cwsn88qctv5//qc031rOgdxM0UBhu72M7eDXQYX42FTwMuguwGXtC6vL4W9GtHMx0GQhlirGqpNWABKLoE5ltcUPlvDDonnJxGP15DO7EO+dADJVEkKHd+fYDysY9ivYzDYwXDUAIKx5iIIlYbny3d1JAlaNHOhyFcpUCGwMNQo45wT0sBmVDDjiiTPbe7Ss2Mg+dkyH9JRor0tqa2hjS53/e14GYn0CtK5dWSy+5BK5UV/029votu5ISLzqQjfafsagx1ap+qHuuZYiMh8pjVQcBEqRbToN50LWuFyfpgbIfOiNC0K6OHkkcyuIp3bh1RuHYlUHr7LfIsO+t1bopHxJxuw/AFiFtMtOD9OSI0zyj6lGs07F4ampa5aWujreRuamIrOSdHi/6dgxdm9qyFTOIxsbl3GwxNxsI5Hr39NKG7aByHQIipRqpq4pXGDTQCuWgVrx8SAC+3iyHjIwo3ARTgQ4Tqh+D1cUwLgVXQv/5OaROlrrp/G2M1jGqzCcw7CShyCk1yFE8vCYieVGiDOCTc3PBedTgej8RixeExqHr7WYufi9u3bs84F66E9Ahcfrq6uUtAdgYv7+AkXgYslB/df/avvH3zr7R9/Z3uL4OJy5YuAC3YrzA2yCC4IINi5ePrpp/GVr3wFf/AHfzBzTiDwuFPEtEit4s7Q7IazA6FFpawryNoXkHJuI271xD5RwIWAkKhzseSUR4dF4OJ3sgb0LlW/f36ge0ILSsG2y4gl6LK0hngijQATDPq3MRrdhjvdFNvNGGJhYcXOAIspFlUEF6RSMi9DC2TJjhB3JxYK7F7UkEisIpleAeLc7fcx9foYjbcxnbQRuAM4AXfylT7iIyWpzXayBsspir6BP1erUe40GzKRUqLCPkLoVMTtdQeBmFLQEagPb9KDN+4icPtCZREGBgGIKHq5u8+ymLSkOY1HOPRG57DQuWBhbDmq8BC1iceipCDnm0iWVLvAQt+fwHfbcKdduO4AgT9WvQBzHFhgi9OS9nrZuTCGHAIqWKyGChLtShgopR+pSgUL+wTyTwpTNKNDd4I1BZrvofasmjmoehFmiAR2GpaThR3PIxYr6nn7wHTcE0cr32fuRg8x7vITWPjMFFGqigBJ2aUPdQbyL3PAp+tLz0FF5nLSs2si8GQ2Bal1YI5JLAOLvPl4FraTkC6O707gTTuAuwUr6EjHwGYAH00EeK2k7MpFiSvBAgA0RDYdEwVsYeBgGDqo4mulm8l50CHMZg5IFk6c90EBMSeFwKNmsYPJpAHPbUg2itCyCB6ISkIqFvf02CVTcBFS7EK3KLl27s6bVG6ZLu38RJ0LWRgChneBCxHnK0CW4ZKk+QRcL43BOIN2L4dmL49mP4/+JCl0P1op8x7KptOolEuoVitSD01dF07MmYELJnIv0qK48coaaK/ARa1W+3BtbY2di//6d/KAf0LeNAIXS070m2/+5YGf/OSv/2S7/uXAhXF6Mh9U7D7QLWEwGEjngrSob33rW0ilUnJmBCT87ztvrDnACMHFgqDb0KIysU3ECC4wgg8CDBWwcdIjt6glJz467I4RiGhR93tJmFJL7n8W/7IDzWTqDIAVOE4Ots0iewLXbcMXXVVfikmCC1t2YENwwWJZNodV2M2dQ0n9FhtXFbqye2EhLY5UViwrlBZhVgdjeH4fgc8gMhdxfXxIAet5pAYl4dtpyZOg85IkaoedC59FaVh4MP1aNRdaZIp8QToXrOLpqsQkblesbEWULDuhjgp9QwcqOV9ZerorrrUxuxuLBWAoYDahdRL4x44xHbPSQJAStyk9ExbfdFcaAwzqIyAJ07P1Ivmt+9ocP9bI7LJo0Rt2kxYWgsq4Z7BwFuanJzoHF/NwPbWxVedTdntU78BzYleEIYWkCvkUOnPued4hgOCOMTCGbY/g0EqXcyx1tBaBs9BECqLpGibna8TkCw0hafaY1WYJIOOXCPPFZYqgzBEhLq+PliDshvG/ucOvonUXcXsIR1y3+HtxWRsyxo4FR15Td6tNd0lmKRzjWVKCSdATcKf6QYWGFBIT4GgyO2l88OfUOIV4HAPaBA9COpUlVsC+tF44f9Qm8j/17EVMPssbMZOoaeIyfoK/F8Xw9/uOf9hffxFc6LxwutRqeQ4u+DyYein0Binc3PBx7TZwfcPCdivAaBxg6irboloq4emnn8Jzzx1BuVyBFwRiUkO3KNO5oKCbtKg7Bd174RYVgYsHs94icLHkOL/55psHfvKTn39nm5qLq0KLivGDzwS7mIh5s/jN3xfbeKqRMG1EpTYZQTeF2/v378fJkyele2EoU/x5NptFMsnWfnxGiZrvoqlYjve4602RsHZQzmxgNX8bpSwtKftAMIAfjNUJIwIXS854dNjdRyACF/d7ZWi5Zwo9Dx71EtzpRwK+mxXdgQAEKUpHAIPdbFKSuF9s6DFaDEtwGcXdDL2jtacUs6RNcf88pH6IyxOL9ngIYhzNZpDXnwLckbZ8xEKzIaVk6ruJaJx9CY92nxTNitQTvkXRtYnY8lV/EAIMFrouAQpLE9pLWrqnzjpUqUR8TvHstFugomcDLuY77bvBRVjEhlSy2a4zf0+K8wR8j4UvQZauYdE6EBCJu5EWl6IRkAI9LJwMLWuWDaHl7O4IBJMLrt0AAyV2rxMDPExadujUpOV8OG4cuzAlWkTiHF+CRGrsHPnmuSk1jVQfdjtoo8viXYP7JKdCfodzxA6OcehaABGCucIxkP8mUOTnkpKSiCsstmNEiM1z0A6Sx3BB+eY8UeWhGg/avcZIp6LRCAMTBdgGkiPIol67JNq5UEpcqHEIsyTknQwNMBwLBVeqEiK4kaRvjoPIdrRVxPPUNRTAdjzJ19Dck3AODYUtfKXADl9z1klSd6pd8EJ+l+Mx7+Lc7/v94X/9u4GLkBYVgkJpltlJTNw0Or0ELl8b4cLVCS7dcLHd8DGaKLiYTl2sVMoCLF544QWsra7JPC52LkiLYnie0VyQOrWXVrS1Wu2D0C3qv3n4x/7RPcMIXCw5dz/84Q/3/9Vf/fWfNBqNP7t85QppUfcMLuaAgA9dbRESPJAiReF2uVwWUfeRI0cE4fNn/JPgIp1OC7jgTcZ/XwQXAkQCH5PpGNlEGwdWujhyoI/9K2OkYgMgGMKlnWKYjRF1Lpac9Oiwu4xABC7u97Iw4IJ/yjNAmECaG+G7MQSeFkUxCfGm6FltULkDKFkSoRuR2m+yTifFhoJd7gjzdzQjQgp5KfpCtxzJkdDCXmssdWoyhboxX5XimuBCCnetHrnRopQoipf56gkp1JVZz86FoQlpYckCVBQN7FwIDUn2yYWZw98TwCIueOrcI/JwKQTnVq4aWhfSk8TtJ9xHDTUD3M5XDUFcErUDn89ObuqEDlNS7ysNat4JDulCcmrqwqdgSl9L5W2fBReyJj4TumY0bqaCXehuyNgYq94wQ4BBZBQxh65eKmbn+ZLCFc6N/qPqaML8BqFVhWDAYXBhaPhBMMmsCwEppquyAPgUHhr6nb6XWvhyHsz7hPnn0rWZAAJm+PY6pnxfmV8ZL9WUmBWj62PeKRFbXqMhCiGYvhbF74ZmpiJ9riHOPztghJ7sKMg1+gFi0mVS22OXZ+OEAMOesu0SSpVIyQpdsPi+/HcZi/CEQvAuQNDkT82YYQZc3O87/VF5/d3gQkwTCG5Nl4f3tnQ1Uxi7KbS7cZy/1Me5yyNcvD5BvRlgNOXmJx2CXVSKRRw//hxOn3kJ+9YZaKngYjHngrSoc+fO7XKL2kNa1Adra2v/+vXXX/9vH5UZeBTPMwIXS87a9773vf0/+9nff6e+s0O3qHsGF/yA4s3Bh5yxoTXdDf4bwQW7EwQShUJBU3TF2jHYBSzYKVkEF/zg0S6Hh+F4iEp+hJPPWvjqiwkcfyaJbIofBkNM3UFEi1pyrqPDftMIRODifq8PAf8CENTBx4uR4x8aOXgBLLpBBdzLVUtUkQSzc8kCymKxrtQOCVyTejzsXIg7U1hIG7cX4d1r4JvsVmtwTujSpAFwJnxM7TpDHUKo29BmqK4JPRcV56qgW8GF5BYYilGYg6HFI7+N7aeCHDZpRPNJ3YFW/WFisxbC+vr6sWUcm/jfiwnPskMedmUE3JD7L8UwURpfU3UhfGWPRbuMkVKSjBBaqEbSAdB6lfR96i4ETM0K03D3/44FYfQXmptgMhNUzCwai/DdZzQqzhc7NbJppLQgCbNTHpF2EPzwvTnP7CiJXkbF15KKHlrkMuSQ8y27+qFV+dwC13RVTPigScye7+irv5UpC3QXXwp7Ah6b1K2p5miQmuTFEbhcAJpFIucrczpTTOgoM9RPXmMOLghcub4VbrGzpXbJQrnh9fEzTayUmfrM97MpR5E0jATpc6FRwYRAVJANz1o/L7V5FbZNwm6UOJOFnSDFgIaSFtIDw6sW2Yn2te73bf4Ivf4d4EJomnwOhZ0fqW24XlMYTZOotyxcuDzAuSsjXLoxQb0BTDzea5aAi1KhgOPHjuL0mdM4sP+ArFXbsWe0KIbosXNhwIVxizJ2/Pc6cKbO4p/M01hdXX2f4OK111777+71taLjlx+B6A5acqy+//3v7/vbv/vxd3bqdYKL6hfpXBhgYGxozVtz0VN3YQKzjHjJOEKxY2FAiel4zD+g9GPS8z0Mhn2sV3383os5/Ef/oIqXny+hkOEH6RCTaT/qXCw519Fhv2kEnnBwEXri3881IhaP4S48O5IuqS0MFZMPdC3A+XMWbK4XhoI5tP7U8DKCCymPRJSrwITFmhE4q0GOFgcqynRmoW/KtQ8bBCLS1EJcuhNCV1KevpaK6qik9pRCblexN3ecDbhgAUyBtuguzKiFu9JCn9LizngHKTAIXZPCnXvVa+jv3x1caAGuLkymCxE6ZXHHXYogwjVShrjFyg0efvP3yOfndYXOSsZdSY7Ra9KeiiPdgxnqCkvQueB3Xo6aLoHcKTNwoU47ho40H9T5uesGerjbz4JZzlElCwIuQo6RF1q0qmRFBdwSNse5C8PODPFJx2U2uuFUzsGF6TaFgogwMXs+T6pBUOG9aFMs7VxQ90CAwfHTjs7cklcoUWG6ioDDELzKr806FwaCLYILXaHybcAFrYTDzgXXPcmB8WACK5gK9cqjNodjJThUM04UXITXHNK6BPSE3a05ODQwQudF+zah3lte8G7dqPt55z+srz3PdjGibgHKs9iSEFzYKYynKey0bVy4MsB5govrU2zUXYynrFEs+F6ASqmIE8eP4fSZM9i3j50LdthsYW7wa5EWRbeovbairdVq79GK9o033ojAxX1cchG4WHJw/+W//P6+X/zix9/ZaXxxcGE6F0Z7YahN/JOOUXSGYreCP18ULpk8jMXfWxR088FJWzcFFwG+/nIR//G39+GrZ2oCLujZPnX7CzSDSNC95LRHh31mBB5/cLFAw9599TMetn7Y3vHDPVkrSv0xxbuG6Hnkioc7w9zd1xJXz4Ef1qKlIl0ydDaS3WD+H7ukhsITUoxkj9oAJKG/cPeY4CIsuWYb61osqneReUHdZ5aGghyvTkezhOMwlVvzdIy1qHGLMrQmvT4p52YuS6a4mxfowoAJufFS+AnAWHQZ0sLQJD0b1yEjMDWWp3SOUsMg7Q4QYii4UFqNePTOqE5hDodoTcwq4PGL4ELHQH+6uFIW97rna0N36A1CMJ2O3TQpkwWxuIA0mExmLyyWQzV9KHae07k0OE+TrPWajF5k1uG5Q2yuMyD9rhDMmHt6cU5CethMi2LITiQisZ0zt5zVjkUonhdwME9q3y3YNpqL3WNnKHo6ngotBVwQqIpTFDtrBMFsyvhw2JEL1524kpkFH4Jm8zJCgZL51g6YYK8F0b2Ow2w1hu+9MDefucf35BZ/BF9ER0lmTbQwahLBjQ5DKaMJA/NvxtMEdjoWLl4luBjjwjUXmyG4cBkS6fpYrVbxwqnn8ZXf+wrW19cxmU6la1csFneBC4q6jRUt1zQ3Z/dI0E1w8a/feOON//4RnIxH5pQjcLHkVBFcvPXWj/54u77z51evXln5Ip2LOz88TLvO6C4ILHbrKX7zyfGDRDnUc3CxVvHwtTMEF/vxtZdXkUuThzqA7w2FZmAa7Z/nFmVcMrR4ipbHksvjCTrsMQUXobJz8eruOqli4apya61Jw/JpjwsRc+fp7rep+OdlLd9aXYO0YJpRcBbrtoXfmxdV80JSCvEQzMj1LNbK8qN5iX23sZiX2fqLBgyoIHb+7DDZGotPk8+McwjcDBNo8efLP4VMyJ1qKXZ/6c9Ccs4MGnxGuDujeJlMi5AGJbv3oaJ9dq2feYfdYzgrlsPjdg3wwu8usXY0FVzhVYg27v7Muetr3e1ZvjDCS5+XanDm2pfQgWpxnS2+1hLXJRdhxPqzK9JunK5rOSCkUOk5C8VuJvgOj7ljcc2aDgvnoGB291gocF1Y+Ob8lz33J+LJfye4CLtroV5LrZppJpDC2ItjpxMIuDh3eYyLVz1sNwOMXQsTz8dkPMX66ipeOf0yfv/rX8fq2hp6/Z4wN/L5vIB+di4uX74s35ubm5KFwY1VMjj2CFz8OtRc/A9PxPT9ji5y+ef27+gEH5a3ffPN/3v9xz/+d9+53+DCUKOWu24K6HRX0fVcDId9rJZdfO30vHORF3DRh+sO4RFc/Ba3qAhcLDfyT+5RTzi4MHXiLnDxqK+Gu30MfG7/ZsmLXYRHS/7KAz9svlO+iwIzK0K1sJ3nMMxPUIHU538poPqyY/jAByR6w2gE7jICXwRcUNA9wYUrPupNH2MvBBeTMfbV9uPlMwou1tZXJSSPmlPqTQkeGo2GAAuKuk3ngie1h52LCFw8gHUegYslB/nNN99c/9FPfvbH9e36P72fnYs7KVG/6fTkozEM0WPXYzDsheCigD/89n68emYF+dQUQQQulpzl6LDfPgKPKLj4vN1Zc8GLO5y/fRDmPb3f9rpLvFZ0yO9mBHTq5gBgvgQMoDAfj5/d+ad2YP71WRBhujW/myuL3jUagb0cgeXBxchl58LHxWsDnL80wYWrCi5GdIpi52IyEXDxypmX8XXpXBBcdEAr/kwmIwCi2Wzi6ipslYEAACAASURBVNWruwTdBB3G9v9er+wugu5f1Wo10qL+x3t9rej45UcgAhdLjtUPf/jDtb/6q7/+zk6jQUF37X7Rou4FXMhHoygG57SoWmmqtKg/UM1FPjWJwMWScxwdtswIPP7gYvco3O0Raf7NKBqXGbfomIdxBIzGRZ6lu5otpqBaBBjzK6CLln7dnUgXShAexkuOzikagXscgS8HLrYbHsZ0iroruKhJ54LgwmR5tdttXLt2bZZzwZ8TWOyVFe3q6uq71Fy8/vrr/9M9DkR0+D2MQAQulhys7373h2s/+fnf/HFzh4Luq6v3E1wsBu/9ttOTdN1d4MLF184URND96pnVCFz8tgGMfn6PI/AkgYs7d6wX/75IqYnoL/e4iB6awzVwLVSPfObTcK6xuPOEFVx8vkInAhcPzRRHJ/KlR2B5cDHXXMxpUb8JXKytraI/6GMwGMwABDUW169f35VzsZfgolarvbu+vv7ma6+99j9/6aGJXuBzRyACF0suDgMuGvX6n1+9+vCBC2ouBgPSoijoVnChnYtIc7HkFEeHLTUCjzK4MCDgLo+9BVrU3Anq88GFHm7SmiNwsdTSeQgPUpvVu30tiMPNjxeoUJ8FF7vXgMlweAgvOTqlaATucQS+KLiY4uIVCrrntCgKt/et7ldB9+//Pg4eOojpdCKdCxMc3Gq1cOPGDdAt6tatW9LZMPb8eyTofmd9fZ05FxG4uMeVcC+HR+BiydH67ne/u/bTn771R7SivXr1CjsXcXpqGx6g4fWZxW/+/nldCP773dyijN3skqc1c7+gFW1/0APdol49bToXNeQicLHsUEbHLTUCjzK4IBj4LH9eLnsGLu60mb0bwNCBMuYHc0vVpQYwOughGgFNop6hhwUNxtxJK5ztBTstppCbzoX53QhcPETTGp3Kno7AFwAXC5oL6VyIoNsTV6h9tX14+fTL+MY/+AaOHH1WPOkILvgz/klBN8GFEXSzk7HHVrTvrK6uvvnGG2/8L3s6TNGL7RqBCFwsuSB+8IMfrP7N3/zdH9V3dijofojABf3bVXNBcGHcov7w2+sRLWrJuY0Ou5cReJTBxbKdizt3sz8HkIQ5CxG4uJf18/AcK7O6aLlNoCGgIQQWi764s66Frn/aAy9IwT9zUVHn4uGZ5+hMvuwI3Bu4aHSBi1f7OEdBd9i5WAQX67V90rn45je+iROnjouWgqCi3+9Ll2J7exs3b97c5RbFjdg9tKKNwMWXXRJL/H4ELpYYJB7yL/7Fv1h96613HjpwwTQbhkO57lRC9Gqluebiq6cjQfeS0xsdtvQIPMrg4o6LXKRCfe7134UeM9voph8//xLRopZePg/NgZ/nCLUIQBf/+87cjDv/fkdQSJST8NDMdHQiX3YE7g1caM7FguZCrGjVLYrdiRm4+OY3cfLUScTjMbGiJbAgJcqAC9KiNjY2JKGbG6gEIXtEi3p7bW3tzddff/1//bIjE/3+549ABC6WXB1vvvlm7T/86Kd/3Gzs0C1q7X7Sopa9gZhxQTd13nhzzYUb0qJoRRuBiyWnNzps6RF4DMDFXQq/L/Yg5A720gMXHfiwjcBngkI5mXcDF3c78QhQPmzTGZ3P/RqBLwguQivaRUH3nBb1Cr75zW/g+PFjiCfiAi5IfyK4YIgetRYGXLCjYTQX92J2Y0bjTivaWq0WgYv7tVQWXjf6aFxykAku/u7vfvxHjUbjn165evXhABf8KJQu/tyKlrSoueYicotacnqjw5YegUcUXPD6SG2ZFZR3cOQXrt/kUuvDcbHg/OwgKbgw/PylBzE68Hc9AqbjtGsZmI/DBYBBp+9wHci6uCumWPwYjUDH73pqo/ff6xG4d3BxIaRFXbzqY7upmgvTuVDNxSv41je/geeOPye6VdKiaEHLb2ou2LFY7FzsJbhYWVn55b59++gW9b/t9UhFrzcfgQhcLLkaHiS4uBd0HkA1F4YWpZoLhuhFVrRLTm102D2NwCMMLgSHGz3FAmOeLcAFJyDudGlPkIUl76+7FYz6Uz308zQZ9zSw0cEPdAR0zv3Q8UsgomWLyYb54nN18ZtmG/LzXe2qu839XShTD/TaojeLRmAvR+DewAU1Fxeu9ERzQXCxtUCLYojeWnVdErr/4be+hZMnT8B2bKE+MTyP3QsCDHYvKOimsJt/30tBN8EFaVFvvPFGBC72cpnc8VoRuFhycBfAxZ9fuXp1/X7SoiJwseSkRIf9DkbgUQQXWiQu1I2zjAJTTMo9t0s/sVAgzupN7l374WE8mEDFAcRxKHqU/g4W45d4S4ILhiBqECKn38yhWSeLQMOAD1knxBezNfH5Yv9Ii/Mlpif61YdoBO4NXFBzIeDi8hSXrgbSuRi6ASauFyZ078NXXv49/ME//Ic4duI5eTYTVBBQkB7FLgb/zs7FpUuXsLOzs6eaiwhcPJilFX0iLjnOqrn4yT9uiFtUBC6WHLbosMduBB5NcHFn8T8vHE1hKexC+dK6cX6dhg7DH9OCVAPSFFxYgfP59raP3dw/ThfE+fXVUtakbbNTIZc4p0dpZ0pXhGU5UuSY5aH/fCe4MDS6xfvkcRq36FqevBH4EuDiWoB608dg6mM8dQVc7F89gK+8TFrUN4UWxWcxuxNbW1twXRee5wnAOH/+vHzz3/lF+tSyetTFObpTcxGBiwezgiNwseQ4R+BiyYGKDnvMR+BRBBesDxeLQAKKRX794t9N7SgIQjAGTUdnD0o7uANcLGZkPOZT/5hdHu1k/YDEqDktTtcFO10GQLKxEUgBpJQ6Ay4WPzoNnWr3moo6F4/ZgnliL+eLgYvz7Fxch4KLiY+x64pbFMHF6RdP4+tf+xqOHjsi4XnGJUrvM0tACDsXBBebm5sy8ntoRftW6Bb1vz+xU/oALjwCF0sO8l/+5V+u/D//31/9UdS5WHLAosMe0xF4lMGF7jQbXGGCLPmvppMx+9M8GRfoMnKcvII/Lz7Vsi2iRT1yq12LGMuxJcTL7G7eeRmmrDJFz+znC6GLd6fERZ2LR25JRCf8OSPwxcCF0KKuBdhpBRhOAwnRm06nqFVWcezIc3jh+Rdw6KmDAi6MDa3Z9CEIuX79unxTixGBi0dvcUbgYsk5m4GLRuPPr165si/SXCw5cNFhj9kIPJrggoQXwQCLwotwl5r/LLvXIUgQYe8doMIAC6VIsZOhu938k2Aj2qV+1JZ5qJlhNyLUUMyocgsaDJnfcM3skvVz+mfdr/nH6AKh6lEbkOh8oxHYO3BxtY/zoRUtwcXIBdwgECCRzxSwb3UdBw8cRLlakn9jp4LfvKf4d2ovqLVgR4P/zS/Sou5Fj2ou5i5WtFHn4gGs9QhcLDnIBBf/77/7d/94Z6f5T69eubxvOBjEg8CfLXizgA0n0Pz9824Gs2vK48gxJNeQ37yx7uUGityilpzA6LA9GoFHD1zIvpsIunWHev7FRGYVe6t8W2kvQn9ZAB7GFUqv3IAQ3qc+LJsCb0/gSfT1KI0AQYWNwA9BhkGP/FNENaHOwgDJWXdj8cBFgKHXvviBGpnSPkrrITrXzx+Be+9cXLw2wLlLY1y47KHeCsSK1g/BeMJJIpfOIp/LI56MhZRDa1ZLsQ6i5mIwGEhtJPfVgnPbvc7UXTQXb62vr/+fr7/++v9xr68VHb/8CETgYsmxisDFkgMVHfaYj8CjCy5mVqKzDysHlm2LSDAQsS658xZ8ASBadMq/CegwX4u8ek/ABSwFF7MYjYVIDeNiy07Inf9tmDXR7+nYmjF6MOMSggpP59gUMDpJCkJ935t1priRpOtHu1SfdZLSdbELyD7mT4Lo8p6UEbg3cEErWiZ0f3ppjPMEF00fE98WcCEgwbdhB7zvAM9zYdmW6Cmy2az8nNQpggveY4lEQn5mwMUXGfEIXHyRUfvyvxOBiyXH8Lvf/e7KT3/+86hzseR4RYc9riPw6IELrVzNeYdiXelOmMLShkfhdhhIadtx7WJwZzssL022gTKnFrMy5uNh8zUWHG2lWA6XgYErcioh+DDZe9HvheDiAY5LSJKTyRDqk0yUARbeDEjYVgCb8yhTzgViAIbR6YScqpnTlOmSRUS5x/UJ+ORd172BC1rRSufi4hjnr3iiuTCdCwMu2OwlePcDb5ZhkUwmw8wuVwCG4zgzcMEx/yJOUfron2uqCFZWVlZ+sb6+/mbUubi/KzkCF0uO7w9+8IPqX//13/7RTvNhokXxY1F3ANhKHAz7WAsTuv/w2+t49cwqcukJ4PXhukN4sgurdouOr39q8cSdW/Xw15077sKaB0q0RJZcIk/IYbpiTMScVl02plPyZKcYDEYYjsmf9eB5VDKYQjykG+0apTtFr3eutWWJJb+NjDJ/HaU8ObDhwIctgIKd98nUlwRZ/rfnk0JFyowCDj/QjAxfGFGL98Vurv2sAxEaTQnQCN/6zs4FAYXRgUe/F4ILC3hQ46KSGlLafMwBhBUCCQUbjmMhEbcQj9mIxdnhUgpcABdcHEHgKWgVhxu9Bl0ddqTCeUKehk/GZaqy7P9v79t6I8uu89a5VBVvfW8WyZ6eMWIYGMRObI1m5EQPASJL1lPyZGAeok7+QJCX0eTBsRFMEFiJcn0VEDUbycMEbjkDCAMpcaIZjwSPY1iRkhiOLE9rpskeyOru4aV5qfu5BGutvc/ZdVhFHpJFsor8yqa6htzn9p21917fuoqiLnlmTKA5F0nlnzWJwAuIghp1oiptcJ8L26GbycWWR52IiP2A0gyPAl1b45i4YpslDsWQcs6xYK8Fk4wRh0WBXJyC4EJzLAny+JEL3cZszkXMcYrNBtWv9egzv3KJhFy8NE+zhlzEUZsSCvO+w3mlTUMu1CqnIR68cFglyg0JKQkWhp1bBHSbseRCcxNYBplcdNo9ajC5aPeo27Pkwi4xRXKxt5qOZ5rRaViM/bvRzt0u2W6HZGlqltmhTdq2EW7TsUK1Ph1HXsipgZSmFYpiLnmYUruTUKPZo043oXYnpt1Gl2ImHfwTJRSxlS1O1bsht2NLkvqyseZPmFurlbjv47lwUsDtWKuc4rhcUbe0cPR4GrOKF1PAepHvUxAGFIYBVSo+VasBTU9VaHamQtMzIU1N+VSpJBT4PfJIfyhlksHCweTCpZ2BzBANoMIWe24XwwvyYDJTshy0zBxJRJF6/VL1KqT+tCEXRA9WGvTgYYcersa0sR1Qu8vhphqKWGWywLSeGYYYNdWz4OZXMKFgcsH/8rlBLiZP2LDylXxn40gueJrHqU+hH4r5tb27QzevtOmVX5mlX//cEn3m5Tpdsp6LXptSmqKUOwrzhicWA6PGiNLF/x0RebxgxMSKHlvg0Hm4pIBcmGGeEE9JbBY58ilJfepF6rloNFsZuUgSx8MhVivHg6B2MAc1Pm9oQpHUqqwxK4mxbuVhTVIM1pj9gyCkOE4plWulFIS8EfFmxT0MIrMxqXeFZT+OQ+pF/FOhVtOj7d2Itra6tLXTo3Y3pWY7oe2dthCPXpTqT489GqkhHEoo9NndGaKbbJYvMIA8DCIRQihwXCYJfRidIC4qWymFPpEfEIWBT9WwQrValaq1kGrVkKZnfLp0qUKXLwU0NxfQ3GxM01Mx1aoR1cJYiIaf9thtTCkX4mAli1dNn71izDnSTB4uzPKABz1XCNhaeLHnEa+1amFhj0VElYDNSuydllp75AWz1Imn6dlOSH/x0TZ98GGbHq5G9Gw7oE6vQknCuodPYaBknNd2mSNmN5EdwRTcYELBxML+WIJxFHAHhUUtLS397t27d//9Uc6HY8ohAHJRDicaR3IhTvqEJ31AXpxQb2eH5q926JWXLtGv/9oSvfLpmzQ71SFKGpREHUrTaUpZgRNLhPFUSOA3W6DZaRmR5/VMbLEET+XaUkmcMOz8IpBZ6E2YkFWwEwqUXHQ0LKrZ6ornImKFy+YsWO+BE1ikSFnbLif6mVwH+a12TnZD9XIjMJcrZNFURY4NYLKB8NbF4mzi4lOKyfdD8vwqpV6VojigVptodzehzWcRbWz2aGsrou3dmJptJhMBdbpEzTbfO1GUeBRHbFFjYsHX1HApVSEVDWux1nqmQ1wVg0TiIPfEMDHCcYOROTQuquAEknrDeRUehUFIlTCkkMOgQqJqNaGZGY9mZ4hmZ1O6cd2n61cDuno5oCuXAqoGEfnUIS/uGuqqsqytT3iNxfJ5flfDi/FkPK1YM+AQUiYX0tA+Zo9djyocJuhxmKCSCwpnqRPN0Pp2QA8eNugnD9u0stqjzWc+dboVipOQfA5JDWLyZW2Phau4jmiXXDChKHovjoI6yMVRUDv+MSAXJTEcT3LBE58o4MTUKKLu7q6GRb10mb74+SX69Kdu0MxUmyjZJYq7lCSWXPCOqoqbKElpYOKPexzgIhY9XkwkXl6UKXyAgEl8VT5g2kWwAqWhUWzhb3ciIReNVpc63ciQC5UfcY6ZwHTrShfjf1YalskFu8vteGvPMiVeTRUffQ+mrCx/FTaRh0XZPhQmU5fIq1JCU9RLpqjZ8sRLsbbeosdPGvTJJ23a3mFSxAndNYqSQH9i9sZoroXmW7AnJDDEQiKMnR3R5ilBQiYLASUXnEdhPWicjxNKRRv+G5cZ7lE1jKlWi2mqFtP8zQrN36hS/eYU1W9M0ex0SlNhTKHfo0rAFFtzOLgCDs8LDSXBBwhMLgImA1PJhReSzzkW4qXrUcAGSS9miRdZ98JZasfTtPbMow9X2/Qhk4tHPdrYJGq3A0qYXPihkAs2ZjK5kNw2Z56AXEyurBTvHKtfyXc5fuRC9RvmBTzhk16HOtvbNH81ol/99BX64uefo5d++TpNTzWJ4l3yJD54SjwXmmRr6kczvRBvhgRZkZ/GlPiJIRcBNsiS8nExhmlokoTxMCngTcFUXVLPRSQ5F0IuOj2KYlbe8tA6t3+LcAVW4Gx6hK0UlAFpj7O5Em6OhoY9cUKtJBjKfRhLcepl5WV5I4vTKWp1pmh7p0pPN7r09Ok2PXmyTZ88bdCzrYhaHU7qrpEfTFGcapK3F1Ty8CbJ1cirSom3pq/Yge2JUDb5/GJIyvg/papNYmQx5WWlx0lWWSahNOmQ50UU+BFVw4guzXp07UqFbt6o0a36nJCM61crNDfLSd+sbHXJS7tSAUeJ6fijgDsEAvshIL44JgApe4l98pNUCYYUQoiIqCfrcMy5EZVZ6kZT9Mkzjx5+3KaPVjgsqkNrGzG12gHFiYY5CbkgniPs+bDeapMw7oRFwXMx2bIJclHy/Y0fueB43pQSdumzytfrCrmoX4vpV1++Tl/8/G16+VPzNDPVojTeoSTiLpdVYSPqvHfIRRKaKHJdNDhkSmxwprpUSYgw7NwjkCetarqqlnNlpaxrwqIazQ412x1TLYr9CE4PAYNPvuiYv4oSptbi7GPC9zIGneVrGFua+OdZTlmObZo5b4Jc1adK5HGMr0e7zYDWNz362dOEfvq4QWvrTdre6VKnTdTpsKeCiXWNfL9GMSuE4hjJa8jmeSK2wIG4S7JG3zlhgiY5eeLPMhRlCaWSnG+SPoS8Sp+LmHzipO9EPBS1SiweixvXarS0OENLCzO0MD9NszOp5GL4flfCS4V89zVsnDx0cMdAIPNXi4HFk2puQi5SJhe89pr5w6HZTC7iKVrb8uknD3fpwUcNerjaovXNhNrdgJKUiQV7L8xxUmWtohZSW40K5OLcCB3IRclX2U8uVpZazcaZd+hOmFxIOUWe4z3q7TSofj2hVz51jb7wa8/Tyy9xKVoOi2Jy0ZTQjtwky1YHDkvhhjY8we0yovGT3PAmrxJREiQMO+cIqKyp/sWKGeceMFklJRdZtSjOuUgkAVr3CreeUraNSPgdJ4frX5nUsqvcjE+Z8Poin3loXm5t9niDktA+TRpPpQJUSElaJY+mKIpDajUieroe0V8+6dHHj7v0eK1NO7s96vVYiZyiOFZXfUpc7rAq59Ez2mRyPbMt2KwcyFrY9FVzAyh8JhUBXvQ4rENJrci2DdGw3jnJG+LoO46T49wKDoHq0RwTjBtVWlyYpltL03TzZo0uX/ZoeiqhIOiRl/SkVKft/b4vQuClkypAF+C+reGGvXri21OCYUIApaGkODe4KsIMdeIpqQ71wYdb9MGHO0Iunm2n1I14bQ7JY3IhHg8OieL1lYt4gFycR0HCzljyrWbkYmPj9dXV1cXxIBcyRVUBimOKGx26eTWmT/21q/S3/9YteuXTi3Tlco9Cr0Fp0pTEV/0ftdhpjWqfvKRqlDzrubDqlIaa4AMEFAFVtE1WhOlgrZVxOIE7IxedrlZY4gRoiQ1xrf4Olk4fCHGT+6raawM7JhdBH7lQRU1JBfkc1248HX6FUqpSmtQojqcpimrUbBCtr7Xo0U936OPHbfrZWo+e7aaST8EJ3pVwRipCxQlfi931oSiWmpyo19DrGULD3+Xx+ycE5scEzw0jlvrOmeimQhaFYFjHg2pOqlgJ0Ygk9Cnw2jQzHdPVqz4tLNbo+dtztLAwTdevVWhqKqYwbZGfdMjnCnwlPsWO3yUOwRAgcAoIWHKhhiIlF6w1mOIFyrwp9UKKvSlq9aq0sRXQjx9s0IOPtmn14zbtNHyKEvUmcy6SlHG2hN5UkDptzwWa6J286EB1LInxOJIL3ve4UZeofVFCabtHV2Z79OIvzNDfeGWeXnl5iRbrIV2eSahaiSmOND5SSz5wrXYt1eCbEqC617qF4UqCg2EXEgG18uo2Y8nFbrNDbSEX3OXYKuN7yYW1EGtlHRbDhFKfcyjUhqxlaUMlF7Yyk4RAGY9F2lMSwJ4Dv0ZpysRiinrdGu3seLT2SZc+/vgZrXy8SU83erTVCqjLXg2vKmFT7I7nnJA00XwKjgWWUBiOJWbTnBAXa3nOLdtyd6bIwQCucSHlYJIfOvNNSb19TlB13QgshwF5QkBZoWLPr3owKGmR77doqtahK5cTWro1S8/dvky3b1+WXIyZsEsValNA3UmGB/d+wRGwvVrE7Gga5vlSpl4KgsvayV4LLkfejkPa3E7p0V826CcfPaOVRw362ZOI2l0ugV9TAiILfEfWV67Q5gu5yPeH00roBrk4ecEGuSiJMZOL73zn3Tubm5tfXhkTz4XkXLBhjTe8OCWvm9JsrUu3lwL6qy/O0i//9Tq9cHuO5m/W6MqlUGKIpZeF9LNg64FalVmRswqTLBhZA7OS4GDYhUFAFwytoCSyw51Z2RYl1aK4z0WHWu2OVIviBnSSk2ESoN2EbjdUSugs50+w50KUPLYUsyLHP6ZRnVjNjMfNNHsUQiI5H1zmsELdbpVajQqtrffo8eMmffxoi372tEE7rZR6VKPYr5LPMb6eFjVIpYV2IA3U+N7ihF31eTNJOxdsLao8uCtPNu+v0n5hxOAcPKgxpXCyqqyELGC8NprqX0IyNCRPCAaHj0p8OPfN62mIlNemMGhTpdqmq1cDWlicpeefv0q3b12m63MpzVZ6pckFPBfnQKTO4SOoAVO9F0oufPk/XtOtp4/X0G5E1GgRPVlv0YOP1ujjnzbp8VMuQ+tRlM4SeZZc8LzqSZUpzeFw25D297k4wYTuP1lcXPzd5eXlf3cOX9nYPBLIRclXkZGLZ89eX1lZWTj7sCiT0M3kQupmEoVJSFW/Q1cu9ejWAtEv/PwVeuGFy7S0OEfzN2Yp5IqzXHrRVHkQX79YYplcWFFQcuE4Q0sihGHnHwFVyHhzkeZHUjCKk7q5EggJoWBy0Wi0xHsR9ZjMal8IdagPWm4MlfUSio3ngqVPyYXpKSF5QXwGU8KQQ5YkNIo3I970ODG7Qt1ehRo7AT39pC3k4unjBm03E+px0nZYpZSbTUqHbo4Y5vOZ0rdcRlGannFTJ9v/hb0WQkEMnVIvjIbMWEub7Rdz/t/8+XtC9bppYy/+WHLB3jPbY0XHqCxyrLhZJ7kjN3GPC+7S3aLU26WpqYSuXavS4uIlusXr7ZWALnH+BVtpD/hoLg8SLw7CCX8/fQTEeGkq8cmayWsxL7wSMsEJ2VrUo91JaGunS08+adDDRxv0yXpEWzseNVtVomBOyQUXa5au3FzuPit23/dQp+S5ALk4BVECuSgJspCLd9+7s7G+8Y9XV1fq40MuEpnoPoVU8WrkxS0KaIdqlV26cSOgpYVZWlyYo/r8HM1dmqFKha217Llgxc+Ee/QlemslCJdcWCGx0fN2G9TlRT/2e3Gs2bazv7tjcVyO22Tgoso11zuPpRQs3zXnMPCmoaFRzUaHdnab1GpxxaieNHOVDaiQ1O1OOw0vYi+clpaVmukcimJyLmzSt3oSEhnH5ELGSo+LkBLxXlSp3Qppbb1NG5sd2t1JyQ+niaS0LLvvtaSiely0A32ccoO8hLzEIy/gMrZW0dT8o6wPh+mIpiTcWr1T5lX4TCQCJqQvZsLJCpIShtQz4XZSiUzlW0txcgMxXWcDn71d3Ki4S0ncoijelbDTGenoHdLlOZ+uzvo0U+VmYeXCouC5mEghOvc3LWuz8AdPGt4xsZA10PT/0b5Evnir1zcbtLnVoZ0mUaPhUbtbpSidpiC8RMR5cSmfg/OauFlvrGsrh2k7H5CL8yNSIBcl3yWTi//xzh/8/c2NzdfHg1xYhYy9FtrdOKSaNnJKmkTpDgVhR8omXpoL6crlGl27doWqNQ4LMbHrJiyKLQr60QABJh1ZsICTdCuN0AzDkKABvbSqjabTpg1ZzsbaBmo4ThGecDzVcxFk5EKU9IC9AYF0smbvxe5uS5rpdbndtWjrRXJRXHZM0rSERWnitBYaMGFRJu9Cz6L5EGkaaZUfybTlfiwBFwyVClCdLpfG9aRilMcdukV5tBNdaXNGEMRozIRaFcxMmLN1IafPef6Hm0OSN2EruZRg2FggwO/QhN4Z0wd7xlIxvOg7uXxEngAAHOFJREFU1RA9TejWsUpI1XfHH5bVSPphcAUcrt8fBimFQULVMKXQ5+NNWVpT4ViJrVltbUWq7G/DgYFjYyyE5gLehFPQQmaD5luw6CcJr8MpJUlKvSiiTi+hbo+92jXqxaEYe/h76tVkH7Dhh9w7xho38yaqeUgUn16MWIH2xbA//WG15V9FsUP3/Pz8nywsLNxfXl7+t+XPgpGHRQDkoiRiBXLBYVEhx2dze3qpMmOaL2nTMJ0oorQM6dLqHhPHMUVRJD88YctOIt38eIKzIlahIJ2Sbt3EjZziJsVxg0JuAFVNaXoqpNk59lxoN+6cSLjBH5ZcaPdaE4l8oNdBFoMhXoz9vBw47mDPhYvRIIyHYXhyx+n2ImFRIunqueDcC7ZM9eKE2txEr92VDUeU+z5yYe/MnXhmA2NrlinTI8dIvLsJS5FQKauY8dwynjeJyuKkbu70qt1emWjwD4dA8XxU8quUwnbz3ts9WdEdHJySkxHXc6FP4M6lkosJho0BApZcGE+W3JEtb5x3XbcyLjNVSmbaED9LT5lgxEIyNJ9Nmzvyvxo6mGRKmH1oGx6o3eTNb8vsxMZAMzi8cAwgxS2cQwTUW6w/+tE1kIthMLFQeWfvryZrhxQEU+JJTlOu4sdeZTY+qTFUc5rywhx5OPbpkYubN29+3+RcgFycoMSWWdJO8PKTc+qcXHBY1CqHRZ0xudCJqs573vgq5LMLkuPKE97QmGC0TYdZJkEa8iFcx33rsrmZGlHWBeFUTJH9zPE6SHdmc/yg73u8GFrVUbs647jcczGhuFjxycmFyaXgOuemuVwUJZLMzRYtbppkG+3lsz07iyOM7CY3rnKToSE5DibmXa4iIVDZDiey7HMoU8j/MskxpZPlVrRrt++ZfA2Jk88F32nXV6guq8Kek4ycWGQTx4ZWZZ4+S8onZz3DnRpS0VdL2JIKY1gRHUrHqT5lK9toaVoWJ13vOHyOi4JrYxfuPxTFXIqZ5wCHT6nyJcUCiux1z1o85M0448oan/COgcBxEbB+Xlt61tALJRlaDtAYOFPTkd6nUHoGcf8j/nGOlJBXU05cSAbPm1whcUMDT9JzweSCPRf37t37N8fFB8cPRwDkoqR0vPnmmzf/8I/+SMKiVlbGgVyoBYDr4KhZoCLNwzyqmJhItiT0KE3UBSmJ3Mabku1wUgXC+UhTMqt22eZlxvKb1Zbam2eh9MTWnjK346iNZh/ek5+B4w72XNgJajGUVz3EU3TyeCqhZa+WlZM8h4E1LQ0ZUa+AVhTRvxc/g8hFSoHEvTsUxBBfGS3N9PI6Zp7P1Xs4JIvLyPokudrSI1I3Le2FoU36giSggEvOinJouLhOGm0AZS6pljVmwcb72HfrRVZuTjXY1VFyVcGws0NA37UoTzYazjQPtfekr9ZVfjR+qeg54Bw1FSf1fKlHmZUtXoMTiploCMGIxdrr+sfccw3zm+ld5MKI/Iyzk5oLd2VTzUnz3pzFMgtRNf0ussIXbMS0Hj63HIZZW4Vc2Ip81uK4l2CAXEy+pIFclHyHb7/99s3/+vu/P3bkgsu6qWbPmlVNqpqo694oT7Y3gLjrbZMyu2nq9qp7qHZIzpO8bedMY6XL8gXYime2XVb2Ct+H51zgOHkje3IuJgkX3RQ0Nt2J5xC2Y5Uufh7tHSEW36HkQuUzd6OxnUtVKD1z1sUs+421crHMBiF31a6Q7wVCMHg/YwItYYIsx0K8Yyl1GCQhBQmTbyYollyY+zeKoPIYq945d5GFNTrKnZldSnpKLiAYNmYIGKJsSm9nsmXKbmad2B1Xr1XqVSRyeeiLG7fBdUbU4jSmJOaiATHFcSTfs3VYFgPjTbaSb+RJJbFoWnDmXB+ag8YW59cg+HHcYKEELhkuWalYWyXP6BVCyNUbrPNBMdOpUTTEZOYbM84Yf+SwvKy3/KdJLuJwVv7hfAsOPed/j/op5lzAc3FUJA93HMhFSbzGj1zw7LZ9K/ghtFximnW89Ik4ZCRTBtlFz+Ptwpn3WVbFKi/zyf/pJ1wdhePljRXaKnwHZmBYkWJFNCc55W30OM6wvYLyPQ642E2BZcVMnEy5dpVvs2E4hKNvmg3SyE0IlIk/yTtl25wG8WqY5FrPpzCsURhy34qAY6JkP9M8IUuSmVxE2k02NeQi80g41mMnt0jjgXmG8P2rNXpvbkZOfjRUq+QCgmFjhoD1wtlQPJUt1+um79+uYVbxMR6PjHSq5yOfs7zickUc/Y0Erprk1yTh3i/s0VAPBlcQt037NC/JhLiK2ma/61m0J4teSGS+aMXRRVw9diLnxh0zsIKEY+XAcYOrbAAXExIoQpobfNRBl3nfMj9elg9XNLgYj0WmPzhuQp1gBe+gkXFDLiyxGDW5WFpaun/37l2ERZ3gqgxyURLcsSQXYt3VZjRSjUHIBVuLNbmVY9B9Xy3NTB54c7PNz2xiYjb1M3LBm60hF1n/C1eTNBuX4JZbePW7uyEWrT84TkVtwnGxPSbsdpOVsXHDNvQ7y9rgTUEr8eQfYxUzXjex7LIXgpNkpeysjpf8CUnaDigMahQE3GmbCbDGwmss+oAyytLwiXMvtCKUNu0rWtPsu7GEwrUSM2FxF4p8w7TNJ0suIxg2NggYkiBro3UXWCuqCcHLGkAar5aEPbFyJG0ezVwuyLFl3bb1vFkn1XrK4VGcBMteDF6P9Xc5MdGOx8V1QuaDSaJVEs3y3i+fe70cVp6x7p6LdfeM9lv1AmuIqRpuDLnoWxBzD7WaInN9oRB4bXbA3LNRXD+HlaIdJbmYn5//X6Za1L8em+XoHN4IyEXJlzp+5EI3j9RUl9INh/sNmFAnG7Ik8ee8QHDTJ5uAyK+dw55sbLkuHNZ7IWdIuCutBLH3hQCUhKugRJc/ql/5xnE5Ai4pOTtcxNKa5SZoxRCN7jAhTaYhHes+bMGVjaY/VDdTyvIEfyNjTI5FSrXcLPm6sUkBNlNrXcKgvIB8T4lFXiI0j0rf26PFOPAzCIvkot8QPAjdLB7ePruNMTZz6DBvBGPHBQHtZdJPG92yybnXwqGe2hNDdHvXKltYJ8UTxx9LevMKgkosNA9DS3lqSU937ctDr7RZZfnPeKwTB98v7nMwRuOGi3qC+UfKvsha7pbzNtTNFrlgw2SmVerI/vnlRkLs9fyCXBw8cyZlBMhFyTc1nuRC2grnGxiX4JQtii0J6pLXsrNKLgITpqLJsRUn3tHNuVBLnjbKcTfakkBh2DlHQGNsZRMw1lmRQFM5h8NKrK206KNxUqez/IYsXFcYiO3KLa4z8gIOL+EfThJkLxx745iuMMGoKLkwDZ2MQVm3PSlNlm9sdkPMw+QNmd7zpuxy6C6LuXfOWq2tUqkKplVAsZROquC7b05VocHavPzWGezmWvSX4DMDs1ARSzM0nIQ9Fkwo2IMh302yd4afmTguqRhS0XxSIcd9TxQCbCZicmFWPkMwsoQhd2IIqdb11Zazt4+qs8rJscgipPL5Zsv3sxea1/uTCItiz0W9Xv/GvXv3/tVEvYYJu1nsiCVf2NiSC7fcjcxbtaCJTU7KI2pNabbQSXVOU9qTkqp2QJb/thVObN6Fa5ErCRCGXQAEjNUp687qaltGI5KwjXxZcVXzPDhd5UsjPWxJAY+8WMOjtNiUdr/mHha+IRfST8NUIvGZWEjYinWkaM8A67WQCj4cTmIjrqT/hbvN9SuQShSs9dkhDPJYdqydF66V2R6DpXQiJ0DR82TydlQ++70a+nwlPbnuumyAcecFl3JWgpEouYi1U7GbfFoszSlXZwMRmMZEitrE3rSsseqts2Kta6mtbe/sA9bolBWHMXRdxlsPde4R1FUz1zdcclFsondU/AY00ftBvV7nUrQgF0cFtcRx2BFLgMRDxpNceBR4gXGrs58iFUXM9hWITTK3JHVLvqDxcrCFWKrncOiTE+MrpWi1EpAtyzmw2E9JzDDsnCGQa+qZkmMVHbWy2hCOIZbfzE3h/F0StZUYBLYDMsuwzz0yTN4QN8mzFahMflGfx8KUE9Xtjj0XvI055EJKjBIlTp6rTdjuVxh18+v3SLjvcBjpLqlwnjNxOBeP0+edtUyVSele75ar1PdVQbNraBYyp0Yc683g0FXlJdx3RctDicLDxMIhGTZEypKOYeQCpWjPheRNxEPIyiZFMQwN4HU0W+dNqTMxEmk+m8RN8GaQNeq13e5dcmH7xVjv8v7kwnovjir3g8jF4uLiN+7evfvViXgJE3qTIBclX9xJkAu+tN1Ier2eSfIrxADvE3ArViwTApX3p3C9F8Y9mVUOcSruZMTCkou803BOLAYriSUhw7Bzh4AtR2jDPLI6mmp9yhoOF+TGhnkYn5pJwzD6li1lyH4007vCeiq4xCx/t6UNbTIhy73Lep0CJLayep81zBQlkYI7mSOiaJUuhgAOWxqHzQkspZMp7v15FXnHdWtRdZ4qs74WI6fsu3dJs7XS5t0r9HBnrETvmQIDQjaMN8MhHnlvIr0P5fBOGIn9LZbqyRS/Cbhr28BURM+Ib8HvW3iKooe3mLapBRP0Y/WO/BQ2JMr1XHCI1FE/A8jFDxcXF7laFMjFUUEtcRx2xBIg8ZBRkAvr8tM9xlgCjOUqiqKMXFiG7jL1Yax9mIvc3X76k6qcMI4+t4S7XBTKxZXECMMuCgLll40iN+Y4XCuzdhOx/63VoDS/QnIrTAiIO1d0OzL11d0AeAN9fxy8Ucjshuj0GNkbV1/+mS7KW74Yz1l872enpVslyCZ4u8ne7p5QZl8Y5PW4GO8TTzlyBLKQUbvIlrnCfvPI6j6WXPQTC7eBnu11cZxQQJCLMu9r9GOwo5bEdBTkQpi/0bas4mQF31YQsVVE7G0NIhruLR9n0pV8dAwDAkdGoCifg4iFSyLcvw+SbXf+HPmmcCAQGFMEiiRiGOFwb/+o4SJjCgFu64Ii4O4D7LVwiQX/7ahyDnJxNgIFclES9/v378+/973372xurL2+srJabzUbIdcf53hAK/gsxNZ9ZwXaVZbs7+wlXYusOwFscl+RYJS8VQwDAmODwCByMcxz4RLusXkA3AgQOCME3P3C3R+KStZ+StdRFbIzemRc9oIiUDQq2Q7dbgGDo8oyyMXZCBXIRUncj0suBhGFouJV3ExK3hqGAYGxRsC1Orky724c/ACD5sNYPxhuDgicAALuPDjqnnBURewEHgenBAIDESjKqLsfFPeG40AIcnEc9I5+LMhFSeyEXLz3/p2NzfUvr66uLBzWc7EfuSjGlB/HBVjycTAMCJwKAkVFadBF9wt/Ko4vzpVTeQhcBAicMALFcL+inBfDaQ+6HZCLgxDC38cFAZbVg8K7y4wZ9jwgF2fzpkEuSuJuPRcb60cnF+6CP2wyHWcSlXwUDAMCp4YAu7ePEsZx0GZzag+ACwGBU0RgGCkoevz2uyUQi1N8YbjUsRAohsK6OUfDDEuHvSDIxWERG814kIuSOBbIBedcVA6Tc1GGNBStV3xrZTYbbCYlXyKGnSoCh42XHST/xRsuM+ZUHxIXAwInhMCoZB37wwm9IJz2WAgUQ5+GEYvjGppALo71mo58MMhFSehOmlwM20gOIhfYOEq+QAw7EwQOszEcRMDLeP7O5CFxUSBwTAROKhQW+8MxXwwOP1EEip7tQXkYx72BQeRiYWHhG8vLy//yuOfG8cMRALkoKR3HJRf2MoNixgfF25bZFE5qQyoJCYYBgQMRGBUhOIlN58CbxwAgcEYIlMlVOqNbw2WBwIkgsN8afxxdp0gu6vX6D+v1OsjFibzF/KQgFyUBVnLxvTubG89eW1mRhO5DhUXtVxmKb8EtxVaGWNhjyo4t+ZgYBgROBIH9lKVRhX+cyI3jpEDgFBAYZGByLzsoZOQwXsFTeARcAgiMJQIDyMX/np+f/8a9e/f+xVje8Dm5KZCLki/yrbfeqr/77ne/tL6+9trK6mofubCnYCHer8+FO879jk2i5EvAsIlE4KASsyAXE/lacdMjRGA/cuEakEblCRzhreNUQODEETgoZHa/GxgQFvV/TFjUV078xi/wBUAuSr58JhfvvPPenbX19dcePZImepnnogy5KHkZDAMCQAAIAAEgAASAABAYAQJMLpIkkeI4tVqN5ufn/y+HRd27d+93RnB6nGIIAiAXJUXjzTe/ufD+++98CeSiJGAYBgSAABAAAkAACACBM0SgSC7q9fqf1uv131teXv7nZ3hb5/7SIBclXzGTiz/8n+/e2Vhbe211VTwXIZeiDYIgy5couu6O48oreVsYBgSAABAAAkAACAABIDAAgQHk4s8MufhnAOzkEAC5KIntN7/5zYXvfOfdO2ucc7ECclESNgwDAkAACAABIAAEgMCZIFAkFwsLCz+an5//L8vLy//0TG7oglwU5KLki7aei80CuQjDMDuDTeh2K3sgWbskwBgGBIAAEAACQAAIAIERIjDAc/Hjer3+1t27d3/b87x0hJfCqRwEQC5KioNN6F7fWP/yyspKvd1qSlgUkwu3BrPbxwJhUSXBxTAgAASAABAAAkAACIwIAauLcTI3//CnWq3SwsLCXzC5eP7553/7jTfe0D/gM3IEQC5KQvqf3nqr/sfvfvdLG+tMLh4yudjT54JPNYhcHKcBTMnbwzAgAASAABAAAkAACAABRxezlaLY2Mvkol6vf8Dk4oUXXvgtkIuTExWQi5LYvvn22zff/+/v3NlYX/vyw4cPFwaRi/36XJS8DIYBASAABIAAEAACQAAIjACBAU30hFzcvXv3nyAsagQADzkFyEVJbN96660b77733t9bW9t4fXVlZcn2ubDVoqwA2yZ6fFpmzG5TvZKXwjAgAASAABAAAkAACACBYyLgkgvuc2E9F8vLy795zFPj8H0QALkoKR7f/va3L3/rW//t1Y1nm6+trqz8fKOxW0uTeN9StC65KHkZDAMCQAAIAAEgAASAABA4BgJuN3ubc2HIxZ8uLi7+3te//nX0uTgGvgcdCnJxEELm7/fu3Zv6/vd/+He2trf/4YMHH3ym2WzMpklClUpInu/LKCvMHimsKaUk3/X/8QECQAAIAAEgAASAABA4QQTEW8F5F+RRkiaUxJq3PT09TfX6/B/cvn37P3/ta1/7Dyd4Cxf+1NB5DyECr7/+m59d2/jkH/zwBz94tdVqXedDmQnbilHMjuM4llAo/skSudOUUPHsEEBjKBAAAkAACAABIAAEjoBAIgVmPdHDoiiiXq8nYepXr15NF+oL//EXf/GX7n31q7/zvSOcGoeURADkoiRQPOyNN9649XR9/W9+8OMH/2h7Z/uXet3uNc/zskYXrhvOVo2Sf9OEuGwtPkAACAABIAAEgAAQAAIniYAncSP8YXKRpmlSrVZ3FhcW/+zatWvLP/dzL37rK1/5rScneQcX/dwgF4eQAA6N+n8ffrj06Ccf/d3t7a2XOu3uX0nS5Focx75hD5HnUZwmFBOlcZpSQj5HR6VJqn65lKsT8Icvm6apx8ya/zW3wf96/DG/469Kwc3vzXf3GDnAeQz3XAc9Hd+HvRfl+vu4WJz7lPMOua69Xxljn9F+H3afznMedM+n/Xf7uo513f2er4irlQXntQ6ap32/c3G2NzrkvH3vZ8BDDV0TTvIZXFkahsdh7vUQL2tYE6WJaK5UnK9DhNV9FjvfZUq6ODnnypYo5+9l8Sizp5QZc9ArLHs/9jzHvWZpObE4sqV00Ho6aK4WH3afuXsQLmX+XhaLfceVXbMP+Sy64fVtabrdlHmwEmMOe56yclZ2XN+UK3G/xxlS5lmPct+Huac9682AdcZdi/r0EGc9K95n9mwFfYl1J5883/PI8/mgJE7a5NFmtVJ99Nxzi388M3P1u7du/cafv/HG56LDPAjGHg6BMsJ3uDOe89H3798PHj9+fH119acvbu3uvNhpNp5rt7tBkiSxF3idwPPbcRz30jSVHwqCmCiOvSSJgiCIkyQRguEqgLz48o/n8YzwfPs9SRL5b/7h777vMxnx+LslH3weS1DsIs5j7Dmd18HvOrsu3wP/2PvxfT/hkC77+2GbXfEasiooOeojSu79WcWRJ72jRNpnzsiQU1mrlFwO2rRGVVrOVRAKWBx2Mc6eZdDzuTi5z1PEKdOQ8l03O6+RlyJmgxbfPYpWSVIy8BkK+MuYAc8w7PeiMNjxZZ93HxJSSmYMAH3zwJmLe5RwB/e+924TBIvzxK0WN2wpPKSylZ1mkEwW5D0zXBgFzd5z9vvCxl40KKS8Drhr1KDN3Z6jLAksGCH6ZOSo28VR5vlRcXexHEAY7DpaJBJ9Rhv3OQsGJTn9UXA4BknZc73iO3L3p8K99R27z5rmHjbw+faTnyJxOeq7G/Bch8W6b94PszSdtjwOkpcjPuu+z1dYb/fd+5x9ftD6KmuQwanPyKrbRv63Yd8LBXL69g6jN3HyK/8ERH7IipEoT4G3NV2rrV66dP3Hi4s3/vyzn/3s1uc+B2JxlDXnMMccdqId5tzndax3//59/0c/+lHtyZMntXa7HT57Fnlh2E7DMEzb7Uoahq20UqmkzWZTJhl/r1ar2YTb2NjIsLl+XVI3sk+3283eSa/X6/t+5cqVvrHu3/cDO4qi7Dx8j8PG8n2WeWlHue6g8/J9zc3NlbnkuR/jvqMyD3vY8cVzxnGcycTs7GyZSx445rD35N7DQSe3556ZmTlo6JH/3mw2s2P3mydHvsAZHRgEwYHzetDzNhoNueMyx7uPVnyvo5KvM4Kv77IWk6PgMg73b+/htN/RYdeGk8TqMOvOYWX/JO/7sOcu85xn8XxHWWuKxwySJ35eu9bYv8dxzZud9WI2+M7NzXW+8IUvdF599VWJIjksnhh/OARALg6HF0YDASAABIAAEAACQAAIAAEgMAQBkAuIBhAAAkAACAABIAAEgAAQAAIjQQDkYiQw4iRAAAgAASAABIAAEAACQAAIgFxABoAAEAACQAAIAAEgAASAABAYCQIgFyOBEScBAkAACAABIAAEgAAQAAJAAOQCMgAEgAAQAAJAAAgAASAABIDASBAAuRgJjDgJEAACQAAIAAEgAASAABAAAiAXkAEgAASAABAAAkAACAABIAAERoIAyMVIYMRJgAAQAAJAAAgAASAABIAAEAC5gAwAASAABIAAEAACQAAIAAEgMBIEQC5GAiNOAgSAABAAAkAACAABIAAEgADIBWQACAABIAAEgAAQAAJAAAgAgZEgAHIxEhhxEiAABIAAEAACQAAIAAEgAARALiADQAAIAAEgAASAABAAAkAACIwEAZCLkcCIkwABIAAEgAAQAAJAAAgAASAAcgEZAAJAAAgAASAABIAAEAACQGAkCIBcjARGnAQIAAEgAASAABAAAkAACAABkAvIABAAAkAACAABIAAEgAAQAAIjQQDkYiQw4iRAAAgAASAABIAAEAACQAAIgFxABoAAEAACQAAIAAEgAASAABAYCQIgFyOBEScBAkAACAABIAAEgAAQAAJAAOQCMgAEgAAQAAJAAAgAASAABIDASBAAuRgJjDgJEAACQAAIAAEgAASAABAAAiAXkAEgAASAABAAAkAACAABIAAERoIAyMVIYMRJgAAQAAJAAAgAASAABIAAEAC5gAwAASAABIAAEAACQAAIAAEgMBIEQC5GAiNOAgSAABAAAkAACAABIAAEgADIBWQACAABIAAEgAAQAAJAAAgAgZEgAHIxEhhxEiAABIAAEAACQAAIAAEgAARALiADQAAIAAEgAASAABAAAkAACIwEAZCLkcCIkwABIAAEgAAQAAJAAAgAASAAcgEZAAJAAAgAASAABIAAEAACQGAkCPx/+EJZX7sgCE8AAAAASUVORK5CYII="/>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1" descr="data:image/png;base64,iVBORw0KGgoAAAANSUhEUgAAAxcAAAGiCAYAAACVuDvTAAAAAXNSR0IArs4c6QAAIABJREFUeF7svfmTJdd1Hngy8621dnV3Lb2gGwQEkIQILpKGIilLAY8jBHK8THgBJVGgfpmwQvJoPJYtRThifiCohbb8D/gX2xGKMGUFBDRjImSPbIoiSJAmCXDDQoAAAVQ10Ht37dvbMnPiO+eezPteverKqn5V6K4+hXio6vcy82V+9+bN853znXMCsh9DwBAwBAwBQ8AQMAQMAUPAEDAEBoBAMIBj2CEMAUPAEDAEDAFDwBAwBAwBQ8AQICMXNgkMAUPAEDAEDAFDwBAwBAwBQ2AgCBi5GAiMdhBDwBAwBAwBQ8AQMAQMAUPAEDByYXPAEDAEDAFDwBAwBAwBQ8AQMAQGgoCRi4HAaAcxBAwBQ8AQMAQMAUPAEDAEDAEjFzYHDAFDwBAwBAwBQ8AQMAQMAUNgIAgYuRgIjHYQQ8AQMAQMAUPAEDAEDAFDwBAwcmFzwBAwBAwBQ8AQMAQMAUPAEDAEBoKAkYuBwGgHMQQMAUPAEDAEDAFDwBAwBAwBIxc2BwwBQ8AQMAQMAUPAEDAEDAFDYCAIGLkYCIx2EEPAEDAEDAFDwBAwBAwBQ8AQMHJhc8AQMAQMAUPAEDAEDAFDwBAwBAaCgJGLgcBoBzEEDAFDwBAwBAwBQ8AQMAQMASMXNgcMAUPAEDAEDAFDwBAwBAwBQ2AgCBi5GAiMdhBDwBAwBAwBQ8AQMAQMAUPAEDByYXPAEDAEDAFDwBAwBAwBQ8AQMAQGgoCRi4HAaAcxBAwBQ8AQMAQMAUPAEDAEDAEjFzYHDAFDwBAwBAwBQ8AQMAQMAUNgIAgYuRgIjHYQQ8AQMAQMAUPAEDAEDAFDwBAwcmFzwBAwBAwBQ8AQMAQMAUPAEDAEBoKAkYuBwGgHMQQMAUPAEDAEDAFDwBAwBAwBIxc2BwwBQ8AQMAQMAUPAEDAEDAFDYCAIGLkYCIx2EEPAEDAEDAFDwBAwBAwBQ8AQMHJhc8AQMAQMAUPAEDAEDAFDwBAwBAaCgJGLgcBoBzEEDAFDwBAwBAwBQ8AQMAQMASMXNgcMAUPAEDAEDAFDwBAwBAwBQ2AgCBi5GAiMdhBDwBAwBAwBQ8AQMAQMAUPAEDByYXPAEDAEDAFDwBAwBAwBQ8AQMAQGgoCRi4HAaAcxBAwBQ8AQMAQMAUPAEDAEDAEjFzYHDAFDwBAwBAwBQ8AQMAQMAUNgIAgYuRgIjHYQQ8AQMAQMAUPAEDAEDAFDwBAwcmFzwBAwBAwBQ8AQMAQMAUPAEDAEBoKAkYuBwGgHMQQMAUPAEDAEDAFDwBAwBAwBIxc2BwwBQ8AQMAQMAUPAEDAEDAFDYCAIGLkYCIx2EEPAEDAEDAFDwBAwBAwBQ8AQMHJhc8AQMAQMAUPAEDAEDAFDwBAwBAaCgJGLgcBoBzEEDAFDwBAwBAwBQ8AQMAQMASMXNgcMAUPAEDAEDAFDwBAwBAwBQ2AgCBi5GAiMdhBDwBAwBAwBQ8AQMAQMAUPAEDByYXPAEDAEDAFDwBAwBAwBQ8AQMAQGgoCRi4HAaAcxBAwBQ8AQMAQMAUPAEDAEDAEjFzYHDAFDwBAwBAwBQ8AQMAQMAUNgIAgYudgljGmaArPo6lWqVqtUDkMKx8aoQUStIAg6uzycbW4IGAKGgCFgCBgChoAhYAgcGgSMXOxiKNM0jYioQkS1RqMx2umEY+12czxJaD5NmysbGxub1Wq1NT093TSisQtgbVNDwBAwBAwBQ8AQMAQMgUOBgJGLXQzjlSvp8NgYTUQRjcdxZ6zVWj/VbDY/mCTJLBFdC8NwKQzD6ysrK1fvv//+5V0c2jY1BAwBQ8AQMAQMAUPAEDAE7ngEjFzsMISIVly+fLk6cWzy/wmIfi5N03Kj2SwvLc5HS4uLtfX19dFGo3E5juMfVyqVF1qt1tsgGM1mcy0IglYYhq1msxlXKpU0juO01WolpVIpKZfLSaPRSDqdToq/2+12OjIykuJ3rVZLWq1WilPb3Nzk3/g5ffo0zc/PB5VKZdfjpsfrPeadNoPr9fqur/3dvsZjx46lFy5c2NNpTE5OZuOPA8zNzdH09HTXe2tra13/xnb33Xdf9t7q6uqWz7c7mevXr/fd9rHHHks///nPb9ntc5/7XOFj685BEOx6nz2Bdxvv5OSVuz7DQWG32+///Oc/f9vcd3uZc7sGepsdBoX/rZzPbsfuVr7rIPYtMrceeuihbP499thj9Mwzz+x6Pr7++uvBz/7sz3Zd0ve+9z168MEHb7oe9a6J/dbCInPydpg7BzGe+/EdOucxVz73uc/hKwLMgdHR0eCtt97qmgv67NOxfeSRR2LDfj9G5ebH3PUNevCn+O5948rKyrFSqTTUbrfXa0ND/7TTij+2sbF+6tq1a/deuPjO+I3r1yurq6vUaDRWW63WxVar9WYcx3Npmi7EcbyWpulmp9NpxnHciaIoSdM0ISL8TpOEf/Gf+m9cqb4fhmESxzH13hS4ycIw5HHTGy6KoNbq/4Pj8Z3oDDr/mGEY8mf9vufdQz2/rn7nEATBLc9Zve6DvEZgXMS47rcI6hjq/v6/cS3+v3V/vKfXifc6na3pQP1w6Hcs/d7eY2yHYxF8/WPttPAfNmMKeOo9vNs52DsXdtp/u+9JkiQolUrZ7r0Y4/PeY+/1nHc6x37z+mb7FJlfRb5zp3lX5J7Z7XgUOa+bbYMx6zc2/j57waffte7mXP255J5ju1qnd7qmKIr4eP689ffpnb+953Ozc+qHFxyBev29n/eukYpd73a9/8Z2O825nTDHMW91rPp9R7955WPau17sdJ79PlfceteRfmOP7/bPCfvgPc/+CYMAphB+BaF/DH0mOlsqSZJks1arrRw5cmRxamrq+sMPP7zxt//237b82L0M4i722dUCsIvjHopNl9bXf64cRZNBtfpyu9msXZ5756FLly79rz954yd/58I7b5+Zn78xurGxQbjZ0zSFwdBO0/RqEASrRLQOchHHcRv5F0EQKLnwbEwxlEEu8Bt3CW4e/EqSRBci36vC2+t23oH47V7Q9bhun77H7PkuPcRBe5Z3nIeDNDBvdYEfwOTeFt9tzo23d9Mk2xfj622vw83v+dv2OaY/NbacS++8KXi9Bz1nbnZaO86ngtfkbzao6xv4ud3s3tiGjOs60rVubHecmxH6ne7L3dxr/rzbw/jsapci59XnfG56r+g6u6sT2b+NBzVfB3GGhed8gTm4Ze5us8+e/VC966w/V9ycyLDV5+dNxr7QOBSZj76tsM2gFPqunn2zsfEB8zBVgz5zZrr9i45p1/NK7RfvHPRrs+O57+b3nT2Ez9Q2YjLh3g/hp0GBHd0Hj0l3bPbZwndKRCthGF6qVCqvHzly5Ie1Wm32C1/4wjxsskFMbjtGfwSKTpC7Er+NjeavBFH4YCks/fXKyvLoD37w/V944803/sFzzz1/+uKFd8aWl5cqIAH4CcOQyUCaph1QZThZ3IKByd5l7PUjAu8CwNsuRG5xPbBTGkAw4sDOdRBfNCB8iz5Iim43iEvb6zFualfu2UrY69nYfrfrc+FOmMt34uy5ZV7n1vDbYd4M6hz2Y67dMs4HObne5XV3u3H0yWWXc6QfNohiQIqeJMl6qVS6dubMmR8eP378qV/6pV969vHHH185SDzvtu8a1I14KHFrNpvvi8PwaL1UOn/jxo2R/++///dfeuONNx/79re+/TPXr18bb2xulEAq9IUFFrwCxiNe+Dc+cx6HQ4mRXZQhYAgYAoaAIWAIGAK3GwKQjLfbbbziMAw3p6enL584ceK/fOhDHzr3r//1v37hdjvfw3Q+Ri4Kjuazzz478ZWvPPOLFy5deOylF1/+5Nrq8tE47oTQBSq5UBKhBMOLaBT8FtvMEDAEDAFDwBAwBAwBQ2CvCKg6AOQCsnUnXU/Hx8fbp06d+m8PPPDAf/mTP/mTJ/d6fNtvZwSMXOyMEW/x9F/+5X3f+853PjE3O/d33/jJG59qNRvjkPT1JEUSJrNGLjR6cbfJfgpCapsZAoaAIWAIGAKGgCEwUASUXLi8jcwmq9VqNDk5+cLJkyf/4t//+3//haK5LgM9ubvkYEYuCg70F5966oEffve7vzj35lt/7/zb7/ydVrMxpuTCJxMgGzqhXVJ29u+CX2WbGQKGgCFgCBgChoAhYAjcAgJKMtTRC/tscnLyx5OTk+d+53d+54m//Mu/jJ944glL7L4FjLfb1chFQVBBLr77zW/9nXfeeecfXbx06eObmxsjaRJTuVxmVqyJ3YhcKLlA+VHNuSj4NbaZIWAIGAKGgCFgCBgChsAtIOAXTtG/Hbl4fWZm5kv/5J/8k8996lOfQjVPIxe3gLORi1sE74tffOqB73z3W//b5YsXf/XSpUsf2lhfqydJTJVKpUsG5SdwK7kwWdQtgm+7GwKGgCFgCBgChoAhsAsEfBUJCAacwdPT0z8+ceLElz7zmc/8wSOPPNIycrELQHexqUUuCoL15JNPPvzcd7//9y68c+Gx8+fn3r+5sV5TWZSv6/PJhYbiCn6FbWYIGAKGgCFgCBgChoAhMCAEfNk6nMFTU1M/mp6e/tI//sf/+I+ee+65tsmiBgR0z2GMXBTE9cknv/Th737/+b/79tvn/9Hc7NxDjc0NIxcFsbPNDAFDwBAwBAwBQ8AQOGgEesnF5OTkSydOnDj3y7/8y1945ZVXOkYu9mdEjFwUxPWpp/7fjzz/vec+dX5u9n+fmzv/cGNzo26Ri4Lg2WaGgCFgCBgChoAhYAgcMAJ9IhcvzMzMPP1bv/Vb/9YSuvdvMIxcFMQW5OK733/+l2ffeuvvnz9//iONzY0hIxcFwbPNDAFDwBAwBAwBQ8AQOGAE+kQufjg1NfXUb/zGb/zJI488Els52v0ZECMXBXE1clEQKNvMEDAEDAFDwBAwBAyB2wCBPpGLH0xPT//Fo48++u8ee+yxxMjF/gySkYuCuD711FMfef57P3j0/NzsP5ibO/8hi1wUBM42MwQMAUPAEDAEDAFD4F1AoE/k4vszMzNPgVx8+tOfRhna9F04rUP/lUYuCg7xk1/60oe///zzn5p96/w/PH9+7gOWc1EQONvMEDAEDAFDwBAwBAyBdwGBfuQCkYszZ878uyeeeALEwsjFPoyLkYuCoJ47d+5D3/nO83///NvvoBTtg1aKtiBwtpkhYAgYAoaAIWAIGALvAgJGLt4F0InIyEVB3P/sqac++P3nvvsPL15459fm5s7fu7mxXrWE7oLg2WaGgCFgCBgChoAhYAgcMALbkYv/+B//459YvsX+DYaRi4LYPvXUUz/97eeee+zChUu/MTc7e7qxuVE+nORCI4Q2NQpODdtsXxHYbh5aJHtfYb+rDu7Ppd751vvvO3ne4Vr2cv62X//bwXDZ/TLh3097mYu7/8btErr/w3/4D//WyMXu8Sy6h1mQBZH68z8/9/7vfvfbv3Lx4sX/Y+78+enNjfXbjlwEO96rOtyyYbpl9H35IT606VFwethm+4KAzMH+83qrVHbrfN6Xk7KDHioEkM/p//jrXtjnSu9UibZel+88wrX7zwT/b1y7v63tJ3jcjbjsaFh4uNxs2342Re/9N/jFxcjF4DEtckSzHougRER//ufnHvzOd771q1euXv6nc3Nzt0QuMNn1Jwi2DkG/97Y/Tbk5YYDJkQJmDdnf3o5ptjAquUjl8YFd+C+/cEJIAW9vU6TgFLHNHAIyvfG/gDC983/nEOG97qnfbbQFKeaezD8mF8wcvG3kTZn4/JPyJqk3X/VvmcFFHpA2hHcPAjJ/0iA3bnjV5Hnm5p5jq1tXwAIGUZ91PZ+GPXNRt83um62jIB/JKh1knKf/2qyrf/dRbkYu8BmuSQ3noka07ddNwJSsHSJcdJ11FsL29oA/d7ZbRXQO5iQ25D8TUgKwnV3k20y7XaP6kQv0uThz5sy/te7cu0Wz+PZmORbE6umnn77v2W9+69euXrn8W3Nze49c9N4kuyMSvScL8yk3uGQwQwqUXPDDMR/i3PASQywzyAI8tPRhKw8+GHfykNIHrmMwN3MPYyHSz7f7ux/etl//WXjH4uI/cns9o55h5YwqoQ2O3DITEQNP5yDmc8YNlJgzm06YXPC+jiALgVaSoVZY931S8Ja3zQ41Am69C+PsKmWeYe5FYmjzGrh1ze0mqj5R6PM4ZeNMVtJu7qDzXH/LPZA7hdz73u2ja3T3SekG/n3mr/ruffUiOdIvV5V/d9ff/rqTbeNtW2hd2np97AjY8flg+/XF6F0ah9QjFzKJu+e4TCs4gGCJ+M6ePotHZo/cnFzAJvLtolshFsLJ0+xVqVRocnKSm+idPXv231i1qP1b5I1cFMT2i08/ffa5b37zV69eufrPzs/Nndjc2H3OBSb5TmSil8Fvf3rycGRy4etGmFh4BEMJQo/vVn1v8jwVw8634XAUPax6wuThF+Y+DCwobiNsk1LiHqP6oJTpZfvdLbhgPiRMCpS4hs4bmplYbGA4cytUsyvgOZyksQtzYO6J9xgPrdC339RCY3Ih90DieZ9BLsRE86NuSi4KeJwLrge22Z2OgJILzAmN/gqh6I5c9MYBHAnOjHMfh9yZw+u4W5t5Pc4CB84IwyxNQxc5kbU2cesnr6WBrLXZfoms03xMHDtjK2LvKQHHGtz14zmY1LZ3fiXZzP8HH6gP5XCcoNdNcBN6Iqaw7defwt1BuOSqBn8R9mZYNilkDd9mq3wHN8cUGHGOOqrr7CMlF/h9q8RiG3LxAvpc3HPPPV8wcrF/67iRi4LY/uf//PTp55//xq9cvX79/5ybnT3V2Nyo7CahW28Sn1z4N49+niQJ4bXzjyMEHNp30Yb8aeEMOPf0yLwNnoYYN66nt+VvzGaD3vBiwPGDy5EEGIu6hAih0O8Osocjb2v7udE4/LiIIeQTye75ovOK504o2/L2jlzgbyYIKvtwkTOekj2eMo3Uyaxz89QLbOCgQiVychHgocXvFrmvdr7zbIvDgICQC45+ZdaNzpnt5KBunzyM1gNEf3LBBBsswZGALALhnDOyfCsxl2NkJF0PyYob8cAmGbkQoq5EQ46jBMQZbHquTjarK3v+4PfNwdzU87hLHnVxjwj/GEJsusVBXZ87hLYcz/bLnta3M56yzLr1Wtdc54zMVuDeweUPfFtD7xudk25SZMfN7xufWPgRjCKO2e1WpT6yqBedLOqPjVzs31pu5KIgtk8//fSJZ5559leu37jxO3Nzs/cMklz4kx/EotPpFDor9mSxtwDykO4Ahh4gk0hlS5m7keE1y77FGYNds0HyL/CQC/khKI8t/ZujJlnkwnnenJHJXrgg39b2cwb1IcVFnVFCEnrGXZlFIBk8KYe8QQFANDg2wf9hvyBQKR5sMZmMTAoyo0n5hNM28yY+Sca/vciFs3zkGEYuCi0qd9VGfhRCDRz/tw+Gbus7XnrA8qIEmQ83W1Md/eZ57agx21ySfCSOJhBsjxRkRrsjEViBncRDKZGutRrATtxclwNh+/wc+9mAnheKjchCxOAmc6QIKem3u+3XH9R3G5eMWGR5nBoxdjMwk1TLWqweynQLuVAq4uYlJ+NphFr2UzIRhojYBaS/+cjb5TAVWK/6kYvJycmnP/WpT/2xdeguAOAeNzFyURC4P/uzP5v+n99+7tPzN278X7Ozs2d3Sy741uqRRWnkAoSCPVJJQnEcFyMXTh7Mt6rqIrtiknk0Ix9k7KReOZU9bfMwDfCYil0EQpO+HYFxnmLIVRJxyGUetK6/cQoaZvf+tv0OJy45uejJuXATULiAzDdO5MNDxCnSYZeFYYlCEAzV3DJZ9bzFLrKRCzf4IF0PtS45VOZWtchFwWXuLtzMN6dv9jj0i11spy3389P0Hug+puPDyiBE9qHkwj0HVFKFj/hzTzPOcYlEc+ZE6y5RP+cggrSKbxms3355g+5MET/q10U/up4hd+F0sEvuQkDk0bnMWtZjzC1xaGY5b+oKygoi5ERDPnLOSl3P3Y3gF+5QEqGkIoqijGDsF7l47LHHEitHuz+T3shFQVyffPLJya997X9+en7hxj8/f37u7KCa6CmpUGIBclFMFiXPk8QlsLJ9r5Z95n+C1t/7cWFI2UyTFfWBKFtqngVXUQHBYHmTexZqKFuNxT75eb3b6nntlMtn++UaZR0HtY19DG9nPJ1Pqmu+YJb5OZy5PAS8IBNI8TalqEJBEDmvFaripPzKkwqdsZV5yKCRFwMrr2zWu6TJWelDseDtbpvdNQgUKTer3lbnRbmJsjxbW52nNe2R9akBpfD6mnLfyeR7W/UZodvyZ5lx5supnKPJERKe957HNz+VbplKF7nok8J+10wFu9AtCEhqW0hhZi+AJIjTsbdGuLpwKEVBBN/xo8Rc7AnNleN7gSLqvUcwZ5VY4Lf+vdf8i5tFLoxc7N+kN3JRENtz584d+8pXvv7p+YXr//z8+fPvGSS5AKHQlz5gdj4t8QxkN7SzSF3A3YXeux8ivnJSdb7yG54J/UYcVw06SfLuZ/j3O7+djOHtrsn264/MbYlL5nrNhda+7pq9pb4zuO+lOSKrBhLPXUQsShRkIXFEMoRcsGSd8zMk8sH+WNbpOXKRlaz1lzNfvuLLX3a+s2yLuwEB51n1jf9s4vrrZv53t3HeHyPNERKjHlInJ31ym0P6lykFOYkbkQjJs+NcCo1i+xELDkS4CAYfZ/vHttyLKlmRJ0T/YISu8RLBlv18R4D+vVX+KmRf99PPhXjlx7D9tmLhY9SN4e2Kp5gVTrzKE0nzlMQ2kB+5FlmXe/KWsodYHoH2yz/7c9nPS0X0AqSiVCoNnFxMTk6+hITuRx999I+NXOzfWm/koiC2Tz75V0e/+vX/9unF+fn/ez/IBfIs8CrOzjXs2O15U3Lhe3t1AdDBhv48e0S5RD/xuHnTIav8YFOk4BS5ezbLm1dsuebC8xdSkGxv8XJx9MFJRIIwceTCEYsopBBaKjbaXFWfnl4Y+RERsfMeZq4Hxs2Msrtn8OxKBQElF3m5Yr9niuYs+GKifHncfk1UfqJlvJlsQ8bkiHGoEQ28k0BcklISixwW5ILlTJy0DaMuKxCeO3jkQNswm9zM00vMa1P12yXvy+A7MmTL3p4XvT0c5Bz8wh3y7bbf4cLF2Qp+zoUjFN1BOV8BobZJvzmn8W2dxh55d/I/zbfwyQX+Lvxs6fnaPqVoX5qenn76k5/85B8Zudi/54FZjgWxffLJJ49+9etf//Ti/OK+kgt4sIrpC+UGzqvpdHtttYKUXp5UH+FlL0sozOIeWQM+38clBhwScO3HENh3BJyuVwwnRCsSAsHghmFhQCH0t0wwpAcBwuncj8Al0TpTR8rWBuhdEHN1KJ7tLtqhPTD2/VrsC+4ABHT9zMlFvmZqpEvlR/7lqOHUuy7maycrP7S3BRcSyH9ALkAiOEqBiDX+dlJYIRfy6u2d3U+81Quyruz9WuH1i150VfTrilC7vgVahdAvOd63wlVeejov8qGRkNw4zSW2W0tW235CGntLed8euPSPfQmRdGS3j/xPPlNHpncXeDpZiWI4wtFDLhC90MgFyMVef4xc7BW5W9vPLMeC+A2aXCiB8JO4EbkoTi60K7fzkTmPlhhTub+t+57Pb2S3lGXCqlyXrokUEaVswNkUKThF7prN+pVV7jK/tiGkN/M8qTyPS2vyf5LzE+ADkIoopCgEwShLVSlIqNz8dCoNfkiFlBML0QbLu5jLRi7umila4EK3Ixc5sWDTKFv+eg2p7ciFClXzOJpuqX79WGVQcUztOJZCH0o4PHLB38jEGPw6P97N7iOuxuaunnl2Fv0g1s2jAEf+I3KWLSTFcuv6SoEz+aeDrF8e4eHMHYQEyvXBcs6cvMmkN88zDuLnVeTkMo8W5gD65ILvN6eqALFQaZTmXRRzum699Y1cFFgO92ETsxwLgirk4hufXlpY+Bdzc3P33mrOxSDIBUwmfgCpPjcTg+Dp4LSPeDjxKON/2ktAPAVZ5CKrW+0qOnAItJR3qi2IkW12FyDg17Z0xk/vVW+3qGzn/8qlJJmjy1UkcaWWuZKURC1ALkLOzUAlkYiNL22yF7AXDI34OhTgN1c8k54XSi56W6INqlHTXTDyh+wS+5ELbajXG7GQbcMABDWAckkqyLomd6ISFDmTJFG7CASnEvFW/L5EKxICuYiTOPs7S9QWZs0/XWZ/b5lxV/KbSXjm7QXhRqRZc+ScICq76aTogfxzh2ZnLnjYzVJ8xpLfp11yKtsvHz9/zO5oXODmSShBNJir+0meG0rNwrnD66kjsGyPOFsiSVFOHw6iPHLBuRuBRJuzSmi8eOdPhl5y4edcDJBcvAxZ1Gc/+9k/euSRR2KrFrU/S7uRi4K4glx87WvP/sr8wuK/mJubvXcvpWj9r1KjBjeTlp/dXeTCmUzuQSblC91Nm2XACsEQaZOucPJAkiw+V/s/65Uhppg8OOEZloVkb9GL/l6xneG2/fpjdPhxwXMmX5Cy+IVrBRAwoQjCEkWhIxdcqlAEKHioiQwKkQs82GIC2ZB7QsgFqpj0NrFUrPeq5915PtsWtycCSi5yP3+XRKPryYh/hExqUdlGUiO0Lr9Lms4YB4oQkKv4B1kfOrpACuXyKjqQQkkCN5K08X6/5hJ9jfaMduA75AQ5GTyFUefIBb+puUm53cblnTNykXuIt4xNvw7dPWTHX4l2+nunz3uJlG5v+3UTzHcPl5SJBcodYy7nhTQwq0vu37JWYw0OQxB05I523FoM/49rssqERF56u3jFLmU+90QujFzcnqtnkbMyclEEJSJScrGwuPC7s7Nze+pzMWhyIT5ZaMvFHyvqXvXUwtTSBmMyzGpY5SUNxVPHaYWup4DkzOIBKi/ez/0WzSy8Y906Wt1G9KLuoed36Lb9DBc3j7rnTj6WsHsBAAAgAElEQVRfpNIM/i3lM/FKXFOvrFShM6AQsdDIBZcpjNBwCdIReI9j91BTLzRmJx6KIBZ71+0WXCZsszsMAamzLyZuXgTDlczMeqiot1ZJhswlqeAk66fMW6luFkShq/4knlsYUlINsENx7IiFq6yUpCDDEgUptH7i+5KUwpJb9eGcwn3j2lGyxCq7T0JKEMC7qUxRnw29pcw1c0POrpsB9WaE5AQtT+i2/XJXiQri1EN/5+ApjXpFooqfJHF2AefIlWXegiynCUUowsEOHXHuqKxVInka8ROSGyLqEYQuKy5fNIxc3GEL6E1O18hFwbEEuXjmma//6sLS0u/Ozc6eefcjF/JABIVwz8aMXKi2satMbfZ4kCZlXHWHox0wyFzDJchPtKFT5kVAx2V4fiXaweTCS9Lq+ts1c5JmaujsbfsBC16cXY8RwyUPk/u4cAg9gZxJyYWToHCAzZX05C6ursmek0lxTfQScjKQ9C2kxBX4zDoea+ytVxLV79YX48yWxYLL4h2/mZALkWZIDX5t9uVIqdbrR74CohUwjLjZI4wlEAXkTMQUsXRP9pfVVDrFazUorgYYdyiNxcvLW3AOhKzf3LG+wDohRCbJGlCK3ErWbX4icGUq8RQzQedeZ9rpNB8utvfkESKFQdBPJvvY95P3IwleXIHP2au4tYWI9BrU7t6y/RzaPZqp2wwXIdy5XFDKf2O8IZuWyAXPt4BT4zhaDEmUSFSdTJUvUSN+MtuxjsNJxF3pvR8jF3f8kppdgD1FC46lkItv/urC0vxtRC4cr8g6F8u/fb8I36ysy0XlQ2fYOc+WPFu8+umOc7BxxceUhcVPEWRj2bGZvJKFRk7yh44+4JT52H7u4e8e/IaLKr+1U7xImiTuhtniyIXraeHk7K4UrWjZlWgwsShFFOEVlVy+kTzauPCUy03SmbvdLb9TonrBpcI2u4MQyMlFd4MvWeO8mv0pIhV+5EJ6UlAqVcm4JwsKCBBkTygrK5FjVIOKOzGXGQe5kBqzzqD3ulBwtNhbG7b7W3I6pAqa6LMk4sCyKPYsw7hD3pF7Dng5FzosuhKpVt4nH+JE0kx27++MjWi2t3vSZFnNtp9IjQ8XLhlJyHRMyLNA1AESQVmjMWG00R0iyKDX+M0rPEc1nCwKekHYISC87MTERkYu7qDlclenauSiIFx/+qfnjn37uWd+dWlh4Xdn52bvuT0iFy4l27mg2OvqvAxsSGmZN7cwiJcN70Oj7pL7mEj0FjrURCzx6PUGcbcL7vbzURXd1idF9n1bhQhFfIm9xNL3id3e4+A8xxm54PqzuXGnkYvMUBJdu1bSCVgaBXJRpoi7fJcoxYsiFYtkORk7EQvG0CIXBVfFO3+z3ZCLrEEYSz9FdAphRxhKfg+lbUrwSjrUSVKKOadCcupUEqWRMZX+7TrXhyMkLoGc8zaghYcsEAYfubK2IrXimEzmUPJW1ew+0uqBTgp75w+nXcHAEZBKZhyD498iCURxgzjh2S/RPHbqSJlwTFAttoFIGu4DdgRxg1SRDObzMo+XCV92tN5Vi9qvnIuZmZlzjz/++B9aQvfAJ0x2QCMXBbHNyMXi/L+cnZ07/e6TC/EYwEOmxhATi7TNCVVh0OHkqnKJ+FUqSTRCmzRlOnYnNYG1lslPsB16DDhysqW8nib9aWdX5yH2kxD7/m379e94briIJISJsTyIKHGVSTC32GMsBESMf6lgwiF77oGB8rRlSqlEcSKvJCkTUYWiEJ/Bg+aql2xzv/tGnpGLgoviIdhsC7ngCaZR2+7IRZaICmMJ1DVKWWfOEYu0yWtvSm2KuKt8XvabowmQKzkJiBIL35jaDZSZ9E+NtNAldEMixWSDqBSFVImQmwSDTu4ZaRcu1ychD/Eay5NEqgp2d+XYzVnZtocRAYn6IrosJFmanApRSOKQOklAnZio3Q5osxFTo5VSpxNSVKpSGFaJgjKTC97PRZt57ebcodhFOHLkDoJcTE1N/QjVoj760d/+o9/8zZ/tWLWo/Zm5Ri4K4nr7kgsJh0sQHlrHNpWiDlXLCQ3VQxodKfNrqF6hEgco4EWLXbUSeZhwvwB4HTKCoT0GnLHnnkkZYTBj2EiCyriVYPbOES1a40Iu/GtbMppSyprvPEQeJNpjRRtF5qWTRdfeEXLBFaMqFCcRNVshrW0ktL6eUqMRULsNbXzFRTjcsW3FK7ji3R2bdSd0ew292AD3yYUju1yGVjIq4LzBepsmTX5FUUyVClG9FtHoaJl/q4NG+7cIOdYSHJ5Utbcik9/Urqden0Q/dHyUKGhyOc6hRPV6jYaH6lSrVihCLlJGzt01cqQFzwylFxoJ1E7Ld8f421XeHAERAnLdSJb2MVGNQC5KBK7RbCW0vtGmGwvrdO3aGs0vNGhlFWVr6xSEQxSENS5pn2UyuVsK8kEQYS4g453CQZGLqampcz//8//sD41c7N8dYI/agtiCXHznO1/9tYWlxX85Nzt76naJXHAEgh92HYqCNlUqHarXicZGQjo2UaXjR2s0caRGo8MVKpcQ4kTFkraE6flBqeQCYU1J0ELlB/Z0OW9yFrnQULt7EKpiUsiN+J11QnVFLmw/w8XNAZ0j/eYLklslBwiEIq+pLvNLQvNsrKE0IpMLPOgggSpTu1OijU2ihcUOLSy0aGmxQ2trCXUSaINLlCJ50FlkFpkouOjdBZvtploUb8upBSKHoqBDlLYoiTcoCLDuhjQ2VqUj42WaPl6nI2MRRWG7O6GanbhiUWFdddkTW6WnfmpDtq7m/QE0+pH12IDkNZEqPfWhGo2NDtP4+BiNjtY5iqG1A3VN52925EKJinRNMnJxF0z7wpcoay8qQ6HiGdQQxPltcOq0OyltNmNaXmnSOxeWaO78PL3zzgpdudqgZqtCnaROFNQpjGqSe4RoBaJsfBshL0lEVX6hjYMjFzPnfv7nf8vIReGZsPsNjVwUxOzcuXPH/vqvbydyoRFu3PhtCqlNpbBN42MRHT9WoenpGp2cHqKpYzV+2A3XiaKgxQ/DOG5K4h+H6l3DPBAL7m0RcVqiSFBc5MJhpL687fT7VqDQjYkVbmQgdjtfoH5yXJnCRHMueoorByAVeEn3bUTcEqpQOy7TxmZECwspXbmySVeubNC165u0tp5SO6lQEA1R7BUyMIJRcOE75Jvtjlyonx9GEYzzppNDNaheD+jIkSGanhqj6ckanZwMaWI0plLUcN21XTNTJxFRctFdbS/rOdY/Mso9W4Rg5OQCaziIhVStgvxveLhGY2MjNHFkjI5MjFCJIxdSJlTJhUi0JG9EpIjSDwZ5JUrCD/nQ2+UVQIBLy3OhSIj/Yo6ChSgLVQqp1Umo0UxpeTWmixdX6Y23FunNt5Zodnadrl/v0Op6RJ1OjUrVEYrTgDoodBCkFJVgYUj52hAlwp32gp8ZB5BzMT09/QoiFx/96G//gUUuCkyCPW5i5KIgcCAXX/6bv/nM4gKXor0NIhe5xR+kLSqFLapX23RqZpjOnh6le8+M04lpRCxSKpfaROk6RQFKfcLbBsMMUQwNiYNYIOcC1R9QHk4qf+xUXacgdLaZIbAjApxWkZELjVyInEPKDagx1KEE85h18UQdnsNVSoM6xUmN1jdKdP16gy5fWqULF5ZpfrFDK5sRbXZqlBA0wCp1yXOVOALitSPe2r/YWyZdU0npTOvp171CnjterG1wGyDgTThHhVMvT8K163HNH+DAkckJ7Tkb5WmbgrRBYdikarlDx47WaGZmnE6dmqAT03UaH9qkenmdorDJ3eXVcJKkWJEg+YUrigPimpDxcZQYuIIIMN6SNtWqZUcwhmlkBJELkc2G6LLMvWDUcZR3QlJhbS4FK35GtuXhRkA7U6CzfBCJbcDdLFCwgJBTUaXVVaJLV5r01uw6/eiVRfrJm8t05Vqb1jYqVKmNU8o9LfBfTGEkvWHQpT6CJDuTHxq5OEwzychFwdFUcrG8uPS7b701i4TuMrw/qGbgd9ve8iDZpvLMrXfolqGT50SDquUmHR1L6IH7jtBP3TtO954eoWNHI6pWOhSkTep01llS4ofH+fHKlhWIhdRlZzUxJ4l3V3EoCJNtZgjsCQGebaI6yVNMXXVL6ZaiBhEq4XDxfjbQ8IALCHkVIA416sQVWluN6caNDbp0cYEuXmnQ5QWi+ZUKtZI6E2gRrEsTJ21Az9+b9Xvx575vhGqNd2ds8h0jBlveZGxPl287HTgCTmwHbz0IJ5NVKSXLsw3OF0S6mFTIb3b8c/O7DgVJk0phg+q1Dk2MB3T65CidPDlGMzOjNDEeUrW0TqVgg8Kg7VUfQ5RBk6q7u67o2zvBIBE3d6Nw9AHJ3FjDReYUJx2qViIaGqoywRiqV4VcoO+Q61kguU15Mrd8pzZc1ftvpzOxz+8WBES45CR53FQPEieZy2FYZtkT8tuWV0t04VKHXnh5kZ7/wSV6c26DFpdLVK6Nc9NTuYGwXkpxAyHaeYRaCTg/CvaxWpQfubh8+S/jJ554orse7t0ysPt8nUYuCgJ8kOSCl/ceUtL7b/FVwRsQUBqv01ClQaenAnr4fcfpgXtH6NRMmUaG0DUTOlzkWKCKVP4jJWvlQYfiJixJcR4E6WyhnrGCANlmhsAtIsArvLcicdpPdkwn1dNKNxxaEyIsni94wJDAXaUkjWhjo0U3ri/R+YubNHsxprevRLTWrFG7g1KIkpDIXZaZYGC2a38AeOdyn7L0fHGkgn8jL8mF8hHWh+6eS+ja8+kWh/+Ad4dMKaQExAFzIMQcgA68IwSDS75GQiogRUKOKoypNKaQWlRKGzRU7dDRIwGdOlGje8+O0cw0JKghlUstCoMmr7shyOdAfzTDLS+ghgZ40lMAkYuYqpUSF/AYGq5RrVZmciEd7GEgCrHQ4gli3JkZMNAhOoQHQ8QuZQmqE0ujaZ4jtkLCI2ono3RtPqIfvrJKf/ONN+lHr63SjcUSlSrj0uQUHbxRCNArRStrd/5zgLKoLz366KN/8Morr3SMXOzPhLVVpSCumtC9tLz4L/czciHeABhN4hnQm21LPXQn74DQiZJNGq036cxMSh9631H6qbNDdHIqoqEa5CMdfmAiBIlynXozh3jIcCRD5FFahpDTZhGyd833CsJjmxkCg0dgS/RMc4F02VINvAuto+trUGKjMO4ktLa2SdcWYnr7ckCzlwK6ukC0vNykzY021MPscYuiKpeyldwN0QGzdt37bi6NmyWYC8GQj6UMKcgF30usV8dvF1Vk6WGRv20/oClSTR+v/cRFS6/mif4SvdComOs1w0WVYkrjNgVJh8K0ReWwTSP1lKaPV+jUTJ1On6zR1LEyjY8R1esxJ3GnKEubDJpYdN9iKs3jR4ErQ4seG7UqyEWVhkdqXC2qVOpDLrIAipAL1/5o8PewHfGOR4D7XKAZXog1EoQcrpSESgTnJXI5Mf1CaqdDdG2hRC+8ukF//eyb9PJra3RtoUKl6rhsh+pqYUJJLPONfUk9TtSDIBdTU1OvTk9PnzNysb9T08hFQXzfDXLBjwyPYOipyg0psYVWjP83aGy4RfeeIPogyMWZOp04HlCt0uKKJjCWUKkhdORCEm2ddpj1wx65YC9u3hOjIDy2mSEwAAR0OdInjx5yq0QveyixhE8NJKl8hm6xmOFxnNDqRkjXFkO6cJ3owpUGXbu6RsvLDWo0EcGoUgpJFXI2qCJRDNe1XtKRtO+GGG+SmeE3nVSpljs/LZEmO+9ANLjFmbNgu7se35yg2H7bEZHd4am1XnOZkq6KamzDAuLy3gRpU4uioEmVUoudNscnynT65AidPjFCM1M1Gq0T516EYYsr96FLNjy0+/mjchUJPIjUBBFq5FwMDdVYFlWv9SMXudNK7h1xZsmPyWH3c8zuxGOzYDpNhVykopYQcpFSFCRMLhABY3KxCHLRyMjF1YUKRZUxLoOPnB+QizTBfHt3ycXU1NSXPvnJT37eIhf7NyONXBTE9skn/+roM8/8188cRORiOzbfdapOEtKKcas3aBzk4mTA5OL+e2o0cxwPuybf0K7lGAW8HIgBFfWNXEjfi4TDnFyntiA6tpkhMAgENESuEQp3TGc8+d/QSy60ig6mbBRK9CIMS9SKS7TaKNH8CtHFqxt09eoqLc43aG2VaGMjomYzolYbNdsr/LiUfi94QQagIgDRCePFSbQul1uNUM0TYfmMi3jo3zeLXPRuy5TEHcP2y7HYH1yQU+F6A/HEwtxD2WIxfFBJDyYUegaVSh2qVNpUq7VoeKhD42MpzUxV6cT0ME0fH6KJsQpVophzMShuSeSLjf39XT+F6KI5mXyPVAB05MJFLuq1qkQuWOYlsiht5se4dpGL/T3fQawQdoyDR4AzMUEuOCkb0YtucoFcHpCLTjrM5OLFHzeZXLyEyMV8mcLKGEUBFBlompdSmkjVM5l/3SboQUUujFzs/zwyclEQ4yeffPLo1772jV9bXFr4V/spi1I9YtZ1u09CuNyArm0eovhBg8aHWnQWkYv3TtD9Z2o0cyygWrXFoUgYMfKwQyUoqTGyM7mwnIuCU8M2GxgCnp68N4ehRyKl94ckBcp+SYIXCIHIo1BsAYShQxVqdMq0sNKkpcUWLS20uQ/Gjfk2LS7GtLqSUrOJbrMg32WKSohiuARfR84DV2lHksnFCJOcJ1YeS1TDRQDFGJZo4Jbu9l5zQa1IZPvJBMoCP+6ptJ+4yOoJcRz6UEgsFx3dYfigORjmURTGVKsHNDyc8uvo0YAmJgI6ejRkSdTYWETDtYCqkct+g5YcBn4MCSq3xR7YndH3QMzBURpUI9wgF0jozmVRPrnQnhh+dMLIxf4O0WE4upILlPJGNcm+5MLJoq4vleml11r05WffoJd+vEZX58sUlUc51yIKUCnKyMVhmBNFrmGfV78ip3BnbHNQ5EK6r24/LFkOhqt5zqU4000aG2oKuXjfBN1/j8iiUJoWZd+4ozHLq4qTC6kdZT+GwEEi4JOLnuiFM+f9SamSQW7y5KRR8DhzfgTyL1gjDPsrZK9bq03U2AxofT2g1ZVEyMVCm5ZXYlrfCGizmfI2ICkwdBH6R9QPCb5cjSerCqUeXuj1WRzAd4sWRtBAi5S4dYaz32BSK9i6CIjt52EkfhMx912hif3AE5FZJFuDXDBh5OmGRH2pIoZ6/pVKSCMjEY2MhjQ6QnTseJkmJiIaHwv43+Wow/2FCCU1ERmQGp0S9fCncoFbaLd9V/g5wD2KJHIh94LkC1XLJa4WhYTuTBbluI5ELWR76ZXhy6IsclFgqO66TXZLLvzIRX9ysX0RAYtcHJ7pZfZjwbEEufgqIheLC/9qP/tc9JKLzIDqJRzsRQioHeMh000uJOciFHIRopuxJKri4VlYFpX1FygIkG1mCNwyAr0WWS/B6Cofxd8Ww0vsyAVX/XH5DvKehO852ZoNsIjiuEStdpkamyHXZl9dS2l9PeVme2vrHVrfbFOj2XYZSS7ix9WDXDlc1wNGaINIaWCmOtOyR7HuLGWXx+H30vAr9HA+ZBd2th9Hf/YRF+77gLgTqn2hszU3FA2pFJWoXC5xlaV6vczkYng4pKFhkkjFMFG9FlOlElOQtChN2pTGqCCFaJnIlNh+7y51tuOdsXdyoay1m1zUXSnanchFd18LIxc7DtRduMEgyAUSuiHR5sgFV92TPkO90sGDIheW0L3/E9nIRUGMv/jFL05885vf+rWFpaXf209y4ScB9iZz511ZxeMEjyy6ZPrkQqpFCbmALApyDiQX+tWiTBZVcNBtswNGoJ+7tzf/Qgwg7SfT6SDhVoiEPKzkGFweEeQigWcaibao3ANCXqYkrVCSVKjTkRdyLjY2E1pda8hrfVPIBTzn/G2IXjgC4Loju0Ybjqxrj4Ct5nAOYE4YtoJq+/WfaPuHixPSsRac4g7LmTDI5UqJvf0j6BExXKF6PaJajahSQU8jqQSF5G7MJ1SPYiaBCn98Ae5xynkz+Pc+G+tOFqU5F4hKFJVF5U4s34u8z+d7wKuJfd1gEJCKkpJzUUQW1S9yIdWikND97pML1+fCStEOZnpsexQjFwUBPihyAU9sL8Hgx5YznvRvxN3hAYAsiqtFDTWzhO6sWhSTC6lcwt01vWpRlnNRcOBtswNEQKMBvmHWn1z4ORfOkuPzlMiFkg3YflKOGcYg6+HRpyKoUIBXiMZ7qBRVonabaLPRoo3NJm00mlLYQBtHOZ2ONJeEwF1JEG4+v4Gebwzr39sKozzj0/aTSaYETI3c/cTFkVBuSAcduDRnLJUDqlYjGqqXqVaNqFIOXBO6lOK4RQmICHfnFtkoJ0pzcT0nN+K1GgYUi48K3Tu7jVpkBzVyUQhf2+jWEJBStKgWtXtykSV098m5eLciF9pE79FHH/1DqxZ1a3PjZnsbuSiI7UGRC+1z0S+hWyMZkvQNz2rgyAVkUS6h2ytFC1lUAKOKm0PhabcLWRQ/PIs9HAtCaJsZAjsgoOQCv7WMZ39y4R9I+lBIUisc0Lh3ENnghxfIhYtcaLI3BWigh1yJkjTf4x4XAXXilDpxTJ1Yeh3g/pIqVI5McDdn11hNvdRI9M4apfUaw6yPcS9JNHfifu9vdhf0EA3bT8Z3P3FhsQel6FnCkS5gjkTsNhfBQIWlUgnzyHUGYgLiKkDplHTVoEAmpAxu9sG+rpyZUcY5FyaLsmV1fxHw+1zsNnLRSy64FK2TRfU764OQRVmH7v2dL3p0IxcFcf7Sl7505K++/JXPLO9RFuWzdCUOWhkKv1stRBkCKpdRo3zIeWHFuK9UUIufqN1uU6PR4G3bnZjr+Hf4AeOTC5fQPekSukMppwlhR5pI4qnJogoOum12wAgUj1wwmcBsBpHwkrm1khrKbkoOBnIyoInXrsT4DrkPhDzAOEPHbidt8qr8iKkIliGfSTdjqOtdCVBOPJbaKS4F2SNFu4lc4LhKpmy/XE60n7gIuZBIFogoyAFkTi0ilJRFfwsusenCYexsQcK3zAHOrdAeRMjpYQ4pMyaLWGg5sAHfRd3kAvNcqwHuPqHbci4GPDiH8HASpdtJFhVQOx0mVIvKZVGrdHVe+lxIzgUiyLBD3t2E7snJyVdmZmbOffSjv/0Hv/mbP9sJxDtgPwNGwMhFQUBvhVyopImTTzNtOMLs0sEVD6mNjQ0aHh6miYkJOnbsGEujQCLwe3Jykj2x2ObKlSu0srJCm5sNarY7FLNUQ0rRcp8LLkXrmuhVRRvMfS44cgFvrZGLgkNumx04Aurl97+4N6nbfeY/DwoYcb1RODEbu79PAxT9i7Xl26IHBRuZ6jnO/NTbedr5Lu+pF6VRDHxm+8moAqODwkUII0s9eMCxPmoUKuZcChBSp2/SSZfPGXhf3TlzvxIvaiHva7RrHx+xA5BFWbWoA1/k7rgv7JfQjTkPaTXukRDkOg0pDkAuKkwuvvz1N+jFH69yn4vIdegGuUCEEJELzZN7lxK6fzQ1NXXu53/+n/2hkYv9m477uPLt30m/G0e+VXKBc0byKUiCJqOCXODmwm9EJI4ePUqnT5+m+++/nzY3N5lMgFzgvWq1Suvr6zQ3N0eXLl2iGzfmaXV9g1I0CwuaRi7ejUlh3zlgBPaPXOQGnzMJuQfFNstfJnPJm2h3X6j0tMirPw0YBjvcviMgdnnA66e4LUEuNAIFY8l1Z3cfSQRD6rn6Rbo1cRsOnKypCW8LA0oiXPv2Y+Ri36C1A+cIGLmw2bAXBPZx5dvL6dy++9wKudCr0shFpgd3xAJyJ0QpZmZm6MEHH6QPf/jDtLS0RKurq0wu7rvvPo5q4N+vv/46vy5evESLyysURGUKQyMXt+/MsTMrjsB2y9E2UWu/Q90OX5JHKvI+CmIw6o763ZLK7f9AFtD7k5+pfmaR9eLj/O5vycQCUVwkVXA0V2O6TgznDWtGeTNyoQQ1H/OUmy3m/4YnV6Nb+3a1Ri72DVo78KEmFy+jFO1HP/rbf2SRi/2b6UYuCmI7CHKhVaA04RRfjWhGs9nkfIozZ87Qww8/TB/72Mfo+vXrtLy8zOTive99L42MjLAc6uWXX+bX3PnztLCwTEHJyEXBIbTN7lIE1JD0L98XKfH7nodZvNausGgqBWz7lxWFDlk91kYu7qzp5ciF6xeEIANzVZZ4SHM6mRf50PdWdeIRdwSX54FHSo1c3Fmzwc52ewQOW+RicnLy5ampmXMf+5iRi/2c90YuCqI7CHLBz6qswojU5dckbfx+z3vew1ELJReIXoBcPPDAA1Sv12lxcZFeeOEFevXVV+nChYu0tLJKFJVMFlVwDG2zuw8BcAaNWnSZ/2wMet45Ry4kLzc3LHWB3CrYgp86MXJxh04p5/R3lcC6M2Iko0ZzJpz8LcuxcJwje3KCYDoGkuVdyBwyWdQdOjnstLvXRpQ+gMrC63NxJ+dcgFxMT594+rOf/fU/euSRR2JL6N6fCW/koiCugyAXWuXDL7eGyAXyK5RcfOQjH6GPf/zjND8/n0Uu7r33XiqVShzNePHFF1kWdeXKVVpd2+CERMu5KDiIttntj0Bv4Y5b1KxvJRee/CXTRflyFvVa+3p5zbHI4hlSFYir9CT8237uLASyPAsnieLIhQtV5M21XVWbrK8J5oQmcrvrZfLqkws/6rXPj1eTRd1Zk+4OPdvDGLmYnp5++rOf/ayRi32ck/u8+u3jmR/woW+FXCiZiKLI1eJHxYSU8G+QCy0vCxKByMUv/MIvMLFAjgXyNE6dOsVXe/XqVSYXb775Jl27dp3WNjYpCZDQbdWiDng62NftBwLbGem3QDB6yYVUjeo1Bj1yAX9zlzGJJdL1X0bOr1dKKjcqt7Z/2w08fq0o28+LJu2xx3UxPH2pG2fnux9pGCb/1LFnBiE9UbqStL3HJ8/dbmnUnb7ZBCoAACAASURBVNCh26pF7eaOuzu3PYTk4iVHLv7YIhf7N6eNXBTEdtDkAnInRCNAHpBzAYJx9uzZjFygMhReIB8nTpxgeRTIxUsvvURvvfUWXb16zSIXBcfONrtDENgHcoEr51hFRgpyciFEozvywHGLHnKRoA+C4x/bFphy8nv9HNsnquPXQkPeMUImKjIu2Nb2EwwODheJPMlPd+TJl8BleRZ+M8UsH6NXLKclabdpADno29AiF4NG1I7XBwEjFzYt9oKAkYuCqIFcfPnLX/nMwh6a6PkyKG285EcuQC7wArn40Ic+xJELEAuUogX5ALnA9kouELmALGplbd1K0RYcP9vsDkDA06x7ruT8xPccwfDLh+YeayYXLG3SH5FCyb9zWVTWB6GrC7MSA5f665zfeiz2njsXuv7NJMIdOvu7T5cL289h29O3fD9wyefZ1qyajPl1JfRns8PNERBP3Td/nKZZgvc+SuaMXNwBi9qdf4pGLu78MXw3rsDIRUHUlVwsLS/93ltvzZ5ubG6U01SiD34uhfawUBKxpcJIn4RuEAuUou2NXGxHLt54442MXFAYuSZ6bbr3ZEgPv3eCfupMnWbQobvS7GmiJ2F9LorCnYXF0Mo9p9k77rOC4NwVm+mt4hsL290++2hQ+IZwj8d1p2GQce/nqxWLVzXnOx3n5p/fbEnZAZcuT3Kf4+yZXDiLnk/cpxKqvM+NQylEi/d7tPWujwH3M8jKlsLTLqm/3UNxCxh0jW8v0nuYV10DvofzKjTF/Y32cI63NuH2vjdHs/xuwTLmOf1U+Zz2v9B/S4KryqYC7jisx3HHYHKBpnz7iIeRi72Pve1ZGAEjF4Whsg09BIxcFJwOSi4WlxZ/f3Z27tRuyQVIRm8pWhAQJHJrQjdyLpDQ/bf+1t/iqIWSi+np6UwWpTkXktC9ThSGTC7GhkAuSvSB9x6l+8/W6ORxRy6CDks/0KE7zR6A+UOSzS7nTt3Hx2BBlG/XzdQIwfmpoYG/1QDtNdn9hlqeSX9LxrGPjRrDuRm0E3KSe6DUUk0ePW85niSybnPMQonWXYKSnlPCcZ1cpCtC0Xtdjgioi38n42yH88oJU//Z7Xfqxv2hanuJVig+eXM1lCrFdWgsBCVHpWFaz3X0G+ttr7vP6HHicI/RnlW40mvR39t43V3SeR6F0XHud9z+4+7nmHQRs2x83HdzD4ibzcd++O9ESg7g8YQKOBp5cGOm94pcL6imI5SORQaB5GVoF26ZA7pG+OTCXyt2ukP38LmRiz2AZrvsFgHJQUJVNKyPkax+BTp0v/TjVbq6yw7dTO7xfUHAOalw3uK39gbb7bnr8dTZW6lUaHJy0nIu9gLkLvc5gNV7l2d0m24OcvE//sdXf31pef739kIu/JtG/8YNo30uNOcC5OITn/hEVqIWn09NTbE86sqVK5xzgcjF5cuXaW1tjUKOnDRodKhDZ09U6APvO0r3nanRieNE9UqDSkFMAcWUJlgcVPKBZ6HIQURjrkZycWP1Nh2mfTgtMRpyjHKDITNAfcE8lyeNPUPLoeyXpvRE9nIDquWvnvS8fn53h9/ciNSaR3lX4O7Sqmr4CCDyGcZcyYMY0b5RJOSCDSo2YuGddXBmxpRvIOaGuFASPHCkM3H3d8sxJFIG0qXGea9XF0YeImv99veNae8cXBJtzi8UH7essdGfUIDxgBc5gKGotCDvXpEG2khNqwH5pBHH0mhFQiH/reeuGPpRjl5vuD8lfQ94jm22RUZIMBYueTj/kL+Xzz6T3OB4+n1Rd7I57u9UGrvJuET84iKrwMURSRkTYINt/fwTHdN8zVBjm1FmRRmOF8m9kYZZWV5dWeTU8znXLU7r7nSt8YKck3mkZR/u6u5D9sybLsx71sR+0TVv3HKHw/4RC+Ty8D2l5ILvaxhlCSVJh6qVEg3VqzQyXKN6rUqlEhGmOPgytuH6Vs6As4TufZ9cd/wXcN8fOCdDrJklt5InFKUJRUFCYQC3TEjtdJiuLZXphVc26avfmqOXfrxGV65HVKoeoShMKeQ1pkNBgPL5WN+ESMDpqmQC/4atg/fK5TJVq5i/pWybXiVIEXB9KTrIxdTU1ItI6H788ce/YAndRRDc2zZGLgrilpOLxd+bnX1r15ELvZH05tDFvTehG+QCORfa/wLk4vjx41vIBfIvVtdW+aYUchHT2RM1+sD7j3HkYmYypaFyk0pBR8hFigpVktgKI5OlH/xEgiFTcgZg3p3Yohg6MQCSM6D4LVcRhsmZb6CL51YMtI578quBIQSuX937/D1NBhWDLLNXujzguREEU92zMLq7fWVzWm9vR1qyijZquPlyDt8QdMY0EyKxYsRT688KOUbWQ0IL6vQQFt/AxDwUcgEjWSvr5EYkHlzbkwv9fncOmZdcZH35T05OpNcAPsR44IVZjwekGMNKiKTJHl+oO4wjC5mW3lES58FTI1/Ipb+tHsMjSOrg9qtUdVWr6l6AcI9yZ2dfruOwZ/wy8oe/hVzAwCfGzvX04LHAtXbcb5xnWchFCjMAv3X0hFhsRy5Ap4T7CulULyY7JRKQlHJGhJBnIGRGL1rGLBdb5lWYcpInZ92PXEik1V1ywXV675tt9yjc7UrYfc/t/Xz67+n4RI4L5ksPuaiVSzQ0VKVhIxeDhv+uPB6v/SAYYcTVKdM0pJjiHnIRUTsdousgF6826G++OUuIXFxmcjFOUUhMLoIQTy4cQ+4TzUfF372SckQsQDDwWz8fJLl49NFH//ixxx5LrM/F/kxrIxcFcc3JxcLvz87OntytLEpvpKLkQkvUKrkA2dDIBRK6QS4QucADPaAmjQ4ndO+Jehe5QOSiDE8BezBjMaggzwK5YENAPM0wEMQsUs+sGs4FwTnUm4kBmXXszWRRipHnYXUGb8qeciULzmxVj35msApoWcM2b/stipotnlExzT0Lo4dc9BpEbiHnX87bzcf0veMiAclzcfTcpAFAFtXICIZvkCsZ8r3Nvd5gjVwogYU3TGadvsSY7M118K7Tl2wVJBcyDpAGumhSGrH3DYZ2Ti6EFPaV9TjJkxAVfhq6CIwSNm8JzcbW74/gzt87X3nHl4jpSMqxsgRh307Fw91FlDSCkJM9iSAIXcB3eyQ3G2+QD0QvQC5UxuWNhTt2HiPSyEV3DkEuB8N59iEXnmdfS/Xm5MKNt8Mpl1zlER2d6kI3xKjg79ytjX9I16TC5KJepeERi1wc0mlwoJelDgU/chGn25OLl15r0V8/+ya9+OoKXb5RYnJRcuQijDCDI+YqGrHovRhxmAZMNlQSpbmte7nwfpGLycnJpz/1qU8ZudgLoAX3MXJREKiDJBfIuVC5FH4fO3aMIxmQQkEWpeQCFaWYXARNGhtK6CyTi+MuchFTDZELalOQdlgiwR4DIxcFR7xns52sm+3yKTLpjmdsd0le8rKV7PHt+h6VvWjlIj0GTFNPytZruMJD5AoHsAHHxEa96fp9eF+Mt5wIxSwhYurCwnM/kuCTmV4JVu+/PdLg4bJlsemRUInH+2ZWpPf5FmNdzk/ka72ET6MkiFjAg49XSaJ47GkH8Wi7iJPICN3R+Fhh4uRaLP/Rc3BkxOdCveRiy0zzr68fZjkRgTdaDUmJMriRSvXc9OAuetI1xvhMo0T6PRKt2fIgz4bVRaK8XAKeAixfEOLJEY4sVuW6UHM0xEkcMNeycclzFfIx9eaijhNv76IwuGY3/yWyIecr5MLYhbtTvaimG4N+kQsjF3tb522vPmuEFDBIQjhkJOdiW3KxXKGXX2vRl599g156dZWuzJeoXJ1wsqgOBSFknSVKYpE/gTxoQRz8Gz94T9/HZyAWkDOBjPiRjqJDZeSiKFKD3c7IRUE8v/jFL048+81v//ryEmRR+x+5wI2GClIaucDfly5dyproIXIBciFycSR0p0Iu3neM7jtbpZnJhOpl5FyAXCDnAiTEIhcFhzvfzDOW5E0/0Tb383o7eHkHzhxgWZFnDGa5Bc4IdFGL7rr7ukNOKMSqkNeO5MIlHSOErR5rNtay63GGnuZhsGdcyIV41UOiBORCvPxi5Tkjs8vL72PQS466SVF3/wiP8LCKBoalkgB/lPwlqpd8bP2+PBLkvjs7Z80HyckFjw5/LwzxlotwQD6VkwvxznvkQrSEWR5GFyHsq70X8ziX/ui1FSEXuTzOxTTcw9WbE5xD4a7VJw8c0dTcEAY4AzWbZ0xalIj1jIfWi3MySqE6Qqj8SILI/brviby5oBeRkOwuL/HZvwbdDpJCOU0hVtlVG7lwo2eRi12v4LbDLSKg1aJALljbkOL5kzDNiJDYzWtCSJ10mK4uljjnApELyKKuLVSoXJ/gXLWA5akxhQGUEgGvZXj1q7CJ9/Sl8qi9XkY/cjE1NfXUJz/5yS+YLGqvqO68n5GLnTHiLUAuvvnNb//6wtLi75+fmz2xubH7UrSaZ8EPT5dQt13OhZIL/Ebkoh+5WFtf4yQ9RC5GOXIxJAndIBdTIBdNKgdtCjnfQgwMPLxNFlVw0D2DmmVl/KNJx+JRzY1G1b/DQ5xvI1IWZy5ldrifuCxyHdG09xjqLuW+yxNfgFzAqJQIBLSyMPxKlDpPfXa+mSRJpTH4fk18dsZoUsnIRba5JjTzA8VPWnVY9EQfxNhXmZAaoYpRN3EQOVmv0d1vifK82H6kx1mm2R74d1ckSCMXktyshCkjF+ztdy/+CvXKq9ffef4zeZLkGPTvsKdnoUZ073Xt4IlXmZLyEiUBWSTKj4RpMn43niJh8sdIpFWQROpPPj5KLjTJ3zfydet8vvvfJBBnNEWiQRkBlbmfEQWPIPcLUnFWRha1ke/jK7XIhUe68iWF5XoWudjFgm6b7haBjFwEoAgSuQC5KCGOkSV0S87F1YUSvfDqJn3562+wLOrqQpkq9aNMQChtcx5YGJadQyKXRmk1KL+ipkYwVBq114pRRi52O+KD2d7IRUEcD5JcQBblk4ujR49m5OKFF15gWdS1a9c4ciEPcZVFOXJxb5VOTKZcLaocxLwcyA3mfK4gGCHyMCznYsfh95O02fMKo1T07WzEe5WE5Fjw5FbEQ8t3l09AxFOTkw9Jrs+22UIuPFlUliitkQs1Lv3cDjFYkW6XkQv2EFW9/ArMBTU4YVDm/U402VrOB9WbcB2i1ZcKNUoghAT4+Rm+nMk3aCXHyBGMjGiI9l+T+jQSwJELz/AVa6rLjN0mCrDjKGbnoJWNMk++ynJcyWb1zjMpy8ZaSJFcix9hcUZ0Znv3W071vR3IxJZLcIQzw0Aw1MpWfq5Klg+i8Qn3Vaj2JQTY4YpqLUHM1cx43mWMEceWSlJZfpE7htCQvKFgRjl65qpKt+RqkdOVX69Eh7wohKSuZFNGpGyCcZYz4kWyhFwUGePDv41FLg7/GN9uV6jkIvZK0W4lF6gWNURXF8v04qsNJhcvvLpMV66XqDJ0lHMuAmpTknZXi9K8CyUOSgSAgSZz62cqldotPkYudovYYLY3clEQR5CLb3zjW4+jz8X58+dnNjfWd91Er0jk4md+5mfoF3/xF5lcoLkeZFE+udA+F9evX6f19TXnOUXkIuWE7p9+31G6/4zIompMLjoUQhalkQuYGkYuCo66k+twBShNhHbkgj2Gqs93ycoZuZCwb/4jBl6uF1VDKnNLy6Zb8gh8cqGyHkcu2IPtvqNnPyEXShrEWy/JsSAaKj1y1pqrBCWFWX3vekBJWsn26yYXcozeYqJqLbKX2Z0TvKo5uXAJ5KhaxsUFesjXdjkXXXKjXlz1+HqsfkOrBEdzMmRbl7LclU+QR4nE4EV5XDHo3fg4mZVWRco86tvl3BSfafmWzvDPIzCu7K87D5G35dfkvASuApSQATHINZqAsWq7qEVMsRZz6Do3iaYJB8hKfwkJ8JLu87wNHWNvLvBbctbcV04FZI4dSAkEnWciFZTSuBpJcpW8mFO6qmu8j0Zm9gLm4drHyMXhGs874Wp8cgFZFNZuRD9LkETBHcBV5EAu6nRtsUwvv96mr/7PWXrxVVctqnaEyqWQIleKVpw24qzRZyJIhpag1bK0PrnYa9SC1yAnv8JvLUULWdSZM2f++IknnvDcHHfCaNw552jkouBYPfnkk0e/+vWv//ri/P6SC5Si9ckFbrh+5EJzLrh3QdDyErpRirZKM8cT1+dCyIV6CFgoYeSi4Kg7A8nJNMS7mifGiudeZDS5t16jG3pr5Z5r0aL3/nhGYmFyAdNYk3OVoGhUQTIy8u4EeRKtmHbyny/pyk06jRTkXmRpmOTyu73O1JlxnhmfuTBGDG7xloPkyJkpbo6ScFlkl/Trci1QxSg3ZPtApb1CvKvTKItGVUSmpPs64pHt5193HnlRb7sY1Y5UeGMt/WHkerTcqrrS8wTy3vOVse5aYLdEYfzzdH8zscADW88VUPIj3CWg65XKvMkjX1ImVuqayWfcPZyvHZEmIRc4hZiPlc9tPiLGI6MlQgvycxdcuCKVK+HLV+YiIRrFClGt0kWpYsZM1hoO1uFDxlAqd0nWkCvRnCXZS8KoRofSoO3OA9vZo0rJWgaFI3Mmi9rVcm4b7xKBbSMXHrnAjd5K6nRjuUKvvpnQ8y/eoNfn2nR9oUJheYzKJTTFk+dBgsKV7JyTF2wTyL6hxIC9o/0t9H28N+BqUS9MTU09beRilxNhl5vbil0QMCEX3/j1pfn535/bx8jFhz/8Yfr4xz+e3XC4sdDnAtWikNANWdRPfvITLksrpWhRP7pFYyMpvefkED2MalH31ugEErqrrlpUAnIRc4KUkYuCA+5tlht2LnlW7cBM066J0I48eN5eMarVlNdogUYPsLh6x9wFudhasrVLZ8L2om8cqp8eyXii2MI7YuRhO85A8JKXpUyrlCyGxEUuyRnMLnE4T+zVRow4Eq7Hb5gnEhz5fo2euDgJ51hoAjWMzRKXSe0xybsGTJOXuzto5wRL5DhK4nJzWYxTv/Sqa0iXVSKSc1cplJbFxUOQDWSKKUG/GDbQ9Tvgdy952QZq/uW/PerYI/FSctjjOONIkuAHjyDPHeTLOKOeHQOuZ7SMojY9zCNJbOCnIBdybny8oJVF39KgKoQxk3iJXI9R0ymqkR2uAaDj6qqHKcFQcsG9dBKKknwexIHTZsN4YO6i1abQe6PDXsyQ0ysiCpKKlMPGdTrSLDgjyV4jF73SrN3fx4dhD4tcHIZRvLOuQcgFFA98l+c5F0ousCIlKZOLhdU6vXWhTK/NtejitTItrY0QRcNUigKK0OMiTCjuiMNBoxGwcTY3N2lhYYHtnlqtRvV6ne2b+fl5Jh230qW7N3IxOTkJcvHU2bNnv2CRi/2bi0YuCmILcvG1rz37+MLCAsjF9H7Joj74wQ/Sz/3cz/HDHoQCNxs6dCu5+OEPf0ivvfYal6VdWVlhQyMK2zQ+GtB9p4bpQz89RQ+8p04np4mGai3X56LD5ILDkBa5KDji6tl1RrEzqPKIgNja2nU6r8zjTD82yLSnAipsiEEtVZHEiwxLLgq0oZnnuc7yNHpkUX6J1S39IDRy4RGc7E/RsuPF5wGPET8i2s6DDE85UchlRV0PCLblOo5c5FV81LuvRrPwDdfB3JUXzROJpSNrTi7EeGQz2EUuUAJWGtyhbrqQCzZmtxHZqwd7u54YkqysBnsePdD9suZ9LuFdCJKLcGQ0q+zyk3CueCFuIf9pF2vsgQduFJazrhFuxni5KYgmaCShN39kJ3KBJzCkdLmsLYYcwbXFkyvE1Uj5Vu3aLTXpxdMfpBUXyQC5aLhIUkilqMr4y75yVZqPxdJNvhD5Bm5+lUU0MD+EaAj+2jAS5CKlkrtWlk2gegxFHCVJWKuN/1yHXmpTFMZSZYbPs0xBUuK5p70tkBuShi0vctGdaL6rm/gQbWzk4hAN5h1yKRrLRc4Fnh8SzUa3IKwCKHuOzvApteI6rWyO0rWlI3RlqU5L60dos3WM4qAuXbzhhODIhYushrIGwsYBgYAaA+vP8PAwDQ0NsTMV+aWQgKtUahBN9IxcHMzEM3JREOcnn/yro1/72n99fGFx8ffn5uZ2TS78fAu9ocDcwdpBHMDcT548Se9///sJeRd+V0pELpB7gZvvRz/6Ec3OzmZN9GAVhmGLRusJ3TNdpfc/cITec0+Zpo/HVK+2qKKlaFlr7xTPJosqOOpSDhOeY266phWSXD4DJ8A6dy8WWDGIkTALYwtdSEsUx8i/qFAY1ihAnfAU/u8NohBVMxKijpj97IN2xwhDRDTg3YFxKacq+tRMy9LTbK4nasETjPeiMIq4dGCcoDY5aorX+TxYypI2KE2b/IBg8y8BHaq6UoEJxUGTzxOSFo54OMlLCg+189fL40F18/IvJRfs7U/bFEQgC8CiRBSUKQ3LRPBs4/pCkIsWEx1RzjizWfPh2c6FcazfqTrdXJ4mFYbEIPbJBY+Xi+BoGdw8kuC6zrpyrVJ1Tc5eyI+WXIR1Xc4yTJiGcMfYhFLUaWerHMY9SirKmGXCJSdxwhwJMfZ8bZoYju/IjfgsWRyYQDfAhEF7jQwRBUjKL3Eug3yDI4wukgGyige4sASROYWE7tm4KPS52aQgaAvdDULqxEL6pJR1RO2YKI6Rc1GicqnE15OmbaK0kRUHyAma5qMAb5EFMlGIhdjgoHESUox69hjvoEwJdNYsgwB0TY62wthIkw6VmGCHhHmF6EUQwnhBD+Cmq4Sk5NUeV0YuCi/dtuGAEMhlUexCyMhFlMKFgAhkSmi/0+hUaa05Rksb07SRTFMzOUHtZJrJBcrhB9rMNCseIc81kItGo8FRCvwbeRGwl1599VV6+eWXmWRo5SgtW7ubS7PIxW7QGty2tloXxPJP//Tcse9855nHFxYXfv/8+bmp3UYutJ6zn8DkkwvcXDMzM/Tggw8S8i6gO9QGMpOTk3yzLS0t0dzcHDP51dVVTvgGuUCHbjTMOzrSodMzEU0dbdGRsY2sFC33uTByUXCkuzcTI851N2YJCrzs4qkVL78zqDmJ2SV+wxufRhQnaPxTpygcoUp1nMrlOruBW50l6iTrlCSblLZbXCoYEhiJLrFtRiAYQi6EXWCuJFlVWyfh4U+2ymqyt2HqhWWKmRjAoB+icuUoRVGFDcY4XqFOZ5XSuEFB0qakE1MpqFLEdchBgjaJoja76GEcZjSoi1ywD98l5Sq5EFkPyEXMpQdhWJap3SlTEA5RVB6mqDxEYSlkcpGkm9RurTEWFLcITyqWzKj8yM3d0BEMqbiV52dk2QFOxpXlX2Q9GVSzr7kDSo2Ar+bMgAFgDMVoh4euE8NIjiiIqhSW6lQq1ahcwd8gSm3qNDeIOhuUxE0+5ygCTnnCPBpGcX+ZjFwIeREigcTIXL4lxEaIQZzAw49QUplK0QiVSxMUlUYoiGp8fgkb36CDGBN3tSyPxL8gpQJBwTcgGoBDtihO1iiJ14k6m0RtnDNkUjixiIKwQjEqg1GNyuVhXntAkjudDeq0V4RgkIyL0BrJv+CHNrM3qXdPMcYdJyJkBcQiCWpE4TCFkeBXisqUJk1K4jVKOmv8HWU3Tky+QIB58DH/IIuSXB6p8mWPKyMXe1rGbadbQECju7yqB5r/BamUVKJUcrHZrtBG+witt09TJ7qHOuE9FNMMxVTP875YiovnaZ5zoSqN5eVlXlPgcIUkCsVrQC4gAQe52GvexTbk4i/Onj37b5544ombNBy6BdBs1+58Q8NjewQGRS7YhHDVC2BkaMlZkIsTJ05k5EJvJPyenp7mGwtkArpERDE0EsLa6aRBYbpKFVqkarRAtdINqlUWqFrapDJ36FZyoVp3dNu0UrTF5rvIorREZibjwaLKOnFXZYedxWJoBWGHPbcgFhSMU7VyjEaGp6k+dISiconWm9dpffMabW7coLS5xgKSEB5g5/UW21MMTRnnnsgFTyKvu7afKO6XAOUQtkizwtIoVavHaXjkNJUrQ5zg22xep83NG9RuLVPcXqek1aJyUKJSgIA35semRBYi6OZVsoLrEq+6erT4QZE1moNR65KfQS5QejDEvlVqd+oUlcapWjtG9ZGjVB8epjTsULO9Qqsr16i9uURpe52CpCUea3RzxbHAqpz2HgRDyphqDEIrKW0Tucj6JASUJs4Dzp4zjXZIDgD3MeFDwnBHjkOZOnGZOkmFwmiYavUjNDR8hEZGj1AYlajd2qTN9Xlqb1yjDvBLNuUhy3EFV0Gpi1yATMh5I8+mm1w4IuXqs8aw0+HBLw1TrTZJw0MnqVo7TqXyiESwkDvF+VMYWyFDYKSS2Cu9ShLMGxAjjog1qdVepmbjBrU2rlFr9RIFSdPlXJSJwhqVSkeoUjtGw8PHKYrKTJ4azWXa3LhKSbxMabJGKUgG54NI0QImSa4rN8d7kkQaYgURNeOEOrg/whGKysepVp+geu0I1crDlFKbGhvXaXPjGjU3b1DEEQoh7HwL8DFw3oiuOHKxpRxusbv3sG1l5OKwjejtfz27IRebnQlqJGe3kAsp4oACDVvJBdYR2DRQb8AOgtwbpfah0oAsSiMagyYX/+k//acvBOLBsp99QMBcQQVBvVVywT5LV+t9O3KByMV73/teQlK31nTGDYX3ESrED27C0dFR1iRWqzWnymlQ3JqnxurbtLb4E2o3ZilILlHFkQs29rR3AZeivRm5kGZxfq2YghAd0s00SoDffidn2D+ShMqSKTbwYDtKL4EYGvJgjCrlaRoZvYfGx87QyMhxKtdrtLJxmRaX3qbFhTk2TsN0gyJObAaEKq9yHQYywpFlOQjOO5ALkVUF1I5hjI5SrT5NY2NnaeLoA1StjVKStmht4xKtrV6kjfXL1Ny4Tkl7g1OqSy4nI4F8i2Uv8OQj8uFyJpx8S6oTubwG9ixLOrZo8V1PBRBbqlJKQxQnnXp0VwAAIABJREFUY1StztDw6CkaO3KSxo4cI4oSWm8s0vVrc9RYeZs6jXlK4WFHuB0RHC5ziGM4UZaWL8wiF8Bc8xcwt3tyLiBXct0bILtBaVnxjktdI0jYEmpzBIP9/ohYJBGVonEKoyMURUepUhWje2T0KA2PTLAsqt1epY3VS7S6+DptrF+idhNeNyd14ypZQjQRjcJPFJUoBWvgvAQQgTxyIdV6JQYhwrqI4nCEStXjNDp2lo6MPUBD9RNUqYy5OSaRC+4/wrk8MPQxByX3grusc5QhcNGMDjVai7S++jatLrxOK1dfoDDYYOKaoCdLNEbDw/fQ2JGzNDFxhiV8nXaTNtZv0PLKLG1uXqZO+wYl8YqMBw+xdNBVHOPYSSR40EIhF1SjsDRBtaHTNDZ2D42OnKDh6hGOpKwsX6DlhVlaWTpPAS1TGDS4mgyIq5I8JtfaH8NMALcuewEcqxZ1SJ85t9dl7YZcbLQnaDO+h9rhaYlcBBK5wHoUQGbJRTy0p45cp5akhTxcicXbb79Nr7/+Ol28eJHfwzaIqA5QFvUXRi72d54ZuSiI77lz54799d888/jCPMuikHNRgmxF2bQShn6t7PUr/GQkjTyALKAMm0YuQC4gi9JKCrihkNANcoH98T5yMI4cOcIVFbj4ZNCiTuMGLd/4CV27+ENaX32dqHORquUNTuhGZRbV7LMBtSO5UFPOpkd3adSYCEmmrB2FZ9g1meM+EhoVgpwDUp8aVSpTNDL8HpqY+Ck27IeGJ6lcq9Hq5mVaWJylG9dfp43FN4niZQoJ3nqhdTAvxQMuUpc8wdYRDL/L8XayKNbiB9SJSxSVp2hk9CwdPfZeflVrYxSDXKxdoJWV87SyPEdrK+9Q3FymEsUctEY0JaWmq/KDaEWJtfOSUaGq/7wBH2QreTM3IRcw9GNIdAhynjEKwikaHb2XRsffQ+PjZ2jkyKQjFwt049pbtHLjVWquXaC4vSSdXFGNhBMxJLlZsz7kflKZDAxtP5PCr+bk/Prs/Yam35XERdo4VzNy/4FYMBkAeapQJ6lStTJJ1doM1eunaHTkJNWHjjFulcow55DE8Ro11i/Q/NXv0srSm+yJj+MmIR0DFVE4wRoyOTbyYW/75AJkwEUyNKG8i1xUiKrHqTp8hsYnHqSJsffRcP0kS6SYtLmO1yAUIBfIxeDiAcAojDlyJphhvUDeTUyNxiItL71JS9depIWL36JSsM4Srg6SvksTNH7kQTp2/H10fPIBisIharc7tLFxg5YWX6fllbdoY/0CddrXqVRCfo5EYDj5HhETxJdikFBct0R/GsA6GqFK7QSNjj1AExP30fjIKRqqTrAsanH+Lbpx/VW6ceM1ouQGReEGlSIpmS1aKBnTnFwYu9DVwUrRFnxo22YDQWB35EJlUaepE9xDneAExVRjBxGXw/YiF/7JadlZSKMggwK50GbBXBUzTY1cDGQ0D+4gZj0WxBrk4stf+epnFxdALs4j52Jg5AJyJ7wgi0JCN6pFKbkAeQGZwG+8pzKpiYkJjl7AfIrCDrUb8zR/+RW6+PZ3aW35NaL4ItWYXLRZpiIafqnasjO5gEF485KgBWE7JJu524S9+L3kQktowlhlQQp1Esg5UPHiDB09+hBNHn8fDY+cZdlJVKnSeuMqLS7P0sL1V2n52kuUtK5TkG4KYcmatAmBgQxIpEDaxM+/ZfVvz/ByUV4R6EQUp3WqDp11xuNDdGTiQapUJXKxvnmZVlfmaHHhdVpaeJ3nUJSgfDHq/Eg/ApanwHhMUGUKCdmYQ0ou8v4e0lNBm825+kqsm0cOAXT3E1SpnKFjx9/P5wKPfG14gpIopUZzkZYW3qKFKz+gjeW3qN10hnqIeSvkIoC8qqvPhpufXHXKn6tc+ygrFyuiIcmx0IpIklgcMvGJuQRrQBSVWP4URqMcsahVZ6g+dIpGhu+h0bFTVK0cobCExGpsB4nVGrUa79D1S8/S4o1XaH31EnXaDYqgBGJyIca2jJtL6GY4JRIm3bAlViFNBwVTFjYFNYqGTlN9/KfoyNGH6OjYQ1SvnqQorFOcNrjLLWRcnPjMESMXPWNy0RZygbyfBLXlhVxsNJZoaf4NWrz2Q1q6BHKxRnEaUxvkonycJo49RJNTD9PU5PspisZZiQZCsrT4GpOA5eU3qNG4SNUKkrclj4TJJLDHGHASulwDZkUzCSlCxGcU0bKH6ejE/TQ6fIpq5TGKO+u0cON1unb1JX4l8TUqRetULsUc3RE6LclHQi60otchWU5u4TJMFnUL4Nmue0JgL+SiN3KxHbnQqAWcrHCwIq8UkqgLFy5khWtQSQo/A5RF/RClaC1ysafpUHgnIxcFoQK5+MpXvvpZJHTPze2NXOCrekup4abyycVP//RP08c+9jG+kfADeRSa6PkyKeRgaOQCVXyiCOTiBs1feoUuvf09Wl95jWVR1fImlbgaUEJRBE8ptPNGLgoOeddmcqPAgJKEbkm+hSdfDDskPKMOOJQvrRiG3xEaHb2fJic/SNPTD1Otfpqi8gSlYYk2O/O0uvY2rSy8SotXvkudjYuUdFacrEaSWcXjHVPk5DuSxLzz7cq6dTRK46pUZQqiMRoZe4gmJj7ABiSMPWj3k6BNzdY8ba6/Q/M3fkQ3rr5EzcZlCjqrPGdKrIF3Si2u6KHGnpRDFeGcdihHikhOLqT0rPTHwKsVVykIj9NQ/QGaOfkRmjj6fhoaOUtBNEJxGFOrvUQb6+/Q4pXnaW3xNWqwzGidwrAjtdFZ5iNlc/lB51fOyrT4aoiqke5KtOaKIxkzLgUsrzhJuYJWGlSoVBmlUuUY1eozHGWqVGaoVp2mem2aqnXkIYDIV7iuFhP/dI06jfN049JXaeH6C7S68ja12puE2zYnF5rrhPs+pICrIbnCrkrEHJZZrgawDoapNHovDU28l8YmPkDHxj5A9coMBchbiZcoTjYoSZsyDznpCjKDEnv9w7BNYdDmHhGYQlztMejQxuYyRwtWbrxCzcWXKKAV6qRtIRe1KRqfeIiOH/8gTR5/iCqVSQrDKnU667S89AZdufwCz5GN9TmqVTtUipBvhPwIRsP14sCcR0I76t0TtZIK1YZPcORlcupnaHz8PhqqTVIprLGEbHH+x3T92gt09eqLlIJchGtUjpAFrrXTdL4JBcs6oe/l5j1E+xi5OESDeYdcym7JxUbnHsm5CBC9OEEJItdYjJwsShO61b7Bsw3qDUQoELlAjgWiF4hcoOQ+itcMuM+FkYsDmHs7WysHcBJ3wlcMilzotSrJ8GVRKEX78MMP0yc+8QlXsUXIyPj4eBe5gEwql0VFXNaxtXmdIxeX3/k+bay+LuSitEFR2nKRC2jwLXKxt7mGhGUYaXmHYTkOpCh4afdkrp0hJV+jCRod/Sk6PvUhmpz8AFVqJykIxykJS9SIl2lz8yKtL79Oa9eeo8bqLEcNOp0mRSWfXKAKj1TVYA/4LshFO4YsqUrl2gwdPfqzdOTowzQ6/gCVqjMUlOoir0lXqd28Qgs3XqGrl39AjbU5StqIXqwzuYhYy+9yEzjPQmQq0oivl1xIOVGRsnA3CEcuiNpJjYJokoaH30unTv0vNHH0IaoNnaEOJEjUoTaqVrUu09r8D2ht4VVaWz5Pm+vLHEYHcQbJIEQuoNsFwWBntpeD4rpqy3fnORdyjo5TwLDnmrAof+skWxyNqVJQGqNaHdKnkzQ8cg+Njb+HajVIEY9ylSbkjEjlKGxfplIJTd/WKW6cp4XLX6WFaz+g1WWQiw0qVSBlEwkAV4tykQsWZrm8lDwBXk5OqkY5zz8IajhMpZF7aejI+2nckYtaZZpJRKN1lUkhCBmkWRxi4DwSJKEnFIUtjl5w5IIVWTD4O7TZWKX/n7333JLjzK5Ed9iM9D6rgCpYwhuCpps9PfLSkvQWeos79xHmmmfobv2WXuEujVq6o5G6CRLee6Bseh8Z9q59vohCkd1sFUiwL1XKWisJsBCZGflFZMTZ52wzHmzAHb+G7m0A8RhB7MHnNMquIVc8h3LlEur1iyjkCK5KYl07Gj7FzvZtdNp3MRk9ER2XmWRU0Ip3/zSJpmCB+N3r8OIscsXjqDYuYaX1qeiOLLMs1LTFfBeD3j10O7fR794Doi4MbQaTAv6Qa5yeRzzayeTn231xD92zluDi0B3SH/wHeldwQbeo39BcRGxWpflObzUXaR1EvQVBBMFFv98XcMGwYGouCDpIC0/ZHO+6YL/FLWoJLt51Eb/F9ktwccBF+z7BRTq5WFtbA0P0/vAP/3BPwM3do4B7/+SCNCkCjmyWNA0WgJ64wAi4ePMFZqPH0OJNOAQXpEWJx7SyDD2Y5mJJi3p7WqgiVukJ0pRhVfCIziLJf+DUQtx7hDqUgWk1USyfQ715DdX6RZjWCmKtKIoGHxN4LBInTzDv/ApTioIn2/C8GUyTIlnmSrAyTMCFOIylgXrffMKm2gweYz+KEes5OPnjaDZ/inLtQ+SKpxHrFcQ6K2BSrlyEQRvD/gO0t29gMnyCQKYXA5jwYMCWkD8iK+ZVqK4/90VlfihVh9ovCeCLlHNWmuwtxqWSqZKHaR9BvnABR458inL1IixnHV7Is9NHhDEQtrEY3sake1/oO+NRV1yOSPkjwJCul9CjaH2YggtFeBJq0N6c5S0lai9RfM8liv6szO0IEHJyIW5GnFg0USyeRbF0CoXiceQKa7AzpEE58gkXfgTPpwMTKUa0ay1CxwLR/BUG2/8DvZ0vBFz4wRymxckK3dwUuEgCR9Q5xP1IOv20clWi+zQdWwVMiXieDkuFk8hWzqNSvYqGTC6aMpmYzF5gMn2N2WxLQEYU+jIREVtkoT8uZHohnvJCVyL+CLDw5ljMBoi8Aex4gjiaItA8+AYQmSVYzgkBGKTxVcvnkM81RT8yGb1Ep/0A3c59jAYPxZWO7k6kRinAl4jXuVI6J2Y6fDptxRXkK6dQa1wWcJHNrUDTMvC8Oabj1xj072A4uIfp6Am0aAiDx5outtQxUZwu3yeSDJWAXByqlj9qzrWPDamoaQpE8xrBY+1YJnLZDPIFB1knI9M0Hps0OycFtOL49hXnsqWuZXmK/eYKfBtwERhf1VzsF3Tz2qeiOd/+EFwQRFC8TUfMFFww44K/T8Xc7ylEbwkufg8n+vKKfcBFfh/gIvW13/8FSScXBBjr6+u4du2agAvqKaSATRIrU3DBP6m3EHCRy0noFXMuFrNd9LbvC7iYjh5Bo+bCdmFpgYAL0myUo8xbQbd6fVI8SO9R8WEMxUm53wkp5oArdFg3Ux77yms/mV4kDklv5cyq6BbbV40C2Tyc3BrKlQuoNT5EofQBoNcR0TEJFiJ9gTDsInCfY9H7FUbtuxj1X8N1J7BsZSmq3IuUeFbZiSahar9lmb/6JVacdZ9pa2YJ+dJptFb+EOXqh3ByJ+DBke67ytIIEAUdTMZPMejcxbD3AIvpS8ReB0ZE56isShDXqU2YA7QvZtEn4m4Fr7hvqnA2oSe5H0KH2qNFaTAzVQE5+eIlNJpXkC+egWEfwSLQEQjNbApD7yEY38ekcw+9nUfoD7YRh3MplCkiVuCCtsoJuEjoULokTfNmtW8VhJalKFBKeGzIvkluiLZApPtgSCyPh25UkcmuoVq5InqUfPEYTJuOUDaCOIAbzLAIPAQiWDZh2wXYdl2ypyN3A0PSona+xIROV6EL01TTrSjyoLMTL5bCdKGiL7yywOV3jvuUjlWY70ABu4A1sZkluDiBbPk8KrUraJauImvXJE9jMLqP3uChuDjN5luIAmaU8FbN12Y+CN+X0wuumRKNR2EEujnFYQAj5ryI4HWBUPcQmCF8PYvYJP3rlEyVWs2rKBWPwjJtTCebGPaeYSi6nIcIvA4QqqaFGEXI9UKBbsn6lmwLWgy3UCifEXBBWlTGqaok3lkXg/5jDAe3MRk/gOe+gRHNYUS8TunQIwe6zqBFrpmX+GctwUX6tV+Ci8N6n/nhfi5SEpWNByfDajrPBtI35VwoWtRvEXT/FlpUWhOxDqK2guCCtCjSoZ48eSIg43ugRd1stVpLt6jv+ZRbgosDLvD7BBdSyCcWiym4IOcwBRd//Md/jEKhIGPAFFykI0E+j5So1I6W3XJ2UUmL6uw+UJqL4UNowQayGYILVQCwsJAuFYuqJKFb+Voqo04FLlSugNRkyW8OuDyHdjM1sVBOSCnlRxmG8icR5YplJgPjdMRGFrpdkS44NQ7V2ofI5o4hjAsIIyY9W6xRAYwReq8x73+O3s5NDDrPMJ/2kbHZHWe7mZ3yhHaSdrg5RZDwobewRo6b7M7brzKL7YCmsnYNhdI5tFb/COUKqVlrIrQl7US5CMUIvB7c+RuhvPTbdzEfP0bI6UU0gRWpyQXfL2CgHgtW2RfqTEjfStZB6D6WBKtJQQvauyobUWpRssWjKFY+QLF0SaY5mew6YFZlcsGX0Q0PtjmBP32EYecu2lv30O+9QhyOpViWgj1WAnOV9KrOVXWWfu0cTn8l7y+hCQIsmElCwMZgtlDsZ3mjdGBYdWRz66jXLqNWP4dicU30F5P5DMNpH+N5X1yvdMuB7ZSQzdaQsVuSzB25m+hv/FJE0tPRK8m6MGRf6RbmJ1a6Kg+ExX3qrMRpF4G+6sYr7cKeSD4FF/njAi5q9SuoVz5E1q4iCmbo92+h07mNXu8hptPXiKOZSrqQJgOnFaRBUp+SOsQl8SkwYRkWDB77QJ2vkRkIuFjI+cKci3UR3K+ufIpS6TgsKydZHrPJBsaDZxh072E23pDpBydbupwP6sFjHlDUrTvQrTp0a12OdbV2GfXmVWScggTmjcav0dm9g9HgNuazJwJuTU5AmJ0SEnRloOt0xmMmH93KEvC6nFyoZtNycnFo7zU/xA8mxg1JE4mTW4boRWK08M3gYhKsI9QZoreOEMotSiYXYrf+NucirYPSED3mXJAWxZBg0qGeP3+OnZ0dARdsTLxHK9rl5OL3cLItwcUBF/l9gYv9WRdpeAyBBScXx48fxyeffII/+ZM/EfDAf+eXaj/Q4BeR4IK/Eyva2ICh+fDcBFy8Jrh4AARvkJXJBcWXLHhUUaZuTooPv+fK8jVwoe5iy1NDlewJJUroT6kel0UzJRiK5kKaToQFfGICIw8zu4JGiwLqqyiWzsPg1CKyhTYllA+DkwNPLDing5vo7d7EoPsIs+EmTN2DwWlTakfLul3yF1RRLwUqO+LiBsRiO01MTqFhkoxs5GFRnFy9gEb9D1AonodlN+DTaUjsYZXIGGA6dkcJqrv3MRncxmL8DLHfQwYZmHIjieDTJUveV2kHJLNB8Jaad8m+wZTilV1x5juQIqNpeRQrp1Cp06nqKjL5Y9CtKiIRJ/PfTZimBtvy4LkvhHrT3b2DQe+x2CsjYpecxXMCJpJwNUlJF21DDD2hY6X0NaFuJeCCq0PQw6mBkq0oobmCbRYMswjHaaBKe9zKuuRZmJaD4WSM/qiH4WwoNDIn20C+eBSl8jFksisyKwmYV5KAi8n4JaJYidAVVUx8b8Xpi9872r7KN0roPsoxSmVeKECvkr2FYAYYBZi548iVz6HSuIpK9Qoydk0mOaP+TXR3b2HQvY/p9AUQz2UdlGuT+q6LO9yeFW4STIcMDF2BC+o0CLNiI0ZsKttYP8rAspuoNc5jpfUjlCsfwHaqWLguFosupuOX6O/exKj3FNGiDTNWU5pIQLXSi4TiksZsixac/HmUq5dRrl5AsXwGTsZG4PcxGj3C1uYXGA/uituWBhoIJAnqMiFU6d8KNCrnryWueHuTWoKLA96wl5u9lxU4MLiIAEno9iqYhqmY+6uC7j1wIRlNCdlRHO9ikBY1m80EXHQ6HZAO9ezZs73JBT9M6pj5rh9sqbl41xV7P9svK8gDruM+cPHfXrx42fw2VrQ8ydMcDIKGNKGbwII2bCdPnsSnn36KP/uzPxPwkP47gQafx+cw0TudXDBEj51i8tI9t4PO7kNsvv4c0+F9IHwNxyK4iKXLqkpjZREqxZcUYGmho06Dt+XpElykp0XK9+ZFlgFfLMbYkhbnzZCSZwOGTpeoubjkkL9uF09g5egnqNWvIpf9AGHgCDVFVpyqV043TBadE3H26nfvYtB9gGn/KfRwBAOu0G6EHsVakAmmfO3YknwGvgRAOown4EIHC3sW9cpFPNIdaE4NTuE4yrXLqJZ/jFz2JEyzhCCeSR4DnZLodGVavLhPJa2733uAYfs6poP7iNwdZDVVjLIgX1BUbWjy/2akIQrUecTfBQReAi4MmDqds2YCLqLIgmE0UK6dR61xFdXGRzAzdUSaJY5aQcjXc2CZzJXQ4AXbiqLVu4dR7w7c6QYidyTJz0rYrs5b5ojEepLqTBEz31tEzWrKpKh/LHzVPqrJk9LHqGkTy2/lPcUuuWnmUWBIXr4GxylAN01MOKKfjDGezwGzKC5bLLir9bPigsRX8Wdb6G38kwi6p+MXiOKRgAsCIfbgo5BgjAAqyQaRSYoSxat9UbML7okS7PPvPD+KsHPHkS+fQ7lxBcXaFVgZgosZJr3b6O/ewrB7H/PJCwGHBFppq8Cge1ySj0LHKPWdJ7px9op2ghFOGWKD1DkLi0AdC9Mqo1r7AI3mJyhXzsvnZMq2H0wwm7xEb/sLDNr3EM62YcYTARcBwYXiZSGOAkQxz+1VFKofo1r/EOXyOaEIWlYMf7GJ0fAOtjY/x2TwCIG3DVN3ZbKkNCiq0EibG3vWxnvWwge8WB/izZbg4hAf3B/gRzsouBDraoILv4IpaVHiFPU7wEXavEzARUqLSt2iSItK3aKoueC14X1a0a6srPz9z372s/++TOj+/k66Jbg44NpKiN7/8w9/0x8M/rcXL178AMFFF50dBS4mo3vQwtfI2HOIWarQz/kfFiFpyJjSXwjASL3kxfIx4dksJxcJ4Ep7LEBAgCCqU1WoagHzrHX5FfMHfNrS2nVkKmfRIrioXkHeOQnXjeEtxghDWpWaMDMVmHZGHH3m0zcYMqiMLkm9e4neYQJDQvVCxLoqgoOY4MEWcEIuP+KZJJ7yr4Zm79kMS99cL8DKryFfYU7CZZQKV+BITkIGQdQXbUcQMAE7CzvrMOIBYTRBv30Pvd1fY9q7g2i2iYyUfGrKtaBNqMH0biMBFyp4LmKgnGgKSPPhvrFAnIvGAMjDstZkH0TY3vgQmpmHF/mYeSOEQQRLL8CxisjY1DiMMHPfYDx8iFGXmRfP4c+60AJOcgQlCNgKOV7n5EemBCFMpqFHqVuVGtkTEAV0hpJCX/YMEdPKwaA8Resi7UwKb81ExsrCtgl0lB5l4flwPR9eCJgOxflnUa5dQIUhhNmjMpHw5pvovUnBxXPE8VAyJjjJMmJDABzBoJpWqFA9malIEf1W0Kg0NkSPrNEpMi8gkz+JQvk8StSo1C7DylQkH2LSuytBeKPuQ8zHrwCNtrSeUL503YApeg5+j0lBcCWkUNNN6GFG2Qlz0mMwPI9rQ99cW9K0Y6Ed5FAoHUO1dg2lygXkSqegZ2oCRpnu3d3+HP3t2/Anr2FEAxhmgJB6HAI/U0cYUBeTg2mvo1z/CWrND1Eqn0Em0xIA686fY9S/gZ3t1JmsA0NbQJOrFM8fCFCRaZxMM5Qdt1qzpdhYrcRS0H3AW/Zys/ewAocZXDDn4j0s0fIlvmEFluDigKfGElwccKEO2WZvJxcUSfsCLpjQrKpcVdAqXxsPkZmDkT2KXPUKmq0PUalcQDazhsmEXPMNLBY9mRRki6vIZEswDROhN8F0+Arj/kMMOzfhz14Dfg8GZmJpKvoYEdGZMrlg5auC4VyhuqnCmf+WBPixtNSLyFXOo1wnNesyss5xmGaZvCq4i21MJ114ng/LKqNUrsHJ0hggQL/zBL2d65h0b0kBacW+CIDl09FWlYFsmiGFcxSSAhMjIjCh/iBN6BbgtRDKkWZUkHHOoFK/glrjCur1Swg0DdNFH6PpFjzPRcYqSWpzLlsSPm4Q9OFOX2HY/RKj7iPMR1uAN1Nheum0Tf6eCKBZlhJcENwkBTuBBTUFAZ2hSAtMYutiTlwkzVrRy0R2HsXi5qpTiC/6EjUhCSKGIbKQs5AprKJUOScUn3KNmpEEXMy20N2bXLwncMFjbJRg072Jgu7GVeQa52EyVT2cYzp4gGH3Acb953Cn2+IORRctfk6elghCxL6H0J8hwkSE3Yapw4ydxLiK0zNSmDjZUeAiIDrkBMzIIJNtoli6IHS6Yu0ccqVjsu1ssoXBzk30dm6JdbLm78LQF0kgJ9GUgSAgkClJaGOt+RnqTZoZnIBulOC6HUzHjzHs30S/cxf+bAMIBwIu1PFQAndSrFRBQ3ChplFLcPH2oroEF4fsBvMD/zhLcPEDP0A/4N1bgosDHpwluDjgQh3CzdKEZ5+2n6yBxAuVoWjk8SvCGTu4eqYCu3ASxdrHqNQuolw8jYzdwGjUR6f7EJPZhgh+S7UTyBWacOyi6AUW011M+o/R370uNsKhtwMjngjdTZHZKHymIJlddwUutNjby3wguGCBr+ZS1HRUUaxfQ631ieQMWEZNtA1hMMN0+gqDwRa8hY9stoF6Yx2FQhW6YWIyeINB+wZGnVuYD5/CCKbQI1cKeV/wlLKuJI1F+PUEHCYtXZMMDuEgsStPYW8OurWCXOGKAjm1C0K58aIFhpM36A0eS/aCY5dQyLVQyLdgWzlo8OAvdjHs3EBv9y4m/ReIFgNJmVZWwML5SbxL2OWmw9BvgotIDxHqDJMTmb0ADImEEL4vU7Y5k1ETA6G7UbexL9hOqSZ0aIYDp7iKEqcIEmp3TjIxuA7e9wkuMieRK19AtXkF2cZZGE4ZYeRhPn6KyeAlZuMt+IueAFACCOXlQmCxQOBO4c2H8KOB0OesCod8AAAgAElEQVQIzEySpUjFFLvaUKYqMsHRONFQPXFNs6BTg5I/JVOaavOyAAxu5067GHXvo797G/PRY0Sil5gmrmAGoPMcNERPky2cQkPAxSXkCkckJ2Q04oTuAYb9W5gOeI7vQgt5jvM8TqY7Ah5TephyaUul+6nFxCG8vLzTR1qCi3daruXG33EFluDiOy7gf+KnL8HFAQ/+ElwccKEO4WZpNzsMSDWhbkYTy1BEhlBNwlhDaBqw8yvIlc6hXP8UhcIHyOfXkDELGA62sb17A4PRU8DwUW2eQam8jnxuBY5RgT8fYjJ4it7OrzDs3YPvbsDAECaLYwmsY0fdEuqR0LHE25RZBkoaTEcn5lpI6cgMC6uFSvPHqK38CNXGBei0nw1pGtDDcPAY3e4bmVyUikewcuQMisVVGHoWi3kP495djLq3pZCMF11o4VQSnwM1wkkyP0xQEhxxgmAq21nF+EkC9th1NsownWMo1n6EUuWS6BXKlTUs/BF6g0dod29iNO7AscsoFddQLh9D3lkV+9MoGGLQvYXO1g0MRdituuS62NbGMjkS1pXQ/TTokfV2csGlYVJ0Ai44DRGBM4FESDBBoEZ7XT5UkrhgI1r3inBAncAisxbxfAZO4Yg4HxUr51EUcLH2vYILpqrbzknkSxdQWbmMXP0cdKcqIM6bbcKdtLFw++IeZZAXJ+YM7Pj7CL05/PkI7qwLN+ggCAaIg6nQpESjo3kwCEbkeFlS+BMgpzk4YWzDzq2jVD+PxspVlGpXoel5+N4U0+FzDNt3MR3cgzd7CoR90YFxskbRO53SzEwL+dIHaDY+VfqUXF0mH93OMwnMEy3N7AUQDKBHczm3lMkFz3OufKIJ43Hdyy9RR2T5s6RFLc+B3+8KHFZw0Ww2//5v//Zvl7So7/F0WoKLAy7uElwccKEO4WacVIg1ZpAU9KTOSCHKDr4Gn2Jh24FTOo5S9TJqzZ/AsY/CsavitjQavMb27ufoDR/Cj6aotc6jWj+DcukkcvYRKQiZSt1t/xqDzi0sZi+hhV1xjkrfR2WUpEp8VtB0S0rchyj4DllUm9DNHMzMOsrNn6DS+hEqtbNKfLwYYTrZQK9/D73OBjw/QKm0hvX1y8Kz1/USELmYT55g2L2NzvYN+FNFXTE1T6YWUt7JfxSliGnXMJKuOUEPgVagIyLFyG7CKZ5BtflfkS+dQy6/hmKhJgnT/cFt7Oz+GoP+pqQ2l0on0KifR6F4Bhm7DC10MRrck2A/Cpf9+SsAI2iaqzrvhsqvUBktaoKkaFEqfE2mDgwilKRqBS44r6CugM9RPu3K0lcFirE+V6J4kViLm5QKhKO1qlNYFXBBHQInF8zFIIXKm+2gs/HLRND9/mhRmlFExjkhmotq6zIy9fPQMw2ElPkvJggWM4T+QiZEhpHkooiFNFO5XUTeGJ7bxXSxgdl8E/PZNgK3hzAYQYvnsJOJGPNtBHgKuKBjVQw/MmA4KyjVzqK5+hHKtY9h0N0rDCVZm+Bi0uf04h4Cbxdx6Csdi54FMlVkeJxLZ1CvX0O5chx2Jg8vmItNdk/yXB6IsFtnCrwE5wVC/ZNTaz+42JdjcggvKd/6Iy0nF9966ZZP/BYrsAQX32LRlk+RFViCiwOeCCm46PUH/+3lyxeNH55b1FLQfcBD+c6biWMr63pmhUiJn3RaYwNBZIqjTpwtolA5LaLlZusnMPWaJFzDn2M0eIZ29zoGo4dw/TEqDbonMcPgvLg4RUGI2WQTg+5N9Dq34E6eIfS2xTVKyt29wjep7VUy2j73JFLtKarNwnJqyJDWUv8JSrVrKJaPSbfane1g0H+KbveO0KLCIEaxtIaja7TLPQXLakk6+MJ9I9OT3Y3rmA2fIPLbMLW5FLGswlX/WGL9ktwLRVeSHJCQomkDoUY7XgrKL6Jx5I+EJpNhkJ5tY85U6/4NdNq/Qq/3GoZRQrF4UsL1StWrcLIr0OMYs/Ez9HZvY9C9I4AnijqI44nQptitl2OQgosUWCjT2mTqQHChMhjSyYU4fkkOR5JPIvkMiWWs0KWUs5NoLhIdSaxnkMlzckFr1YtCjSK4IJXHm29/D5oLE5pRQCZ7TCxcCS6c2gVoTgsRgYAfAAz0k9GNpsCFnJ8qG0WLfMQBwccIU3cLk8lrjMevMJ+8hrdoIw6H0ONZskrM/7Al+IbgghQxCti1TFXO5VqLIvzPYGdWZXIW+mOMutR8fIlx7wa8+RuZiBFkx3oeRv4IsiVSqs6jXrmEXL4BwzTgeX3s7t5Dt30X4/4jRAxpxEIFfJLKJQL8JPhQxNtqcqTcv5Js7uXgIpmoLQXd73wBXz7hW6/AYQQXrVbrS04ufvGLX/z3b70wyyf+uyuwBBf/7hKpDZbg4oALddg2k8InddAKwaY5C2mltVDAIoADLdtAqXEWjeZVNJs/ho4cYs+DP21jMHiEweAmxpOnmHsjFCpnUWteRGPlCnKFs4iou5h3MBk9Qr9zB9PhYyxmryXIjgnUtLsVbQELSCnwxRdXAA+dnFgIE+QYdhnZ/FEU2GWvfopC+QKyuQY0bYzp5BU67XsSwDaZ7Ai9Kpc7ipUjV0RP4GSPw8kWJPNiNHyM7Y0vMO7dQbDYgB5PxNI4yX2UIyxJGZKvQDoO8xW4MwaiwELE1Ov8SRTrV1E/+gfI5tdhmA70eI7Z+ClG/S/R736Ofv8NNK0gNq+N5ocoN38MJ39M8hho8zrsPcSgexfj4V143iaisC+dd5MUfzkkyeRCpkgKNFD0Lm5MkuWiHJokw1vsmJXmQv2NRRq77kovIlaoqfc6JxcUyEvCn4NM/qiAi1L10lfAxYJWtJv//J4nFwQXeWQcTktOodq6JODCcFYRaTkqnsWh7O2+KjYXRdoyTOLnpE9y5MH1epjOmHD7EuPhU7izN/AXOwi9DnQwEZv5H6SUKTtcvoDQ65gwXzwmNri15k/h5I7DMosC0sbUBnW+wKDzK8zHpDe5An4jPQ+7dBqFOoHzBVSKZ2DbeRH3u+42dnfvotthjsoTaOFQwj1NcfLiMVK0rq/bZMtxSfyHxe1u+bN0i1qeA7/XFViCi9/rch+qN1uCiwMeziW4OOBCHbLN0o4q/1RFKgXNmgqMZjcXGQRGAUZuFdXWBdRbV1CvXoUZm/BnPUz6z9Dr3MV08gBz9w1cbwKncBLV5iU0Vq8hX72IWMsKp30xf4NB9yFGvQeYDp8ilCRkkR+rojHZB7EtTbjpLPK9mNaiWdiZJgql06jVmYR9Fdn8cZhWFprWxWj4BDvbN9Dt3pJQNFp/2nYLtcZFlKtXUSxfRDbfRBxNMRm/wvY2sxS+xGL2HHHQlRRlg4V6EgKnEqVJHuLUgoQd7qMlmR6auYpc6QzK7HyvfCpaFO67725j0r+HSf+mUGsmoy3EyEmCeaV5BZUjP4VTPA3dLEAPxpgOX2LYv49e90sJjAv9NnTMYOnKJettwGE6TSG4yIhWglQbdcwoflf2psrONhlDCURTjlMqCSMNdlJijoD4TYTGDjJFArbzKFUuCjXKzq7LMyjo/j7AhWHwWNaRLx9DrXURTuUMdGcVsV6ALsGDiYMSQWVMXU6iBRIb2iwMLQNTp/g/FI3LfL6N8fCxTIOm4+eYjp5DgyvnlmSEiGWuWisBqroJI7ciblXV5k+RL55F1qEBQRaT0Uv0O9fR3f0XTAdPGfahMkS0Ipz6RZRbV9BoXkIxvy4g3Fv0MZs/R7t9D30GRY5fwuQxTM5rOT60yKYz2m/J4Hl7jJfgQgDx0or2kN1hftgf55CCiy9ardbf//znP/8/ftir/x9775bg4oDHbwkuDrhQh2wz6YCzp8qwNmaOiTuRJiF6tPGM9CwiswIjfxy1lYuoNy9K15ZSWXe8icHuPXR2bmE+fw7Pa8PzXVi5NVSa59E48hFKNWY/FBGGAQKvh2H3sQrV691D4LKoV+aphtjOqi68ykxQ9Ag6RPlxCD8uwHHWxf620fpQphd2piWFqIEdDAcPsLl5Hd3uTYQh8xgMEV1TpFytfoRK7WPk86S/xJjPO2h3HmDQu47Z+BECdwtGOIMpkwq+L4Xl4pElDxbvdCPSRRych24fQ756AZXWh8jXLyOTq0LDAvPJc/TbtzCjqHf0CPNJBzEc2EwSZ7d77Q+QLX0AwyrDRiRWq8wAae9ex3j0VDj+Biawmd0gWQgpeFAUoVjSwflMggs1vVDggkGSCoAkMw/VJQc1NGot6YCl/p0ajEQcz9eh5oLToNIFFAkuquelk69rJvz5Ntpv/jGZXDx7TzkXDGV0xG0rk2ui1joLp3waeqYpAXVgVoc4XPnwAxd+yEwRFZZnGTlkzCqymTqymRosh/a+MTx/iPHwCcaDRxjS8rh3H1o8hh77STq2sutVwBHweIztKjIF0us+Q6l8AYXiMeRzDcymG+h3b6C9878w6T2G5o1FaxNrBeRaH6G68iEarYsoOC0E3hzz2RYm08fodu5hNOD0ZAs2U+gZ/inTOL4xz+JgD1woJQx/n1gDc7IioY/LnyW4WJ4Dv88VOIzgotlsfsEQvSW4+H7PpCW4OOD6LsHFARfqkG0mbJ+k4GQhZCXggnl6YvtqlWBkV+AwV6JxDpXKaRTzayJKng6eo7dzE53tu3Dnb+AHA0lYt7IrKNXPoLpyBeXaR7CchlCBtHiBQe8xuu3b6HZuC6ffjBYkX8GIfFEUpPQVES4TXLB4jGKEWhm53GnUq9fQWvkQ+dJJGGYRQeAiWLzCsH8PuztfYkQhrliUMv07j1z+DKr1T9BsfibaByZWL/wJhsOXGPW/EGH1fPwMuk9hty9OWaHGrjh/lP1pSouiOFjTKsgUzqNYu4RS4zLs8mlYThZRNMZk+BDdrRuYdB/AH78QcTIBmunU4ZROonLkM+SrdBhqIWdl4Ll90avs7nA/nkgxr8UjWAyq4yQimeAoBQjpa8zYMGVyodyeFAGKhkp87KXwySoSVCTgQrZOaFEJ/UbNZQwFLnJrQjHj5KL4FXCxg86bf0R39zqm42ciOudrSogen0v9QjIpYQ6FmjalWdpK96GoZsoSl0W6UL1k6mDDoE1v+Sjs4hp0q4YYBBeUVviSeeEFY/jBFAHtgpngYeSRd46gmD+GYvG4iKstuyA5GAxrHA8UcO3u3kQcdqFFM8kxkfMqpSAxHJC0MD0PLbOKUu0TVGuXUa6eRal8DO5sF4P+PXR3f41x7xHCWQ9aGEEzS8i3PhVAWWucQTFbFTvc8fAFer1bGAweyj6Ei65YLDMrhdMitQrKMniPFiUJ6/y9RNHLsVtm6KkL6xJcHLIbzA/84/B7x6tpeu4xG0cmwzLFlzaO0HV/I6FbX0eoHUOAVYRwkgm3MthAxBlyMoFNErp938d0OkWa0L29vY1nz56BSd2j0Uje37Is1QBJrtFqgps0RX4HbZLbpw/btkFwsbq6+nc/+9nP/s8f+PL/h969Jbg44OFbgosDLtQh20yJS1VdqoVUWbDjqommdkG7zEwNTuUkKisfI1c+jVz+KHJODf68L53d3s4NdNuPpCgLAuYCxMhkG8iVj0uhWm18hFxhDY5TQsbU0e89Q6d9C532l1jMX0EPxzAjF3rowtR4SVY0n1CKfA3MRKanlGY0UMifR6P2KVorV5EtHIWm23BnA4wHDzFgsvPgHhbuM/hhD2Hki0A4mz2BWv1jrKz8F1Qq56EbRfi0rXXbGA8pqL6JYecuNG9H3KsILgLOZUT4TEoLxcWR2LwCWRGGl2ofoVS/inztPIz8KmDq8LwuxnSA2riJcfcx/PE2jNiDYVjQ7RJ0p4VS6xpKjXNi01vKVRB4E4yHr9DevY1R/zHc6QYivycgh+W3ZMwzZZti5FQInDhGqSJMJc4rgJEEH6oevUp81rh6nL5wOyFN7TlckBZFcAE9K0X6HrioqMkF3bu82Tb6W/+Ezs7nAi6obYnhyTvQHlh0OZL9oTQ74kGVipXTm6sqF+XmJ7skWh4+OFlyYNhFGNkGdKsETXPUvTlcIAyn8MMh/JDJ765K6NayyGePoVSi1fE5OKQz5Vdh21lE3hCT0TMRyLd3vhAtTSx2sAvRsAg7TICNhsAg1Y5aoopY0TIMr9a8hEr1DFwChvFTDHukzT3EYrQN+IEYCRRaP0KxfgmlygmUc3ksZh30uw+xtflvmIyfIfDa0GLa4hIo85ukErh5RvGD7QcXoptJoIcUOMvBxRJcHLJ7y3+Ej6PABQt4Tu/ZsDFU84Z6KaHDElzECMMYrm9j5lUwDY8hNI4h0NYFXASxo7RVbCKQwhkZ0JmXpKvrjbjU+T5ms9keuCCoeP78uYALAg5eH1NwQfvrFFTIa7DRlvxu/5rKNTUBI18DF9dXV1f/fgkuvt8zcAkuDri+Ai7+4R/+pt8b/O8vXryoL92iDrhwh2AzFjrKi5bggrkKyvrV00wp/LLVD1Bb/bEItTNOE3qcgTfvYDx4gv7uHQx7L8QKlgU9a03DKsLONpErnUSz9TEKxXVks3RTcjAevUS3dxvd9nVMJ08BrwMzmsCICS4SwS4LX43gwoDPIlczYGaOoFS4hFqV+QIX4ORbUqBOJfzssYijKdQOgjeI4xEiZiLE1F2solq9ghXa1lbOwbSrUtSF4QijIffjS/R3biKev4GtuwxiRiiZG4lDEYW4pOmwMNXyMOwj4jBUbV5DoX4OgV5AqIVCCRsO76O79QDT3msE0x70OIBpGDCsHHS7gmLzAkr1D1CqHEMpX0ccuphNtjHo3Uev8xCz0UsEizYMzAVcpDQxwoB0IiCFuRTwUqmrm5BkJqQheUkf7ivggq66qUhatclTzQUtVt+Ci0tCI3NydOB6d3AhjkwpWE1ATtKL3gMXKtuBrlaKfqZZWcRmQUCOWMdKZLuHOJ4jjEfyJ2gVzNyRyIJptMTGNlc8iwJBXvUDFPINaOEcMwmy41pehzt7hXDRliA7k5wxeV1l0RsaET25EIIOaEpHVGtcRql8Fp7vYe5uYzp+hO7uA8x6TJT3kC+2UFz5CQrV88gXV5C3NMzGm+i372F7698wnb5EFPQkkVupW0yALl9ygKh9Ufod6ZDu6XqSzmTip3AILiXf+SMsJxffeQmXL/AOK/B1WlSsf3VyQR3efnAx9SqY+GsIjeMI94ELXvtoIqHc+0yx8maQaRjx/kFwEsJ1XZlSdDodbG5u4smTJ3uTC+Xilxg8JNOKdHJBYJFOMwg2+BBqK0NDvwFctFqtv/vFL37xf73DUiw3fccVWIKLAy6YAhe//Jt+r7sEFwdcs8OxWQIsWAxG5O6rDnMY6fANB2Z+FXmmGbOwqtAhp858OwTeQOw/GY43G++oRGsZfxAhWNCtIhx260tnkCetyqnAth3M51sYju6j1/sCw8E9BPPX0IMeLM1lXp1ES4hZlGYgIO9fsxAYDrKFEyiXrqJW+QS50mlY2bpsM5+PpKiUx2QDWtyDps2lixREEUyzinxOdbsLheMw7YrQcrjNePwAvd0b6Gx9iXD6DBaYqMwpAUP0UkF0IK5KTBCHWYbtHBMRcLX5MQrVM/AiGyEC+EEf0+kzjPqvsRh3ES5m0vUydcDQbcnnsPPryBfXpDjNZisS+uYtOtL17gln/wncyWvo0RimltB5kj1Ji/a3xVfqFJW6SilwkXbD1ZggLWoBQ0L0lOZCBN1S4DPt/JvAhSmC7v7WLw88uSDYSQ1XU+2H+o7wJpiCoBRcKN1HrNPalwoeE4hMAUFcN5lZaaRDLaAJXS0SO+IwLkIzWrByJ1FufiZWttXKOsw4xmK6k1Cjbohr12K+iZg5Jjo1LJy0KC1NZESS3RJqWTj5k6i3LqHauIx86Txi0iKiCVx3Eztb9zBuv2CICirVoyiu/gi58il1LmOO6eAFeruclFyHO99AFI2EEmUxgFLeT605Bd3pBElg4VfAReKLtXSLWk4uDscN5T/Up0jBhXIp5HWeznBvaVG/DVxMg3VE5nEE2jH48QqCKCPaNoag6noMQ2MTxIJpmiCHlCDA8zyhRRFc9Ho97OzsyOSC9KjJZCKAIQgCFdqZgIn9oGI/VWo/oPgGcPE5Bd1LcPH9nopLcHHA9V2CiwMu1KHbTImAVZidGgWzEy4DYasMi0LX+iVUmp9JMrFlks7jA9EMgdcRhyRvQS6+StkW0TELKt2GxTwDs4mMWYFp5aEbGfhBF9PZUwxHt9Hr3sB8/BixtwmbDjvSgVdUG3JffVgItAwiq4BS5RyqtWuolj+SjAnNLiPUTRGQR+4QgTtAsBiI25KhU2sQiIiczkQmQYHVgG3XoJkFARe64WE+ey7WuN3tG/CGDwTk6GCXnEWhUiWwDGdaQWTkYGSacPLM+vgpyvUPZTLjBeyGhwjjCXx/G4t5H4HnSlYDS33CFENCCS3oZhWWXYOdKcMwc0KXCYMBFt4b9Lr3MOjek2lQ7HdhwhMrUxG4J0JkKdMTDYNQncQmV3lBsZiVgjah2qh/SLvlcQIu0pP3a5OLQkqL+vrk4t3AhbJbTbNClFg5BTO/AS6S7URXwylGYn9sRKai5gkljUU5gYUPQwsRRMAishGgDM1eQ3n1p6ivXEO9fgqOTgF6D7PRCwx7tzEaPMJs+gqh34VlMKvESsAF80EiZcWLDCxnFZU6U+cvIV+6BMspQzdjBEEfWxsPMNh5Lna0jcY6iq2P4BTXYBk2NL+Lce8x+u276LVviwVuHE+hGxSeE8Tokm6v7GZVVopaC+XetR9gKFbZkhclU52lW9Shu8P8kD/Q18EF7zvx18AFCYxRFGPu2Zj5FczCYwIuqLkQcBFnZLphSO6QamRwckFKlICGMMR8zmbWWB6kQfX7fWxsbMgUg6CD23G6QYDBB2lU/P8UYKS0p3SasR9s/BbNxecrKyt/9/Of//z//iGv/X/0fVuCiwMewSW4OOBCHbrNEnDBwl5sV1kcsqtrS7CZUz6FQv0yCtWPkSucgGEUESxc2GYIQ5tBA3n4LOZtQLMTpQA71bQNtQA/Ay3KICbHnWJkTLDwNzCdMdH4Bka92/Cmz2HFQ2Q0lpUKXBA4BLGNQMshsisSQtdofIRy5UPERhOBkUEo3FjA4YWdid6RBz3pchMexRELUxK9TMQRXZYyCCMr6ZjTvYoWpk8waN/BvHsL4XwbCMeisWBxy+KcWRIBi3a7Biu3jjyF7dUfo1A6D9tZkQRzdq00YwHNmIhChD9KzKvBiH1oHF+zyIxziOMsItgIQwIBTnumiNHGoEs6z20MOnfhuVswaaUq7lXqeKRqiRRcKOUCi1b1bgpYpNSolGej9BYEGoY8Mb0cfh1c0IqWblHUE+ynRW2+s+bim8CF0n0QPKrJBUcZabgcTVqVJkODHpowNUk+UbSvmMGOPnSeY7qOBTNT4jwCcwWl1k9QW/0I9cYZZHUHsTeCO3mD0eCuaCEmoxfwvR3YJikLlsoA4fktqdks9y0YegW58kkUJUCQgPEoLCeDIJpha+Mphu2X0ARcHEWpeQV2tiH7FE5fYSiBe8y2eChghBQudi4VbcEQDrd8VDlOSmmSggsV1KhAhmyzBBfLycWhu7f88D/QN9GiUs0FTTUo6N7TXPgVTINjiM0TCPVjCLUjiPQcLEODzvtF7MOdUdPnybQiiEIBCiklikCCQIP6C04wOMng/xM0cNJBMMHtF4uFen7AJtlXQcb+Vf2mycUSXHz/594SXBxwjZfg4oALdSg3SzusKrxOCiM9j0zhBPLV8yjULyFXugQ7uyI2oqE3k26wobnQdF4YSdHh1IIFnI44UjkNFLVpAQP5TAl/4/gYBulKPczmL9DZvYFB5wbc8RPoQRdZg55GpOsoxyaG94V6GVqmhebqVTSa11AuX0KklaSE9xOxsmNYsCTpO8l8EOudSIGLRG8s0xAmjoPZHQQlEcJgqFyG+g8w3b0Bd/QC0UJNL8jT5+cKmeoc29CyR5Atn0GlQRvcK8g46zD1UpLPEUDTPcTmQug7IC2GnNsIMDjBYLK0CAczsg5+aCEIGSanyQQF2hCD/kP02rfQb9/AfPoKRjwVgTkLU1lbJe9OitXEglY+/35wkUwwUrF3sj4KXHyNFpXkXIjmopCCi9Qt6pi4S/nzLfQ3Dy7oVhoQRftJnZDeai4SgKXQkcrjEEewCLGu8jgo9v6qyxJHGoEIpJk1Qg7zItLhIgufAv/mZ6ivEFycRc7IA/4Ei+mGCOt7nQeYjF/AW+wqcKFRA0ErX74tNSyKFqZpOVjOEeRL51BtfYpS4wNY2RL8yEd7dxPzwY44mZUrDRSrZ2DYOQTeCPPhQww7zDR5BG/6CnFEnc9CgTk6xCS56XJ06JSVgAs1wVDHLDHI3ZvuHMpLyzt+qOXk4h0XbLn5d1qBPbco3gK/LuiW+xiNJBJBt2dj4pVFc6HZpxBbJxDpa5LjxOtX6M8xnY3Q2emh1+tjMBhgMBzA830BCQQMfKTTCYIH/j/BA3+yWU7ZSdlVjlH7n8NtuV0q4ub2v0PQvZxcfKez4mBPXoKLg62TSuheai4OuFqHa7O3RSudegguLMAoSwBeiYF19YvI5E7BtMoS7BZ6IyCaA/GMaRfQxAs18TdSVZuyRxVNtNIwULALowTT5uRgLqnG7R126r/EfPgAsbcLR6f5Lbs/tAolJaoAmHWY2WNortIC9DKKxTMygfBCF144EytaSzrdKs1aKnABFDFiTjOS7Azh1HIfrTxgOJKDEcYLeG4b8+EzjHauY9Z/DH+2DT2awjIV7YhUHC/OwSyoCU79CCc4H8A0atBCghofcTBDSJqY7jKwAzF5tgzdizSYFMkn68EVocg8jG3EehF2xoFpUaOyEL1Fv3sb/faXypkpHAh4o0gw5lQoMeqVCUBSmqbdbvWb1H1IGfoqBjEnH6qYNSJle6p+0smFjrfg4rx07ynozuSOyXpgxtIAACAASURBVFifa9Hb/Cd0D+gWtV9zQUF42oyX6YsE/WnQKCxPnJKkkCQCS12tJAhQ4grTjHEBFTyHlExdhxtThZGFbzZQJLhY/QjNxjnkjTwibwJ3soHJkODivgIXXhuWyeKen586iBga6QvixMX3YeZGHZnCadRXP0Nt9SKsfANepGE0HCCYjSRgMZcrIVdeE6qDO9/FuHNDTbyGTxEvdqHJd4FZFirxXnJI0rlSkp6eQg51BHiOvM0eSUHY4bqyvPunWYKLd1+z5TO+/Qr8LrcoLaLuTQm6adY09yxQ0E3Nhe58INOLACuYLXTMZxNMRj10e7vY3txFp90V6tNgNNwDFJxIfF2cnYq4CRQcx0EmkxHXKIKMrwMMPp+AI6VB8VMvJxff/th/12cuwcUBV3AJLg64UIdwM+VEJJcqRAHBRQa62UCl8TEqraso1c/DtFtCe4oYbDbfhecO4HtDhNFU+WgygU/yF6BSltnAlxI3Eq2FYZdh544gl6+qAs0doNt+gGHnS8wG9xG6G7CwgB574jFOcBEZZeiZI8gWzoqjT7l6HtncuhStnteHS2Aw7SIOAqUXkeTqxHWDBZx0hNQ0gz+6nYOVa8DK1WBYeeUc5I+wmLzGcPtzTLr3sJi8AoKh0L7YjQoobI/LsJkD0foYrbWP4eSOQotJwwlghmPh+rtuH/NwImLhUBdTVgEXmciAHRH8QLrhYv9q5GDnVpAv1JFxcmJ/Oxm9FqejYfemiJJDfxdaRKEfqVPMe1YeRGKPmwTspfalaUGWWrwqGpXSLCgqztfBhdI5SMmuO8nkguCC1CiCi3UBF2JFu/nP6O6onIuDWNEq2pG84943hfv8lhbFaQEnCGrPxDJXZ8df3TSFGrVPN8JjR4oUwx192iNTd8FgR5vWvj+RoMZW8yxyeh7hfIjZ+BVG/bvo9x9gNnkF3+vAYCihZIQkuqJEA8FOJZ3PwqgEK3sStaOfoX7kCuzCEQRaFu7Cg+YvxO/etjLI5GoIY0+MDPo7/4rh7i244xfQwyGMBCARGEcEl0kIpJx3SY7F18EFM0tSWtRbPcYhvMC8w0dagot3WKzlpt95Bb4JXPAetN+KlvecuZfBPKhgHp2A7pxGgHVMFlW0u1Ps7mxhZ+cNdnY20dntYzgYYjqbwV24Ai5SYJHuMEEBMyn4MESjFQugSH9HkJFOMVJBOF+H9CpOMfa/zlJz8Z1Pg2/1AktwccBlW4KLAy7UIdtM8d5Tjr6OMGCXOQfbPoL66k9Ra11DsXoa0LIIggUW8y5mwxdiw+m6XXjBBDo7w7R64pU6imCElrJGlb57CN3OI5NfFVpJuXIMllVE4IUY9l5i1L2J2eAu5uPn0MMBELlKIM3QvUwdmfwJFMuXUWlcRq5wEpbdEKvS2eg5Jv3HGA9eIPSniGMPGp2eSGcSLhRdOlS2gXSoYwuGXUGucgLZ8gmxsjXNHBB7Ikofbv8aw84dzEfPEPlt0Tuw4OOUITIacKrXUG59gvqRD5FxSpIJEsxHiMZvMBu+wXS6g6k/RGAE8gjpkx5pyEUZZCJarAIuXASSVMjwuNOo1E6gWFiBqRfguz1MR88x6t2ThGmGEkZBXzQkAi6S4DzyfxW4SLIRmMEhgYEq0Vx0BSzOuV06tdkDF28vh78TXOTX5dgx1G9AcLFNcPH83wUXnGAJnBQ8o+wS9wu6CRqouXgLLji14bnnC1c5kgQ95Z6UhGLI05mObpJO5lPdYyEyi9Bzayi2foQaE7Prp5HVMvCmHUwGz0XQPRw8wnz2RrQQhqFoBzJJYNp6EvjH99IpEA+LMDLHUWFIHsFFaR2wKjJx0xMHNSp3NNNBGE4wmzxDb/t/Yti+BW/yCmY0VXa3KulDTa5keqGAXQoulJdXYkcr2iI1uVBgLNVjHLILzDt+nCW4eMcFW27+nVbgt4ILfkvp/iQ5FxRq856oSc7FPKhhgZOScTGa17DdtfD0xTZev3yOne036PXbWMx8+L5qlpAiSToTwUQul5OpBKcP1Fnw9wQW/Df+jn+nXot/cjsCDYIM/snXIqigVoOPlEq1nFx8p8P/nZ68BBcHXL4fZoheRkljtQCe20Nn5yE2X3+OyegetPA1HGsOskp4XxeKiMYuL4tlRaFQN6qUnpDw1IU2Iyb7B1yZw71ZKqpVFZ0lQmNoJTjOcbSO/lfUm1eRL63BDyMsFrSf3cC4/wiz0WvM5x34wQSGFQLSYQ8RhxHMKAOd1CqNHHkfml1EtriGWuMiao2zcLKrIrCejHcx7t3FuHcHk8EjxN4OEFIUHSI0MjCzq8iVzqJc/xil6jlkskeg63kgmGDUuY3h7k2M+08ks0Kj/sOI5Kawx3mXbAfFtUdsQTPLyFfOoFA7iwIBRq4lORSB10d/+0sBF9PhI/juGxii6mDhl4WeOYpc9VOUmh+j2roAy7QQh3P4sx0sug8x7j/HZLyFmTdEZHHfQ3Ekoq2qE1qwQ0PAiGt48Hg+mkWUqmdRb5xHpXISjt1CHC6wmG3L2nbbd2VSQAcinXaskoKtNAoc0aswOnXek24kIXu8AUrGROoYlaadp0AkyVxIyuyv5lwckbwHTi4KyeSCAOCr4CKdXNAalu+iJgHULciUQtNhZ7IiuhZaW0hLRd5gGSzl7Us5lwg+AUykqYk+RYTtpMMRXCgKlYTO6dSqEKQZoItUQBG8kYfhNGAVjqHQuIpK4wKqlWOwoWM+5vo9EZOA8fgJ3Pm26Go4uVDlu1oTsZfkdUCGUybCqAjDXkOhfgWl5iVkKidh5lZg0FmMzi/cHa5zHCDwu3AJLnb+l5wv3mxTJm4CLvi5BU2wOEmmMjI5SwDGElz8uxfTJbj4d5doucF7XIHU5kL8ASVfSWXhqClqKAN5PakhXN+B69fgxscxnFWx1bHw7JWLR082sLW5gcGgA3cxFc8GCRdNfjKOg1qthhMnTqBQKAg4oAVtu93eE20TXKSBeXwaAQZBBalSqRYjzcogMEnF3ksr2vd4MrzjSy0ryAMu2PsCF/s5hHxrfmn4ReA47+TJk/j000/x53/+58jn87JnHPkVi0X5YvHv/AJVq1X5EtqZjNhsKnDRRWfnETZf/xrT4X0geo2sNZfgNSZKC/VlD1yoLqUqttLLxxJc/LZTIaVECU8cNhAXYFpN5PMfoLHCwLrzyBVb8IIZpuMtjAbPMOzdkzRpz+1IJ9cghUgSiEMJ4mM3WAedo3S4oQ/NKkhKd715UTIFssXj0IwKFosJxoNHGHbvCH89mr8UShL3JKKNbf4ECtVLqLR+hELpFCyrIqAw8roY7FxHf+cLKcbjeAhdX8gEhTcIBt4p5ySK4wgu2EUmBaiAbPGUJIfXGxdRKJ+EaRYQ+DMMeo9FoDvu38di8ghROBaaFacddu4EirXPUKpfQ4GFJ6lPfh/zyQuMdr/AZPAMs8kOFryxWDFiQxX8tNW1Qx1GqAlFyzciLEgJ0mmt+wHqzQuoEujkT8CgO5Y3wnj4Eu2duxj0Ob14DV0bC0wWUEHKFzv/7LgLfUhMEmXSQwekt+BCUagUFWkvQHtPmSF0L64jXbQo3M8fFVBRrFyUoEQ7f1w+u4CLjV+iR8rY+Ck0fYJYI7gg3YqvQp0NGwA5GEYe+WIDppWVYxD4vAHSnncoBb7wl6XI5r5ZiI0cYGZhWFkYAjBUKFTo0+t9gQgLCc+joBuhJvqWMLJhZepwCkdl+kSBfbFyAsViE3oUYTJ8g1GX1LIvMZ+/grfoStL3N4MLFawXRQVo1gqcwmkUGxeQr5+BUz4B064hjm2ZplCUHfo9+PNNzAku2tcxGTyG7+7C1DzpbhJciGCcblFp0CGPnWguEmrYfln+khb1G5ekJbg44A17udl7WwHOSnktpd0sKY2CC+Q7SzE3v890fjPhhQXMvRpGsybe7Oh48pLAYojnL3dEW+F5s7eZPqJOpMYuknrm9OnT+NGPfoR6vS5WtA8fPpQHdRmsjVj3sAba/5PSpAguCDLSLAzWUwQYfN7Xg/QISJrN5vVliN57Oz2+8YWW4OKAa/w+wQXf8uuOB+QcHj9+XL5gf/mXfylfljS5slwu/wa4IPiwLFtu1KYeCG2kvf0IG69+JeBCD98g57hKEimMAo4ekyRjhk2LY81X7TdlhiHFluphLn8SKk1ikLnwyQE9gkLhNMqV88iXzqBUXkeuWEEQjtHrPUenfR+99h2EwS7ioC+TBuoC2N0xxH7WQBzwYqx49QEFuUYWTnYF1doZVJoXkSufhpE9ItEM0/Er9Lt30d68jmDyEPC66niaLWRL51Csf4jKyo+RL6xLGF24mMCbvcFg90sRg09HT4B4BMPwYJqkdemIQp4VDDLKqtA0+IgMdsId6OYKCuWzWD/2KUqVizDMOhaLCDO3j0GPXe87cAcUVW/CMHXky0dQLJ1FpfZfUCxfgZVpwrLp8rGJfv8Odrb/JxbTl5KzEXq05E1C0ZKMClVQsxsfIohj+CwozQLyxXWU62dQrp5FqXROQvWY5jqd7GJn5z663ZuYTh4DcReWxswLjuh1xNSzhJIEAV0Xby3EpBVJinU6uVCZF2/Pf4YjpqF7ii4VyPGxEWtFOIU15MvnZXpRqJyDJeDCQOhuYbDxD+ht/wqT0VNoxhSaQU2Mi1CsYTOI9TIMo4lsdg0lBsxla7Jf7qKP8egNJuPXWMxfw4w9CbozONGCg9iuwMjWkC00kcuUYGgmwiCAO5ti4Y0RBGPEMR+e3PTj0EQUZpEvrKFUOYlS5RSs3CqcfANOtoAocjHoPkdv9yZ62/+COGwLsAgjunElIX7ylSetjI8kfJCp3cgBWgUwWijVz6K6chHl5nnomRb8KCtuZxlmX0yfYz5+qoL6eqRdbUlOCVO5VeYITQQSELg/42OP8qSOQSrJJ/jdbw+cJnj/Z74uLcHFf+aj///XZ1c5T6pQT7oxiWZNWWbT3c8BjAambgVvNi3cedDH3YddPHrWQ7/vCtnRsHSYJilOvA+o6QMtbJvNJq5cuYK//uu/xtGjR9HtdvHFF1/gV7/6FV6/fi3ZF7xvpOnbaaM1BQ6kRrEByz9TgMHpR2pry/dJf1Jwsbq6+nc/+9nPlgnd3+MptawgD7i4vy9w8cknn+Av/uIvhH/IHxZ/BBfplIOTDqJ7mVzYdMlh3D3BRRe9ncfYev05pqP70KI3anIhnUHVR5XJBZ0dpAufOugkHO7EQ0eJYJfgIj0t9pKfKZIO6VZxHMXiWVTrF2VakC+24GSzcL0uut2naLfvodu+gzjqQotG0KOZBJwRWJBKo7F4liRkFm0KXAAZ2JkqSuXjqDQuir2tXTwBzc5iNt/BoPsQuwQXw1vKeYcll3EEucpFRUVa+QzZXEPcn7zJDqZ0dyL1ZXAP88lzQBvDNAKhOMU+w9JMaLENXaf1a4gQCwQsvg0butFAvngKR45+hGrtQ1iZI4hiB27gYjh4iWHnNsbtf8VsvAHd1FCoHEWlegG12k9QKF6ATmtcYwLXe4P+8Da2tv4Z7vQVIm9E+QZMTjukayXyePFIF5vCmDaCFFIbiDQHmdwKipVTKFfOoVy9hGJxVSxnJ7Mh2u2HAi4m44eIgi3oTA6HD+H9hxa0yFB0HXbISUWjLkOmdsoCVoTCCT1K7Qml28xaUGFu4tsesauWQaQVkMmtIV85pwTdtfOw88otKphtYrD5P9Dd+jUmo2eAPhPrXK6ngAsGFNqrcHLHUS6dkfPGyTVhWhY8r4N+/wl63QcYDx4C/hhmGMCkfkTPw8itwCmvo1w7gXJhBbaRE73PjD7wixE8byip50EwVzd9fnqtgEJhDeXSOoqlI4BRgG7awjlyvSGG/ecyARvuXocW9RBFczEHkAA/xSpTHUkBF1wtToLoysJGRx4RyihUT6HauojaCl2jjiJASfIwLD0U8DvtP8Cg+wj9Pp2ouhKcZ+q+GCOnjliGRnDHSYa61uwPM3zLlmCLg+Ai2UT+ktrUHvCifQg3W4KLQ3hQf9Af6S0xKt4HLuiyx2srpxZ0OgyiPFy/iHbXxqPHC9y+38bjZ0Ns7szhejo0wxBwwTqf4a1yLRDAYKDZbAm4+Ku/+iusr69LvsWNGzfw61//Gi9evBDLWl7jOKlIqVHSFBPRoAIpbMbywZqIr0txd6q/2E+Nolaj1WpdX4KL7/+kW4KLA67x7wtcfPTRR/jTP/1TARfplyIFFxwN8tFoNFAqlUCuoqRHax68eQe9rUfYfnMd09EDoUU55kxuz1LMieMRwQV59wpcpJQodRIoasISXHz1hFDggnxyuhllkc1yanERjeYlFIrH4eSq0sGfzrfR7jxCu30f/c49aBhCj7n+nuKwJ4VtKqAWzQvdmCLSlExFm8mvoFw/j2L9MnKVC7DzNbiLIQa9p9jd/ALe4HNE7qYcJ8M6irxQoj5BdfUnsDMl+IsRpoNnGHQfYDJ4IF1kz90AdApqk2RkzwIidscJLmwEMR2aFqqzrzOLo4xs7hiarcuo1T9EvnAculURE9HJaEOK097mP0vXneCiWDmqAvzqnyGXP4sozCBAHzP3JXoDTi7+BYv5BuJgCt03xBaXUxwlFKT+Q9HFIuY1cD1kmmPDsGrIFY6jWD6Hav0qarUTMK0C5u4c3c5jdLrUDTyAv3gDhH0SzJSZKjM3kswKdc7z9dOOOLUlKbAQ2P32vAepTPvABS1xI04uCuLiVSifEVcwHh87vy5A0ZuSFvWP6G59gfHopdgOkwIXwkPIz0NKVW4dpdIZNBqXkS+cgZNtwrAtBH4bnc59tHdvSThgtOhDDz1ZH00vwCqsI189hVrzLGqV48jYFdH7zGcLuN4MC38MPyDAcBFJkBXBVBa5bAP5XB35XFmB18iD548xnm5j2H8mqdlu/wG0mGGInLIQWDAxXoGLNAtlz71K7GlthLGDIMohVzyGSvM8GquXkCsfR2RWEGm2uEF5g7sYdTi5e4jhcANBOBI6HhPhqS2hWFzROA2FE34HuOCxEepeOl+SbZfgYgkuDnjDXm72nlZgH8Mh/Q4KBVXZM2i6Dc3MI4iK6A5NvHrt4/bdMe4+aOP15hSDEZ0Sc5LBw6+9mFpEKo+CD8MwsbKyiqtXr8rkYm1tTahQBBecXDx//lzABuue/eAibbymSdwEDan+ghOMlBpFgJHSyfknwUer1fp8dXX175eTi/d0inzDyyzBxQHX9/sEF/wi8HHs2DFcu3YNf/RHfyQiJbmdRpFMLlSqrXJX4RixUqkk27BAWsCdtQVccHIxGd0HKOg2ZyLoZrdYLgZ0nFmCiwMe8aRpmhSoYv8a5aRArFYvY2XlilCRrExButSj8WvpqHc6DzHsPYahTRXXXKYWLNrEHuetkI0HRLiqHA1zAxsZuySOUZX6NZQbHyFfXoPnuxj1X6O99SVm/X9F4L6SItiwj0rGRqXFycWPYZqOnAMENt2d25iNnkpRHwa0GnWFV2/yHCK4oHhbEsNNBBFdiAgs2N1nQngBVmYFlcoZ1BtXUaagOt+UzhMdn/rtu9h99UuMhm+EklesHsHqkQ/RbPwY2ewpeL6BubeD0fg5+oN76Haui/AaoSuiY0tXKeMpZ1e0KHzEAZdDqGJ+yOlFCbZzVHI7ao2PsLJCoXsVgR+g132BbvcOhsMHmM9fIvJ7kqPA1HCDnf+9myCnFWpGp0TSig6lphYq7yIF1VoCLiS6jd+RJG8jQk7CETlFEUpQg+DiqIB6b7aD3pv/F92tWwK8Yiagm0KqEgoXJxC5/DFUquexsnIVudxJZHIN6HRE8XfQbt/FjoCLWwgXXeghaYy6Ahf5dRSqp1FrnketdhpOpiHp5QsP8CLmi3jwMUcYJBMBAgTNgGU6yhZW0myp6xhgQhA0eIFh/wXc0WvE823osSvnEQGuAIuUziwAIJlrCgDkpEfpObwgAzu7inLjAzRXL6LUOAXNrtLDWFLCZ5076O/cRXf3EcaTHUCfwzB8GDQziAguCBl00atQy/EWXKROUKSwKTihwIXaKSlv9py13unre+g2XoKLQ3dIf+AfKAEXyUhRrqe8ddHliU0Ng7bsRfhRGa82XDx4NMKNW308etZHuxtgEViwnZJ8icXtTtz8FCODD04ujhw5KnVPSotKJxf/9m//JuCCNCmCCwIINqDkmpBYqqcTDNZHBBWki5PVwe2pu0jF3aSd83fchuDi/2PvTYMku87rwPO23GvfG70BBAkQIABKpEyKWkxKFElLnh8OhRCemAH/2OH5ZUeMZM/8FOVNHk3MFuOJGFMLJMtB2aTJMMWQxiGJEldQpEhiXxpAA91Yeq2q7q4tK/NtE+f77n3vZXZ1dzZQDVZV3+zIru29zJffve+979zvnPMtLS19/nd+53f+1z0e/H19eA5cjDh8uwEuht/KWqzZzpQEFw8++CA+8pGPyElQFXBXT6z5+XkBF6TjFJWLrWWsnD1RgAtxi6ptmw4Ao1QuzC3d3MSd5sKMFhNNJouk7aAlQu7p6fuwsHA/Wu1F+GED/biLS2unsbxMOshJbG28jtDrSsM7AgvxIWLfAl5URdFq7G1FoBaC7SZIlQqCBsbG78Lk7EOYnv8AJqaOywVxff0cVs4/g7WLjyGmqBsx/PqCUHQm596Hifn3I/AidDfPYnX5Gayef076GST9i0C+LnqLwDe9DBIKuHmRJomI4ILVrBgI+JWr9S344RRanSOYmboHk1PH0RlfQFCrY7tL8PICzr32bayvnZWl7s7EAhaX3of5uR9Ds3kM/djHlY03cOnySemlsLHxItKYOpE+ojxCyPc1NxdxQZLu5SyxJyL65do0XY+SvI0gnEOrfSdmZx/E0qF70enMin3u2qU3cHFZezV0t/g5CS66COlARSKgOKPxRkY6jliiqWNThQ6lhgZauVCAoZULtUKlnQmb+RFsNVFrzKIzfgwT03dhYv5O1FuH5DW3N89j+U32cziB7sZFWZFjFYsl/1iaIzbQqC9hbIKf4R50xo6j3piGF/jY7p3HyuqLWF19HmtrJ5CzKWDaE+cl7hdEc6hTPzHFStkxNBrzCKRKwGaLNeTkFwSkOHJeam8PVjCorUKWABR9J1ewvXUB6xtvCLigPXK6vYJatgVfKkWch0QW1hyOx2zBhdIpWWlgLLIsQj+JENSnMTZ5FDML78bk3F0IGzMCLvh+axcILl7A6spJdLdpcUudD3usEAAxtkLiFIDNpn0CuCVTKG1m7a9MHdWAC/187mFmq71ry6XE9HYRRps6kDWiEK1mHe1OA80G+wGUtDdxGuOMIe1NEjQdldIW2UXZReDqCMg5K2tCWrXwA7rIZUL9DKJJbPc7eP7FS3j8qQt48qllnLnQx0Y3QO61ENZaUslN5TrAJYOyGkJQsLi4KHkPaVFLS0sFLcpWLljJkOUho51QUGKajVboUcyRyPgguLC5FUXdBBi207cDF+/c7HbgYsRYvxPggnzD+++/Hx/+8IcLcEGAQZs2njj2hFpY4MryJBqNpqRFvh8j7q5g9dwJnHlNNRfI3kCrpoJuNWphCVMF3TvToqrgwiwqjhibA72ZgIvYgAva3pE/T5vU96DRnJUkvRdv4cr665LAbW68IUm90nTUEUl5/dpoQdvmcYXW2hRJ6wvktGNFhHb7qGgMCDAmpo7KSj4b4V1ZPYkrF/8Gva3XAfRlxbg1QZemd6EzfY8kCb2tC1hbeQlXVl9Bb+u8JJceQU7ARFKyVuTUJAg/n09fVtgz6hGEnsSfaRLA7tjzmJg4jomJIxgbn0NYq6O3fQlrl17F8rkfYnPzomQszc4MZmfvxvTkfWg070CceFjbeBOXr5zClSuvoN9/AznpMXmCkHQnw7cXW1WhKxnfWFkRI/1MzFARp3UgIIC+A9NT92Jh8W50OjOS7NKid2X5BVy+9BK63TNIkzX46Enlgp9NVsW4Suara5MAcKFKqQ2t9rMmuNDKhZIES82FOBdJQk14WENUm0Kzs4j2xGGMTx9B1JyV3Vgpunz+KWxeeQ39rcsKLgLTGpGJHsFUOIVGYxHtsSOYGCe4mJQ+D93eMq6sncb6+ilsb78GP9+En/XFQpfibPgdBLVpNFoLaLUPydd6YxZBfQI+u6hTSxF40i9EwZGCoizpI+1vIaEuY3sZ3c1z2No4g273LLKYGqAuAtvRW+7xCqe0A4eNhZImbTGDQIA6lTgN4QUdNDsLGJ8+hvHpwwgb0wIu8nQb6xdPYG31VWxcOYOYLmkBvenpbmWsdsUqmMJzHi/nuzTxMOBCwYOFEEpHtJULBy7sNdZVLg703WbPfjhZrymulx6CkCJuXlJb4my4ttHAE8+cx9/88E08/sQFbHRriHOKvBtSIZc+PYb6yvugLixQg+FjYXFBNBc0sqGgm25RTz31FP76r/8ar7zyioANvjdpUXKNMAsNVS0Fv2eORPBA1ge/54OMECvs5kIdqVNzc3OOFvUOzDQHLkYM8q0EF9aKlifWfffdh5/4iZ+Qk8SWDingJlfQuiUQ6dO+rdVqi2d+Ieg++wLePG37XLyBZr1HU0tNWAguxBvfgYsRh9ysquqqekrVQUa3qEW0WkcwPn4EtdqErPb3YzbuOY/NrbPo9y6KkNsjAGDZ2FxERWthiO1k5VuLVBkTqWgE8LII9doi2rT8nHw32mNLkmD1t9exuf4mNi89j/72ebUhDWmROofG+BIabGrGtffuJWyvvYmt9bPSHRykCvl05jC6A/M+XN0nhUYSyzyVcrX0ghANCC/gTfjBONrUGowtoN1mx+4I/d66rH6vX3kRvd6a9m5oTKAztoRO6zhqtTkRQm9tn8fGxhlsbr4pbk7ItiQWATubC4+eiXeiqaTJL8nHl0BI0s+KCqFZG2FtFuNjxzA9cwStptIDt7uXceXyK1hff00S6CzblHaEAX0RRYCsOhkB+5489AAAIABJREFUF1ydZeM5yVaZSCuoKK2YTXJuulKrkJm/o6sW4xPCDzuIGtPivNQaX0BYn5BV4l73ErYIoLYuIu1vSg8TKUaZhF+UNh47jE8gqk1jbOwIovq4FFJ6MTvUnsf29nmkyUUE0n091XNVgBCF2E3pWxLVZ6V6Um/OotacQhB1gLAutpBk1FlqF8FVlvSQ9DfR715Gr8uGVRflKxsORj4pSjk8oeFZkQWF6yW0UKClrjDSCUfiQX0Qq1oEZw1E9Uk0OvNiZhDI52Ffkx62Lr+G7vpZ9LZXVX8inb8T+ZukEj71NiEyNhGR2LCadA1wYXrwSGGjoEXd1Jl7IDd24OJADuse/1AK+TWZ1zMyCGtyjaZVd5qP4+JqgB88cQbf+8HrePLpi0gwhtxviY4vSXmPi6VCLd22E70WS1001MrFAw+8Dx//+MdF0L22toann34a3/nOd/DSSy8JLcqCB361Qm57TLJ8RNfMSgdvggi+Fw1w6DbF6gW/5+8p6F5YWHBuUbd41jlwMWKAbxW4IJq2betZEnzve9+LH/uxHxNwYR8EF/yZJwtPIIqeqLvojI3JKiD97nubF7B85nm8fuq7WL/8LJC+gabQorhGqCXzYbeoQUG3q1zsOBWEtsPVffYYIV98ElE4g1p9Bn7QkiQ1TftIksuIk8vS/yHAlvY6kISZPQCYnDGZY7dRJs0U1SfyJHVHRbQB/IR9S8YR1hZQax1CvT4lfQFi9kTYXkXWPyfViCzvI6V2odFB0JiQ1WPJZ/tbSLcvI9m+gjzbhufF8KX7sjZek9UnATnaHVwu1KyiGMEzqyTqpBRJ/4IomkC9PiFicT/wEfe3EG9fQtw/hzxnnwUfQUga1STCYBaBPyZgKMkuI2bPg/4qAn8LyHumqV1dqiUqkE9M5zQFXbIaRZtSaYbHhJdPOifRFW0OrdYUajU1OcjiDfR659HvLSNJ1oRyRVxBUXPGRnICILQzmzUpEFMq2zjSMKVsrwUCK1351+0tjS3NOLbUJNCit42gNoawMY4gaskNLu6vI+svI0s3gbQHUeeLRWMm3dBlrKnxyOvIDb0qZNWBTlNpVwBGwr4ltAr2Uqkwcq5YZ7Es85Ek/CykiI0JMInq0/DCpgKwogGmJuA+XyCNkcVdJP11pPEVqVZkyToCbxtRyG66HlLe3NnfhODS3KxZzdSbNY/fVEIYtFRdXbR6QZ61gh4eD2Phy7GwypMg6S4jY6PElJa8tF/WahD1FnwN9iphZSmTOGkl6frgwhyTxWsjXqsP8mYOXBzk0d2rn80uwFhwEcAnNRN1pGij22/hjTMpvv/Em/jBk2fx3InLyP1x5D7/DvT6PVmg4/Upohas7+kCirhFebjj8CG8//0PFW5RrFw8+eST+Na3viW9LpaXl4vKhe11YVkcVnthcyMuwlpxN7/yvkKwwurFELigoPt/2asRPwjH5cDFiKO42+DC8gaHwcU999wDOkapzayuFhBI2CYx/NlqLlj+0zWFHvpby7h84WVcOPsEuhsn4OVvoh5uIqIjg4hECTAGrWgduBhh8A1tR4TwKYPYhMdkL2CSGGlKSp573kUuItltoUSJr7/pGyJ0KKkU0LaP4EKdNki3yr1taQDn0zEqqSOnX7jfgReOwwtoFUsheR9ZQlvhbSCnZ3iMlNl0GCk9Jmzo6nySwo/7yrmnFaq5oMutwfxnKxaWws7PZVuesAomCR8JXRm/1hD4XAFqaAKZ9pClW/CwZto38wZBYXgTyNuSQCuHewM5NqVyQrcgNogTbnhuwAUpQ9IHQjx1Dbjgwpb6qfMP7HnB5D6nq1XAJnTclxUXAjE2j2OPhw3krIowVRWb30iOW4TbQgzWsSF442/50NukdofWBon8akXfmqSz94ZULihhYFy9mjppUbjsR6KzkXFJtkVIzqoJk2g2SJSVf469b0GdGt3yc7CKAd/SBNifgjfdPjz0pNstq1wBQgQ+QajqJ5KENr0EAqxcNuCTZkAakmcF6cYkQGgLGTw5aJPQs/O3mQespAn4oLBSO9kZipghVBmhJCsv8t4EgEKfkp7aslrJoxOwBM77uog5wV4e8vsYHudGvi20PQJyCuMFXJAOwZGVPi+0Yja0tFLsURCiBBQWY+TAxfAVyoGLEa7ZbpNdjYDcx4zewmqh6DRIw4o4a2Nts4aXX93C409fwNPPL+PkqS3k/hiiRhv1JvVjzD94Pchl4SSPzaKCaeS7uDiP++57rxjZMNchuHjhhRfw+OOPi6CbVrTVPhf2ey7wEDBwcZaCbZtTcQGWugvmTNyW+xNccBtDi/rh3NzcF37/93//3+xqoNyLDUTAgYsRJ8StABe2xGdt01getODCcgat4IknBR88QWyPCykxyoptjDy+gu21N7B55UVk8WmE/lmE/joCdrbkemHIZMmBixGHe2AzoQzJ6r+1MmWiSB4pV9y1KsRV2sAnoGAlgivppn8A0zSh6XCs+NS1cVVe9JF520JVCZlUxuSu83VpCRtJ12ytLOgKcEgQwioKaVqkwNB0R0yo2DjOQ5D5CPmUrF0tXhVUanIoLQWk94PRfjARtf0N5Dh1tZ1P7iMuVjl/Jn+Vv+NxMEntafLJ15FGZ0zqSeOjUJw3kk140jiNNBwKjOkQwuSfQEQFz0xGBceYKgqrJj6pYawbkJ4l9rSMOj8LX98OSS62ur7HJJbHESt4lmOmQxKPlcm4ggvp7JpnEjtVFhh9gQUXBmDYCyFBkDK1VHgs/GA2sJNVe0/G0g91RSzNuDofIwy0g63k4QQWklgn8hmlYiS8HibgTMSNFS41J6ZKwBgxkeeAsoIVBhw0I4SWKo9p+Gc7qxtptD1GaxQgN13TpFBF6YwTrw+laFrhFKtx1pFJ1SaiPxGBr4ILrXSxMaF+L3CLoEeE7r5U8aiNIcCWqhy39RgPUtFUT1NUQAy9Sqp4ejUq6kTGHqo430TgbytLBawxTLO3cvIesH0cuDhgA7rnP44RcBtTb9UN0i6bFrTj6CctrF4J8NwLV/DU8yt44eU1vPZmDD8ax8TULOaX5jE1O4FaxGsT7wW8NYWALF6pU93E5DiOHj0idrR0xtzY2JDmedRbnD9/XoCBXn+02m4do5g3cVtqMij6pu2staxlUz06R3Ef/o3bcXsuyM7Ozj5OcPEHf/AHv7nnw7+PD9CBixEH750EF7Rls5ULAghqMUiLIkpniY8nEEFGnJDH6GmDNK+LML2MEOdRjy6gUVtGgCvwkgR+lhsXGyfoHnG4B8GFSUp1+UbdVZRCZCsCyrUPfSZyGfJUV4nlIsjkX7YzK8WS1DHBpLtPjNTryX4R16yzEHnKkrGagQphyQi//UDpbZrUZ8h8Sb/lHznzrFwEWYRaXhe7V5ah+Tdmllq1UJ49exrIq3DlXXQ41rlDmxJZXY/UVlKuXqvTkoADsTtVICX9I4TJRKBEByqxDjAC3a70XvF9Jpz8PHx/qi1quoovOo9YQymJKYXkHgLqG6x7kYje+Vl1Xz0WpeyEvFFxddzyeE21hUm4ADMejxwrP0MiHcBFCmgBhpgaaMXCVjJUuqDie40IE30VHTKpTjONB5seaudvY62ITJoTstoAVrboOCUr9rSj3TbCcnU3Ic1LaVI6JownaQE0QSG9UQpguY+Q1S12zqaOhMCFn0X0MnQDYuVGNSR8CoGJHboztXXk9ULGmOBQUa0ASlbMFCSYxJ/zgvtWdCg6PxQsc4wEXOgby+8Cn7RAHpsnYk6OmVaeNGbi1iXVEW5vtCsG3AhPWnADO9UTXKiyZUdwIYDPQkEzHmV3vbdyCh+YfRy4ODBDuU8+iF5zhcyqDuKqa/Pq8GsT2I6bWF7x8NSzq3j2xCWpYJy5kKPemsEdR4/jnvvfg7vuPo52iybbKbKEurKaLFLotRWIaiHGJ8aLPIcggNULPqmX4M9VcCHX3iyTv128eBGnT5+WJ+lT1FbwWkvDGy7C8npI8GFfx1QunpidnRVw4UnLcfe4FRFw4GLEqO4WuLComwCBE58nCct6ROcEEffee6/YstmGMfxKLQa35QlCRM+TyJ4sFOSSjtOIYsx0ctyx4GFmagtj7SsIvTWERlQstpPc1rlFjTji197MioFtYiSaCVkot649pOIUxQLTNUBpLKwyMAnW19AEmslokOeIlElTPIRkI5UJYzepookCXFh/H1kBygPpI8En6TXaLNGsmltRuTjzWGcg41gl71YCDKs70NoGE0u9RFhoo9lqeZCSKEtGalbX5ZOxakEqjLRoM4k6V6u4ys1X5ntTcyK3DBVx80YjtCjjHiUAxoZDqT/aMVq31tVxax2rwE37WIQSLy3WaCLNfDeQz2FSVjkHNDYDdxZjvSq6FAszhG5kfNklHgakVGhVljLkiRjefhq+NyuFegxK92HFQ2eJjEJRLrEfVMGMziT9p/jUaDlo3iDns1qQasPL6ocw42usZWVsClcsBUQaE8ZNXt3EzWxnx0KqB0rxUhJfqUcpXc+MvbKdO/LWVgy/0/3anBDV+TYQAEEaxpq4pKvp3DaQzwEMQ+kzlwhnRfu2r+XuBW4UAV1c4DXIj2ibzoUMdtxuwgsn0O3VcX4lxzPPX8YzzxNcbOLcso/JmcO49/4H8Lc+8hN44KH7MDnRlMWHpB/Dz6gtNG6FKXWBHsIolAVVLqAyJ7JWycyTrIDb0qGksp2mQnd67bXX8Mwzz0jTPQIMLr5yIZYVEFYv+JrMl/h7S4uanZ19Yn5+/guPPvqoAxc3Gv638XcHLkYM3uc+97nZbz322COrK5f/p9OnT812tzZDruYx+a9aolnBkXV6smDCvk0VXNjGeLa8R6E2Bd3UXFjbNYIKWs/y9XiSkIvIk4iInWVApbX00G5kODxbx7vvbOPwoRyzU100al0VdJuEyNGiRhzsETbTZJFJj9pkamKlCRJ/ts3ANDW0CaN1K1KLTQtS1EkpQ8RGcoaCon/3kVJwa/jwooo2yZ7SR2zCpsl9kDNBN0mkiMbNcZhqizoxWU67SeSGwIW1NC0FziYnLZJimz5bUKKfQwEKv/BG1NfkX4CAUn2ksiF0LwsutD+D2sGaZwEc7Aq7rmDbhFvBhSbm2veg1EoUTddES8AtMrHXlb1JZTLARd+zBBkKMOz7WyBkLaxM88OBpFntc61WQ3UbCu6o+SirHzxGbRoljQLlnwVgGird13xfGQel0JWOVkJcElCh6g0VfhsX3wFwYbUkigkV6tqU33a7JrBQPZAFFxYWKwXNgDAzv+wraMwVLOrIlzHTMdQZW8K1onlGOTdkx8o2yher/L0KLhR4W5AngM+BCwcuRrg2u012MwL2OpuLqQeroXQ29MMWEIxhq1fHhRXguRNrePq5Fbz06ibOL3uYnDmC97z3fnzgb/047n/gXkxOtBDyNpCm8FJeJ0l/5fWG5hdAEAYCBGxTPIIHfk+wIdRWseFTahSfBBwEF1xsfe6558S6lkCDIIKUcgsumEfRbYqLsRXNBSsX//n3f//3/7WrXOzmXBl8LQcuRoztV77yldk//a9//ulLq6v/bDfBBU8SggsCBYIL9rn4wAc+UFQ1eCJR5MQT49y5c3IS0Z7tzJkzcsKwIzCtaMdbwLGlFu6/Zwp3HYuwNB+j1YhR44q6CGOV5qAr2mXSYdMEmzKSQmLThBFDc/tuJuJiCyxssq/5kyZcpkpR6CzKhFFjrNvwNZjwRdRqiK5BQYOuG7NbNd2muIdJVuWrSUtNVUI1DXY12yaXJnkfABdWvGCTbEtN4dKzdU1SEFMmlppkawJvPpcFE8Xom6RRtCYUlKtTlpa/q+BCE38FSgp+LCwrqyYGXBSfUcFZsYKtmfnAEdhR0DgZypMchzpk0YVJ8aCt91hBN39n6W6a6OoxlzQpjYWtSpneHAV4M9QtUsdE76FiRXklqWiVK/8KGMqHBTllWq7vL704jGBb2Gx8fwEWBBgKLiptUipJtxlTA1q0glOtSphZJT1GzBkvn91U0oYqWBYIFK9i/eUtHCjAQTnf7OsazttV4EF7mxQCGnPstqNGCS602mO2E9tKBy6KeVLBcq6J3u17+3lnPrlZojBrAGL0RpVbQHDRxla/juVVHyde3sBTzy7jxMl1nD2foz2+iMPH78J73nsPjt95BJ12XcCFLGokFAsaZZvvod6ooTPWoRZCqg7MdZjbEDxQK8Gf7QKudYUi8OA21GRwsZXC7wsXLggDhNsQXFBzYWlRfB0CFb7+3NzckwZc/CsHLm7dLHLgYsTY7ha4sAicE90icAsu2KGboqYPfehDclQWvfOk4wlGQEFw8eKLL8r3ROliQOTFGG8Dxw+18OB753D3nXUsLaZo1/vCNffIFZfyo2Yl2kSvdJsp2RlMXBy42HFKmER3YAXVWHaKU1A1aZKkS12L1NrVVi7KTsiauyr40HSSTebo7sPqhSbECizITyfHlVkmk+Wy+VzJTrLUkRIW2qS9rCqY5KxI7IZWmSWxtEx4Cy5sQm3mhBEBa6frIo2srFjrKr0FDpJgihajBBi6X5lgDlKTTCJOqpih4lhajCbsBAgayzKJZTWmXC8vO34TSFtwEcCv0LZKelR1pG3yqmNnVNgGwFTBhaX+MPlNRftSVFcoWDfHZ7tPl6CkPK+K6lF1Fd9G0TSPU3BhmsgJgFUwplQos95v+jAqNUrBYQlYLHCzsVFwVQKFQXBRJTUNzP+igmFgiu39WKCk8hZSVmJUR1NocAZ6WZTA0r7PQOXLNlaUqFoQZF7LVS5c5WLE+7XbbLciQBMRpWdSpyfGGl6IIGwi85rYThq4vBaK1oL9LZ45sYrTb/QRRFMYm5jD9NwsOuMdhKFpUsqFN9prS1sj1aLNzE7j+J13glpT5jrUTRAwsCJhF1Ft4zyCBWt2Qzo5F2UJMvhkN+6qoJvduq1bVBVczM/PP0Vw8eijj/5LBy52a55c/ToOXIwY290GFzwJLHfQNtE7evSonGA//dM/LSeJbVnPhnm2ckF+4cmTJ6WKwRNGbTT7GGvlOLbUxAPvncG7jtewtJChXe8hFNsfdbah974DFyMOuN1sSO9VggtDibKcdOlZYZxuJNljAq7OQEy0TEsys+RsxRXUEugqOSsXoTTeU9tWpaqwckHbT4ILpRwZuw1DtjIaAENSEbhQHK+tMlRpJ2U6N6Q2KIKia+taCreVBKloyFtZp6mS3mOTXgUM5X6a/lothtVDWMqW7co9nHCX1Q+hhxWAzrg2FSJr+9pa0SkIafb9JU6D4EJF6YbyU2gvijS9ABPFcRcpPKtTCtqqJCNbHclIeZIN+FmVFlXQuAogMATSCr2FpWfpZVh/MtWLSpWj/KsBFhWAUQVZZUXAvG5lVMtPugOorGhyqlWkci6VwEIcrgYAxrXAhSxrVOJqx9yCT/uJdV6VgLHs2G7noI2no0WZOeIqFzd5EXebv50IlOCCuk2+UqA26WAX7hY2t+s4/XoPP3zyHJ545qJQo9JsDEHE3jwN5D5NJ3piwEFnPVqO0yjEasoO3XGHLKp+9KMfFX0phdzMc9ih+9SpU+L2JO8aBAUtytKnrB7Dgg+CFW5HvQXF2/w9X69qRTs7O/v03NwcaVH/woGLtzMzrr+vAxcjxvadABfHjh0TvQX9ngkuiMQJKqanp4U6dfbsWTnpaNHGEuDGxrokNhTQdgguFpt4371TeNfxOpYWUrRq25RNyWIyOyJLp2ZXuRhxxM1mO4ILK/g1ybQkswQXNqnTpLoAF9bW1Pyd1YlS+8Ck15KgYuHVSwpsGu8puFAOfpl+qpBZ9Rkl0YY5ojh6FIl9hUNv0tfrn/ClbqRSC1DLVLGF1RpLsSJ9FVWomria9y6AlV3NLjg1ZjVek8yq/kDTTfvZ7DEZgFFQccpqkAAxQ4cqqyKmiiIvX658V9P4YiF8gPtvqUnlNLEUp5K2ZRJjnksFULCxsQm1mNMW7DUFbeYzVbQW8kpGd2JrItVjlNgIMqiMXJVbNQQgLIgo0IqdxsV2Nnk3Ww6IqgeBaDkmBvYYcbt27TbqiyJ2FZqd/JUaGzvmWhXTqpapvFVqX8NzqhxDGzMLJt3tShcQzGA6QffNXcvd1m8pAnKuS+WCs09dB6UXEm2o/Q76WRtvnInxwyfP4odPnsezJ66gH7eRgX192MmbDWjVNjwMjW7OOC1ygfWOw4cl7/mFX/gFoYaTDsUeF9/+9rcl1yG4IIiwJjdyzTQMC9uZ24IKbsMnKVHWYZNVDVY4mEvxd/Pz8wQXX3z00Uf/uQMXb2lKjLSTu1qPFCbg85///Nxfff1bj7xdzYWlRe1UuSC4YHfun/qpnypcpEifIrhgFYPggrSo0v95QwXdAi4yHFtsFeBicT4xHbop/uQKuenQbSzlHC1qxIG/ZuVCxWilQNVSesxKrOlJoCJe+9BkSVb7CxtUk4QasEBamhXbap8LpVWpI5MCDFY5KADXBmeldoEc+1QEzaohKHjqhfjb0mo0NRz8aNaJyqaNFV68lC0sB6cCEnYEF3Yl2iaEmjzbY6pGvQQQjEdZGeE2Ss/TOGl1pKINkR8suLDHay9ldhxsYmrT7arAWLP+wc9f1UPYioi+bZVOVP5cQg1LyypZO7bSUsjci+pHOWdsJKwVQNlYTr9TVyfVHgwl/QOQsnwdSyGzYuvq5yOdqto0sBCs2CqIAQnDzCN19CpBo61a2KgWma6pGpVVHIILW+Ey54oA8LLCp0c+RKGS35W0PAtyJQaOFuVoUSNett1mtyYCon2Q/kY0GgmlOsFu3Ocupnji6fP4/uPn8OTTK+j220hzgoum2raz/xN7QbGgKaJw1arRPntp6ZA4ZP7cz/0cDh8+LOCCHbpZuaCWglayzINIh6oa5lS7c/PTVrt0s58FQYY1y7ELtQZcPLOwsPDFo0eP/vPPfOYz1RWxWxO02/RVHbgYceB3C1xYtygi8WFalK1cfOQjHxFwwRODX2dmZuR78g+ffvppoUWdP38Om5sbpvFVT2hRRxdJi5rGXcdqWJhL0Ag3RXMhiYWIS13lYsThHtyskqUptcZy3IevS7q6r+5OVUqISdCKyoUFECWlR9a9jRuQTagILtjGzLoHCWAQ8be6S4nrj6EP8bASdrY2TfJU4G1FzBaEGPKJSdJ2OvkH+e9lwm5XsXU1vhTgShJcgJcKsLL6DBPJ6mK7jaGCC3JxFTzwZiWr2HRDGqBmVYCOxRi230iRdFZpavpuFi5IRce6HBU6hTLxt4NdHGPRZ6GcBiomr+xTrNizqmTdo4YqN2Yba6GrQEmtHUtkY4FX6RAlAFP0Iol6w1f0URbt6Ar2MOgiYLSgUkGrPlRLVR5nmafbqV0FImUVSPVZw48BgGHmkoCKoiphtDZF7xM7/zlXrG7IrIIaCmFZDTPbFvofHZWSrvWWzuADs5OrXByYodw3H8RWCTSZ12t/QktaP0BY68CvTWJ1LcBzz68INer7j1/AlfU6+kkTQAteUDOW3ErNztMYWZrIelUYRlg6dAfe974H8LGPfUzABbWkZGh897vflYVUuj0x/7HgwgIMuS7wumaqGAQTpELZ/hbW5p9VC0sxpyPV/Pz8s4uLi188cuTIbzhwceumoQMXI8aW4OLrX//WIyu77BZltRVE1sePH5fKBTUXtq09v1pwwcoFwcXLL79sOleSFqWVi7F2juNLbQEXpEUtziWoR1t01q9ULtQSUwXdJSff+u5ogmtv5iMG5jbZzNKSNDnUD60njz2FrOOOSYQK6outVtj+EKYJmtnXkKCUcGQbjxkqjFYuuIpue0kYRQBta9k0rahyaC+MxPcQm+ZodEdS8S/TMrNaLEl7CXyqyad+qAq1p/heX8N2Kbd2sJbmU4KLKh1Lxcg2ZmrbWkkRTQM4NeYtOfiaRKtGpar9KL4v6CB6nPoefF0DoiRaw3Qq/WQW8F298k58bpu2WR6T+bl6dbSN68x8l3PGamNM75GcmiYzORQk8QVMA8IC7FRF8zbmWuWxzk4KN8pO12oOYM9Xm3wb1yuLCip0MSt618O3ZCsFPpqc2r4hdvZWqjjm9WRLoX2VD1s4sEBLZn/xy5IaKJ3NoXaTKua3x5wCflwRapuxE/tkbaqlR2RpWCUI25EJdptce6of04GL23DQf8QfWVMCLnhoh2y5nmZ6bQhqbQS1CWxuN/Dq6U08/dwl/ODxCzhzPsOV9QBxUkcQNkz/mhQe7cGzBDmfOZv71nDHHYfxwAMPiuaCtChqJJjn2MoFaVG2L5g0CTUUUYKHak8MViUo4qbewgILisMJLEiJ4u8MuHiOlYtPfepTv/Hwww8Pcot/xLE+SG/vwMWIo0lw8bWvffPTq5cu/dObtaIdrlbwLW035Cq4sLSon/3Zn5WTgSeGBRdW0F2Ci3NY31g3J9q2EXS38OB9FHTXsTSfoBF1lVRjLg60o5UzqVjJVaedwtmmWDGuMvlHDNAB3kzSM6N5qLr/FFUM0VRQdK3r7ZKkV8TXJbXH1AUqXPSqlkKBnU0CtQLCv0s6ai6oakWaI2LzbYIL0ygt9RVciMuf54n9sIKPijWszAWbwNmeETbx48zQhL3a2E6PmOCg7PCnyaUVOCs40M9ttQ2GymXjYJLvap1GbXN5bGVVpaCASUJuqEtiwzrYuI+TVqo58voab8UuhipWCMFtWstYliDEXvQs3Uk/nxXDm/gbByq7vl64RxUWuDZ+5Vizr4am75bqRKCkiXNJrbJCeeuEZKNS+DgpZatCeSspYGXFqKAqmWpYWSmzWpeqVW/VoUljV/bjkKuRiV81zsNuU8PVDgOtbTykn0ei/UUEeFlb3mrvjJ0qF9oHxXbsFZ2GoViV4172AznAl5mRPpoDFyOFyW20mxGwyL7ot8TFiVzco/ywAb82jjht49zFDC+9soXHn7qEl06u49xBmQquAAAgAElEQVSFBJtddZbSCyDBBa81sVyrhU3hhzh8+AgefPAhqVywkTBpUcxzvvOd70jlgj9bChSrFtaWtgosCDoILqi14NM6cDKH4vfWeVPBxeJzS0sLX/zEJz7xG7/yK7+SOd3Fbk6W8rUcuBgxrm8XXFgK1HDDvWFwYQXd1kGKoIJ9LrgdPZ1ZLmTlglUMukX50plmG+1mgmOLDalc3E23qPkUjZCCbisQLkWzVZqI/fjVFd0RQ3LbbFaCCxVelx2TDZAwfRwUXJjOxSbZsh2RByxAC7rIwNK46gts5UhAha4yW3ChlCgFi4FULjTBlW1M5YLggvcCabQmjc94UTd9J3YEFyWguTa44HFYcGEBkgUXVj+iq+/qjGVtVE3iXQCtYraZnhw7gwtNlDXJ1B4Pw+vW5Sq/gmMDkDyllpUuU3Z8VOhuKxxVcCHRsqv1RaJeJtbFJC8qA7ZLuFaARI5ikmFJro2gXqOkVRjrVDUATAubVSulMfWZ4uAqC2pVW9fygCqan6rK1ybzdkMzvjJ+Gg9taGg6nsvvbDXFxtlUL82x2BkyeMJfDS5o/avrmeY9bDWiGKSdBN2msiMgzOgvHLi45rXVgYvb5razdz6oXCLJeCAtihdcPfeTjHb6EYKojdwfE0va189kePbEFh5/+gJOvbaFS2se/LBttHOsxmpVVnpuiUmIL+DioYfeX2guSIuitpSCblLALbiQqxcXzkj9NXQo/kw6FClTBA4EGKRGkQlCOpRdoLWuUvz7wsLic/PzC1/65Cd/4TMOXNy6aebAxYix/dKXvjT/V3/19UeWV1b+2alTp2ZupkP3TpWLant7AgmeBKRFEVyQFsVSnj0x5ufnpYJB+1kLLs6dO4+1dYKLED5YuYhxfCnCA++dwruONbA0m6NZ68G3zcq4UmCY7KoLriRscsJXec26bFuVuI4YpgO7WelZZJM1E78K915TXE06i4SzYulanGyVRLUMmHm9AZqLdX8ydh3GpUf6YFSciPT9FGCoW1RFhCzgwq6Wl8n9oDjWvGAhmDVAoSIc1j8pSaa64j+oiq5QhQxdrNxvECDYfg2lIF4T5FLzYWfktQgxBmBUwEUh/N5hFhaLbxUlgm42/PoVsDHwOqWguLxo2u8G54T+pPPAENkK+1ZD0rpu8lgEuTg2gxgHjn3n+VIAiOIdqtuZOoypXmltowour336XmsUBm4gUsGy7zH4+QetiodgSlFNs5UZOy47w5oDe5EZ4YM5cDFCkNwmuxaB8lpvCJbS0NWuOnBxiB2zQ8BroJd2cGE1wvMv9fDY37yBF06uS/fuMOxIPy6h53JRxbgcqvmUj8XFJcl7PvWpT4nmgjQoukU99thjAi74s61YsELBp6VE8YMSWFBnQeBAoMGF2G53C93trjBA0iRFqt3/UKvVMb+w8PzC4tIX/44DF7s2T3Z6IQcuRgwvwcVf/uXXPr2yuvpPbxZcSELGxM+IuOXWKaJN/R2BBJF21S2KPxNc8ESx4IKVCyvoJri4sr4hZUXf28YEwcUhHw/QivYowYWHRr0PX6gaGXI6NFgqiawRltx0m7OUSZEKhx24uM7kGAIBg/Jg9XsyXBPNFatJbJHE33jySVI3XOAwuw3+Wn/SlfPyrYv3vVqxe4M3H7w06HGo3mQwoayknQPgRF++2K/6btd6jYG42MT3WodZft7yo10rBb5xnAe2qMbK/mGUMavsVwqQLVAfCsAoh3TVHBtlpxvM2R3GaFdJkFrKGTqIylheN7bD++3SeL7NsO2l3R242EujcfCPRZZ7zEKjmpXQglbpv7Z7k8+KBiIkGMPqegMnXs3wze++jmdfXMe5i9ywDU/MLOgYxa+mug/238qFmXHffffh53/+57G4uFjQoggw2EyPGgwCCj4IMqqOUfw9KxWkQhFkMK+S5nrdTWz3t5HSlUrwDI/eQ1RrCLhYXJj/0ic/8fFfd5WLWzeHHbgYMbbvFLgggqcVbRVcLCwsXEWLspWL3Avgez1MtPs4fsjDg/cQXDSxOAQuxKNaGrtpuingwq5om3zAggtWOEpx8YgBcpu5CLgIuAi4CNzSCDhwcUvD6178qmUBYzNhcgTq4sTB0GMnG7WFESImabl5B5c2mnjpNQ+Pff8snn1xE2cusFbRRJ7RyKEv4CLwtNkogUA/iTExMSGsjQ984APyPenetKC1/bxIb6o6RFn9BasUpEJRxM2v/L1oVbkwu72FftwXBZjoDKnx83wBF3ML88/Pz8996ZMf/zkHLm7hjHfgYsTgvpPggla0li/IygbRPL+SFkUuonboPo+1jU1TuXDgYsRhdJu5CLgIuAjs2wg4cLFvh25fHnhVK6hazSq40GauSoCkaXYHq+sKLr77+EW8cLKLc8s+EjSRpT3kbKQnHX3ZoduwN3wPfhBI5YEMDQIGVh6ou6hayFqdha1eWNtZVi1Ih+KDwIKLstu9HpK0jzRTAxv+x+oFAUZUq2Fubv65ufn5L/3S33Gai1s5KR24GDG6n/vc5xYee+x7j6ysLt9SWpStXLBdPZ8EFUtLS4LyCS6sW9S58xewvr4J+K5yMeIQus1cBFwEXAT2dQQcuNjXw7fvDl5pUVa3dS1wwbKGL5UL0qKefyXF955Yxkun+li+XIMXjiHPYwEXadZHGudIk0woS0Go+gk+WH0QFyrp6J0W2gpLISegsJoLAgo+SYVixYK6VUsv74vtrFrdqqyM9HPl6EaRdOh+dn5+8YvHji25Phe3cEY6cDFicD/3uS8vPPbYX71j4IIt61ke5ElG72c+Lly4UIKLc+exvrEJR4sacQDdZi4CLgIuAvs8Ag5c7PMB3GeHX4ALJuo+LTPKykUgBCl182NvmzTv4OKVOp55qYfvPn4BL52OcWmtiVprGiG5U3kfSdpD3MuQxInkNl7gi1kNv+fDfrXWstYMh18tmLB0KH7lg/tTn8qqhTQeTulEZUxMRHweiH8NnwQXc/PzTy/OL/zn3/m9//dfOBvaWzchHbgYMbbvJLj4yZ/8SRExEWDwZDty5IhwDi9evCi0KFrRnjt/HuvrW65yMeL4uc1cBFwEXAT2ewQcuNjvI7i/jv+64CJPDC1KKxcEFxcuR3jyhS6+9b03cOLVHi6ttzA2sYBGo4bQZ7Wij6SfI0u1OhGndJBSzYa162fFgfkOAYYVcFtAwUqF/T0rHJYKxaqF7WeBjMej9trqMhUK+KH+QsDF3NyTC7PzX/idP/jsv9pfo7G/jtaBixHH68tf/vLCn/3FX356dWXl126lW5SlRdF+jbxDonK6SPHksuDixRdfxNlz54QW5QWRE3SPOIZuMxcBFwEXgf0cAQcu9vPo7b9jL5t/0v+QblGsXNCOFggq4IKaC9KiLgq42MJfffsUnnlxE8uX6+hMLKDTaqBe8+D5pFnR4VJdnxJWGfjPUK8sRYqR4t9tDwtbpeDvuS2BCcGEfdomebb/hRiVC2ABMlZVUnWm0iZ6cz9YWFj4/KOP/u5v7b8R2T9H7MDFiGP1+c9/fvHr3/z2I+8UuFhZWZHqBU+aO++8U04K/o6VixMnTuDMmbPS5wJiResE3SMOo9vMRcBFwEVg30bAgYt9O3T78sAHwYUvVrTD4EK603iGFnU5whMvbOGr33wVTz2/hvMrIVpjc2g362jUfQShhyioIwwiAQ7SGcc2jjX2/DZQtnrBSoW17Wc+JBWPOBZgIX0sDKXK7idW7GWrJiRZLiAmy3KhVi3MzX/vjkOH/tPv/fZv/+/7clD2yUE7cDHiQL1T4OKhhx7Chz70ISwvL0vlgkj+7rvvRrPZlGYyBBcvvPAC3nzzjPS5YO8K6XPhrGhHHEm3mYuAi4CLwP6MgAMX+3Pc9utR3xhc5PDZhNeAiwuXIjx5oivg4snnruDsRQ/15jTqNdrGspu2h1rYQBTWBFxQc1F9VPtY2MZ5/DsZHLZiwe8tqGB+ZAXfinHYUJYa7ly+sqksKxaJ2a5Rr2Npfv67R5bu+MJ/t3jo//ror/966nQXt2Z2OnAxYlzfKXDBZjL333+/VCkILniy3HvvvdKBkpUMdugWcHHmDNbWXOVixOFzm7kIuAi4COz7CDhwse+HcF99AIIL7WORC73o6srF1eDih89t4OvfeR1Pv8Amej6C2jjCwEPgZ/B87XMR+Or8RHBhQYTVXRTUJqO7sP0rBDgYNynbkNgKvgs6lcdjpS0ubWhz5CJC98A+XxR518MIC7MzzxxZWPzKL/3Sz/+fSdK4/PDDD/f31aDsk4N14GLEgXq74IJvYxG2PSEsIrcofGpqCocPH5ZKBYEFRUo8AQ8dOiTlPFrTnjp1Cq+99houLq9ga6uL3AvhoYvxFpvoAQ/eM427j5kmerU+PJ8uDJmcaK6J3oiD7TZzEXARcBHYgxFw4GIPDsoBPiQFF2pFazt0F7QocYtKRTgtCT0F3ZeUFvWX33oVzxBcrAQIogmwQOH7qXbozgPpiyGgQp4q5q7mRXw/W8WwoKL692q14qrwi85ClBx8Ea1g0Is2y1D3fcx2xi4uTkz84L75xf80EzXOzDVbW3Va4+Rx4GWsdcBQtigN8dM4SbqL09NvziRzK4c+8z9sHeDh3tWP5sDFiOEkuPjmN7/9yPJbFHRXwYU9cayfM8EFHwQQ4+PjAiZorca/0x2BVQueaPwdKxp8bmyyA2UitCgv38JYq4djS8BD984U4KJe68kJraeZAxcjDrXbzEXARcBFYE9GwIGLPTksB/agrk2Lyk2HboKLDB61GIVb1Bb+4hsnpXJxYTVEUCO4YIdsBRd56sPjPwojpAOfpqFV21l+bysaFmRUu3TfMOBGx0HwkvE9swwewUUOTNRqyUyjcf5Ic+zxyTA8P+752/UsD0JkYYjc8wMRkuce3zDL6Gu7PlXvPD823nyyfccdJ+/79V+/5KhUNxwBGVr3GCECbxdcWPRt38r+TDGS9XkmB5EAg/oKyzHk/ObviNRZyWD1gn7O4rKQE5X78PJtjBNcVCsXcz4a0bZULhy4GGGA3SYuAi4CLgJ7PAIOXOzxATpgh7czuKCugeDCduhm5YLgoo0Ll0Oxov2Lb7xyTXDBDt0sJ4hI21RFhsPGv1nL2aol7XB141rhVvgiffOQS4vuDH6WIsoytLMc4xkwmXsYz4FGkiKKY9TzHKGfIwp8bc5nXiMMw3hxZuGNiYWFL8+/667/cu8nfu7b+OhHnVbjBnPdgYsRLwZvF1xYZG6dEezPFlwQTPBhUbrdrspDtNtqSdAHPB9xmgMZaVEOXIw4lG4zFwEXAReBfRkBBy725bDt24O+Glz4SKl9IHVoAFyoW5TtczEquCBlyT6s1sLmPNYtiouuVaH3KMH0CV6EEJ5L5YKN/kLkAiDaaYaxOMVYP0EnjtFOUzT5hIdaANGHhCEZIZB+HF7uZeOtdq8xNflmfWb6h4177/rjaGrmZHtsaqXTanVrrdbm0Sja9Jx2Y2BoHLgYZaYCeLvgwjaGGT6BqtSoqlfzML+weph68im46CfkEpbg4qF7p/Guo00susrFiCPrNnMRcBFwEdgfEXDgYn+M00E5yrcOLiwtKrqKFsXKBTUXljejig7VpNqHpUURWFhwMWrVQhZpCS6kcV4mVRbCjDDP0BBwkWI8TjHeizEWJ2jHMVpJgpYH1AIPURjIU8BJmsmzRgF6q5X6E2MXsDD3uBc1TtVqjdUIfjfN/bVmp3OqPTd78sN/5+dfxUc/2vfI/7rNHw5cjDgB3g64sICC5T17ElUFSbYhDKsXw9Zq1cOrWrNJO3t4SKjXzqvgQjUXC7MeGlEPnk9dhtNcjDjMbjMXARcBF4E9GwEHLvbs0BzIA7s5cEFaVISnTnTx518nuNjAhdVrgwtrG2sDZ/MkAQe+Cr4JLJg32dxplCCrCJ10cVZYWLngWZPCzxI00lTAxWSSYrqfYoI/92PU+320kKMmVrkBahGrJYE4TGVMspIMiechqdWQjI8hao91a7Vmv+aHCYLaZn1y8smxufmvHbnv3q/E29G5e7qvb3qf+cxtDTAcuBhltr7NyoVF5FaQVK1eWGs127regoth7+YqPUq3IRbnycPy3dXgYnHWAwXdnkfNhZiyObeoEcfabeYi4CLgIrAXI+DAxV4clYN7TDcGF1bQTVrU2HXBRUBBt58jT0lZ8q/SXAxXLiyosF9HrVwIuMg9+DmLIx5SdgVHhiBPUUtitOIYE3GC6TjFJOlRiQKOOjUZAcrKRehrJ3EOb0J8kaGXZdjMcvhRlAUIEeZBnvlRFk1ObXcW5l8+9P4H/ySYnfgv4Y8/8MJDn/zk5sGdGTf+ZA5c3DhGssVuWNFacFGtTtjGMHSM4u+tX/Ow5qJa8ZC/kRYFHymx8XXABR0aCC6cFe2IA+02cxFwEXAR2KMRcOBijw7MAT2sa4ILCropkhYrWrpF7QQu6BbFysWkuEUF1D6wuV2mUmkr6K6CChtGK+i2wOJmNBdyzIYWxVXYLKBGNUeUp6inKTppgol+gul+gnE+kxRjKZ2kUtRCVksoJvdl8VaOg1DI6C/6aYrNNIaPgMAChBipHyLvjMGfm15vHT9yyrtj/iv+0aUferMzZ9aQpwm8Wub73mRncj0MwzeWlpaufPCDH1SL0AP8cOBixMF9u+BiuEGMrUxYzUWVEjWM4IeBRam5CBATXQxoLnayos3E99n1uRhxsN1mLgIuAi4CezACDlzswUE5wIe0M7jQDthhno8ALmhFO1UBF2LcVIIL24+iEsNhQffNVi74Ul4urf+Q5RlSNu/zMkR5hmaWYZy0qH6KqV4sIGM8TtBJMzSRoR4FiKKA7TGQZKoBCeAjzD2kWYo4S7GdJwI2anmAWh4h9UL06nX0J8aAxXkEdx1+0ju88EI6M/naVp73+znaCEJvvDF+odPpfH1mZuaFj3/84ysHeNrIR3PgYsQR3g1wUQUJ9gQiuLDt7HeiRHEf+3sZMNNsxvOp36BblAMXIw6h28xFwEXARWBfR8CBi309fPvu4G8duCAtitUBikavfgxXLm5Gc0EHKs8PkXk+kjxBAtr2pwizRMFFnGKqn2Gml2Cyn2CMjlEUdntAqx6hXqPOw0citBAg8Agu+HOCfhajHwpdBHUEaKGOLIiw6QfYaDawPTOB/PghZEtz2/nU5Ppmjq1+hrbvB95EffzizNTMv1+cW/zTT/03n3py302GmzxgBy5GDNjbBRf2bSztyZ48FlxQczFMiaruU0XzCjhyNpxEJuW/LsZafRxd8vHQe6fxLnbongMabKLnxaq5yFNTuaDHdAVVitgpl5UI/c40tDHbqOmcnSY7fX+jvwuk2uE13H4uLjczB25m2+qcc/u5eXYzc+Bmtn1n51nhqlO9Z/E6bXqRIU+RZYkkR61mHe12A81GTWgeYi4oxv/iAFJMCXEdZA/milOPvLxkaOYdb/T9jf5+rddz++0c5z0UF3vn16ngIfUAFgWYU1BDQXigjxAJxnBRBN1b+IuvncQzJ7SJXhhNwmcTPdE+kBalk9Znn4vSIGpgDr4dQbe+C5vnUW+hx0tBd5DFqCcJxli1iFPM9TPRXYwTXCQJGnSTkspFiJC0KDbe8zyEPilQPvpxH72sj34Q09oKdYRo+nXkQQ2bBBitpoAL3HkY+dJcL5ue3Nz2gq3tFG1CqbbfvDgzMf0fpian/uTvPfz3fjBi6rlvN3PgYsSh2y1wsVP/Clu5sFa0w4dkKVSD1CrapLHESGlUD+OtGIeXfLyP4OJ4A0vzHhq1LnyvD+Q8GbhxIGea2MCxAZ8FDQQW9mma2uiKBZ/XutnqxUbvUvYxyo3Z7bczWHNxcXFx59FgMd1dX3RG2OtqkepVHAABX36dywJSnsWoGXDRaTcFXAShSewEhHA7ggu9wEs3AKIOkzzKF/mPGZm9tlfHQbsH2LsD6Lgp2ZsuTbn99K55cOKilq4EmzJvSJgImHRzrvV1zL0Q8JvoZ2OisXj6xAb+8hsn8cwLV3B+hU2Ap+AHoXbnzqnRqOYMSl+SaTdkRctqxVtxixKwLLDHE4AhvTS8FEGeKLiIE0z1U8zGKWaot0jUjpbgok4b2ojuVAQ+fBVWLgguPCRxjD7BhdeT4637ERp+A1lQw4YBF8ncDHD8jgs4tHAmnZk41/XDbj/JO37ue52geWFifPxP5qbm/vrv/vLffWXE1HPfbubAxYhDR3DxjW98679fXln9tdOnT812tzZD2pRx8ttu27aXhT1Rqo5Pw29T3afaSM+i5Rsflgcv85DFQOjFGGunpPvhnnsm8a67WjiyFKDZ2IbvdeHlPfgEFxRSEVzkoaliBHpLEGBBP2h9Sv2iABdmFWvgJnetm04FXPAFig459vduPwmsi0sFmJpLkIuLOeVtIufiMrh44eKiyw/a40iag0kyliOw1ec8QZoSXARot+rodFpo1mogg1aevjYWI+ldHAvN8pK48AhmsAtOJkG+Jri41oLS8ALJMChx++lJvp/iYpb+KVzOUgQhc54UXpAgTraRkzkRNJH7Y9jst3Hmgodnnl/DN77zKp578TIurORoNGcRBDWZb2naRxhwHmRSwWBnbwWkgwBjuHJRteG/cW5EhyfmOAESCrolp0ml6Z8IupMYU/0EM3GKaf7MPhdxH23PQ52C7og2uAp2jK8VQuZaaYok7aOf0eLfQ+RHqAUNxF6EzTDCdqeTeEsL2/6RQ9/2Di9+P5mefHEj9+PU81uBV/PmmmMrnXbnyaVo6exHHv5I98afY39v4cDFiOO3V8EF65R+3kezHmN6OsO77hrHu+7q4PjRBqYn6dnch49teDwh2LxGapqsYIRaDvd0HSrzCSxYMjfgwjgk2Mp4GaZrXRiHVxmvglPXWQmr3nTcflffgHaapG4cdj51XVxcXK6XvO3n64stMEjmY9YoMlO5oNNgiizto14L0Go10O6YyoVQUkyFQ0Kj1QtSWwRGCF+qWr0wIMTWIuiUY6lX1yC52oKHTSikhuH2G1iSszHaV3HRUoVhOuTwvQSe30cOrVqEYQN+NIatfgMXVz28fHoLP3jyAp589gJOvb6Fy+sBavUpeH5kKmYJgoB5BnUQXGjj61swW1Yv3ja4yENhaHDepprhiBVtPe2LvsK6RRFcjPX7aJIaFUBoUWHoGxohqVtqaxtmPjno6KV9rPc25ZAJYDwvQuLXkLY7CGZmL47f++7veVOTfxgdveP7p6Jopdfr5du1WjA+Po75rUZSW6xt/8qv/Ers0b7qgD8cuBhxgPckuOCqAc+ePEYU9NBu93FoqYFjR9s4drSDxbkmOi02hkmkehFYeza5kbBqoSVDgRMscxJgmPK2kKekHDpigNxmLgJvOwJusr3tELoXOOARID3FUJl4BTdVC17FM9FcxGjUIrRa1Fw00Wo2wN6tlFYEKrpQYCFVDwMu+FtqMshwuglykyTLVWnGiKQot98g4cySzPZmXLSapQQhAlQCgwR5loAmrb5Pj6UmVi7neO3MNl48uYYnnrmI029uYflSjq3tGsKoA7BCIZf3DL7PfVNxcioX0vS7ak+wahO9m6tcKEND3KJ8DznRHN+XeqRE9RXsczHTZzO9BJ1+jFa/jzHpzu2L3oJgnLQsZVTl8BKt88Vejg2eN1EEzyOACfMsrCXhxOSZ+szs98bvftfnw/HJ7+eHps/+4j/5J8qf0g/GkuNtdYNz4GLEW9GXv/zlhT//868+spdoUTx5CADynL7L2wjDbUxP+Jifb+COQ20sLXYwNRah1QBCP0FQWX2yagqlRfEphfZCxCc+0c5MbMTZ4TbbnQjY1IavNkoFokqVuR7l7lqvdzPvUX0Nt9+1KUtuHK7WKuzWfNHFHslThNdvzxdz7SbdCSka9UhAhYCLlgEXstJaBResVKvqTnQY/N4MnaZRJTO+ylg0r1DcG+y2kj+5/Q5kXIo1RtKEjG5H5kQaIkkidLs+zpzv4tXX1nHy1BpePrWOS+setnoRkqQBP2goAU90PqTxJaZyoXOw+tgdcGE9CzjpPWSBVi4EXAgtquzQPd6PBVxQc9HxKd5mjwsPodF7SJUvToB+BoQhskZ9u99uXkAUrcILul4eJnkQbTenpk805xe+c+yDP/2n73//8Q3vYx/jh7ytHw5cjDj8n/vclxe+9dhXH1ndM5oLg/k9tqinYLsvrlGsUnTaHqYmIyzMdTA12cB4J0Kz7gs3l+BZbya6alCAC/uTOdlFxOXAxYizw222exG46bXTISeyUYSoduYPkDhGELC6/a6z5urGQU4CES9cx2Hv7cxPkzTJIqim+R59/NnITBI/fdbrNTRJi2rX0awTXHB71WtQJ1hUL7ifeZ2BErVFE9dzi7K6sQHkYfRkbj8FfsMx2odx0eRf8wVWGtixOvBC+IgQd4GN9QTLK128/uY63nhzHeeW+7i04SFOG0jzBjtHiC2sarWZe6Twc1YudCFTWRPl3WP3wIUBLV4ufS4EXOQpGmmGTpZiIs6k18V4r49OzMZ6GRrUZXiQykU9ihCGEfIsQ9yLESQ5gnYbtenp11r3vvtPa2Odr3Umpk9HYWsr8YP1uF9b/unf+p/Xd+8+uP9fyYGLEcdwr4IL9RekQC+Bl8XwkCAMUtRrHsbaNYx3ahhrR2g2A/ieeijI9gQXshBWyPp0dcHMiGJRbMT4uM1cBHYnAjcDLmwi9xbcauQ8cPsNJsMunjuDp70SF138FQhDK0/J15igWZ0c/5ChFkWoN2poNuuo0XCElKeC36pXfFmRLUhQxqZ24AQeBt7XA0zVbd1+GsaKuclV33Pk9kc8WQkTurSAC1rPhggRwffq6G9lWF/rYWW1i4vLW1i90sNmF0g9pukRMkRCh1LDAMaDjpUJfBBcqB1tloeGcqXzZjfABVlQPsG2CLJzJAIuUvhZilqWo81eF0mGyWVuWLQAACAASURBVDhDp5+gEydopSnqOasqEGpUnUYIYSii8zzOsna9udUcH/9+fW7mq/6R+T/xo9YFv9HYXKotpauLUdJbW4s/9pnP3PbViuolxIGLETOivQkueBbZE5LqOTa+0BOJJ1Ut9NCsB/Ks13lBs4LtVAm2xaqBWs1psqXcSvuw0KO4XJprpnyxC1Xmj8K/NTtedWl1++18y3Fx2SEuvDHoDUnnGbVBxji5+N7cjAwVQ6eg289SGa+iq7h4mnmmlJ99OV/MUdMlKvCVDy44QS7EpiJN4Wqgdpq1GpNAS/VWVKJnlL2aW+2FFXXz9/YKfjNUrpvZ1r6HvUM4Gt2to9GNGttrj5/Qpf0UGTWZtGbNAwR5BA8Rkp6H7W6Kzc0Y65sxur0MSeYjqDWZyouYWkbbz02PC74Gu1unxoTAR5oRXFjHqN0BFzSjIriwAIOVCzEvyDNEWY4OvHwS3sZM7r05nmZrrTjtt5M0qyH3fN8LwzAIarXI94IwyLI899J8a6zeOt2ZnPjWxKE7vhP8zIee+8A/+kfJ7SDKHjE93nEzBy5GjN7eAxcqUqIlh6k4KjAo7J+MiEnKfLk8szzRZnqFK5T98LbTTHmSy8Sg2JvVDtNzydJ8r3nJMtcoWecTl4XCPl2BiHm7qy5lbj+9CA8Tc1xcXFzceVTOgdv8fBBIwEpFRgBBu01dCCqBd4bUgIyADlGBbY6nXHfd2FYsrr7xSS3EXvhHvC+6zQ56BDKxcs187aTtsSuduE6G8AgMsgBZRpDgIeU93vfhhxHSnPU0daD0fNKpyJrQ6oUk/Ubtk2Uh4fCuWtHaygXfR7IgyZG0Il7LgfEo2p6O6iePNFt/Nltrvj7peVcaaZqGee57gV8PfL/uR0GQZhl5XakP79L87B1PNqPGyQ9+9n9bPugjvlufz4GLESO598AFaU3m5JUqBIeS9rI86QNprme5tdpAL2WBUKsXppdFUboVOzhpF2PbWZolB26hjiIFMNiBSioXnervK0Vht1+FeuvichUNeXAds0x8bmYt9Ga2deumN5bKu3juTbm6YAM+MzrukOaqvxCCn7mTs6qRZ1aDYRqfGWBRNCkbMPao3gBtBdulBSOmBQd+My4uSh8scVxSa8mcbbozH6EfIfBD+D4tWU0LeMUeSLNYQInVAUllTUCFZChacWPiT9dKoXZb7KsZw9uzoi0F3VxrlS7d+m6o+T5mOmMn5zqdP79vdur/afU2V+qXetvNKMonAcTdrh+2WnJAUZJ4FFGMZ1k6/Z73bP/kG2/0vS98QVGWe9wwAu4qcsMQ6QZ7D1zoKkBO32lxJlRwwJWEXHpZVBvT0KKQ4j0K/ghKeH7YtN9sK9vbp10iNLQUe+IPg4idNGvVbd1+g9SxnZi4NwBr9gTdiWZ2XU3lvhsH2y++nHPXK+pfMy7XkWVfFcOhGLn325kp7uKyN+Ii01UYUKSZGPoqKxn8WehPqqwguCjorMWJUhKi7KqxVjMqKYAdaGfkMWJWcPA3k24oxpFecgyjwGaVi52r9UHNJxCE4neslshcyGReIo0bc2Qsa5BoQUG4crnVilZASTHxdkVzoQojSsbZoZsaEO11wYXSehhhbnLqb5ZmZr/4Mz9z9/89NfVs7+GHHWC4FTPZgYsRo0pw8dhje8mKVst84lVegAstT2rVwjerCcqrFTGW4A1DpzKCMjE1tHqLApAox909XASujkB1Xtzg8lFdAr9uKIfnmpt7bua5CFwrArw0q8sTJXbabVuSONMMTz149GG3K5Tg+ls1oBX7Wf1eH/ae4mLvIlCdEZqoE1DobNEu8Sr10YVLfiUNj3gjFZYEFzI9eNLq2khBM4Ek8o+uZXxSj1EyKXZHc6EELAMwKuCCILwW1TA/M/P1w4eW/ujff/az/86N862LgAMXI8Z27zXR0wPnyarlbnPDqGgbbK8lIZtUPNFLgGEuFIUXnAUag/ZwI4bIbXabRECSmUop+5pJEFdSrb3NyLFxCc7IoXIb3pYR2Gndp2rnae8F1w6O0p+EtiI9M+yik114cuD+tpxYO35oJulGdG3miiaNpa29XeQU+pTUB2w+YhkU/EoDAgISUq/1FdSONh7QgO6GW1ShPZVcSBvppbS9pRNUFGF2evrrhxYW/+jf/64DF7dynjtwMWJ09x64UCDAk7Xa8EhOe8uxldFVMZ+4PojASbtwF55QlfuI3GaGFqb1MmEvJ1aIZakr0jHD/NV+P7ytcfExyg37em6/fRyXqnuTdk3ZsXkU5x07pdr5aF2fNJcpq2OFG5R1vhmBfmfzIdsh+HoUseq2br+dLfhdXPZ+XK53qxoJXFQWkfhaV4MLtSmv0lRGvD26zQ5qBHj9zqnltB22DbAQ50kFGNp8V2aUwg6h5yl7gqCi+lUBhi1psx4yaDCzG+CC6Y9PC1wCi0z6iSMRy+YcUa2GudnZby8sLP7H//DoZ//tQR22vfC5HLgYcRT2JrgI4Gel04Kkq1Jm1NVf+6/4WZC8oge7dqAfv4IoqivNZnZIgiggZeekcCBZlM2YOHJVzO1XJNG3a1wGKBdVf3dOrtLrvdoheMRT0tzI3louZEHJzbyX3jjd++0UMxeXnWfSOxmXEmBUqE4DqGPwdq9mHcVF3pyPJaXqZs8Nt/1BjIABCAISbK6gdvcFncnY2hef3oILmXsKLmwveM0VbP7BHKFaNdsdWhRfMyBtS2iDCiySTMmCtXoNs3Oz311aOPSf/uDRz/4fB3HE9spncuBixJHYe+CCKwA+/IyrCvZBT2rLYSwrFeVKlAq2i3Vmy7ctLg47U1J0pcFYHooug5WQSv8BwSYWUFS3dfsd1LiU1pa7Oe7m9lVJ4KuVies1uB1O/N1+FfdRF8/qdL3u91UwcDPf38y21bn6Vva78S3L1qWt+9O1gI8BFwMJ3vXk+3qdHyxvD7929e/X+n6n43H77TxKP+q4kB1hKxDapFGb8NqKw3DOYJkLdq4YurapcFtKttQ2DPOiaiqwW5WLwMAZapJYY0nZDM/zUKvXMTc3//2F+fkvPPro7/7Wjc8lt8VbjYADFyNGbu+BCz3p/UKErXxZnvRKgdKurfbBgoSIq2zDmgEhn71oDAaD1nFX+6TYrsbDN5rBlWi3X/Umfb1urPsvnupMVqk6yFyzlxLLt7WrXG/181Vfb/90tN0vnXfdcdr5uf/m2SAFyl6zK9UK+dX1gYVucp0qxQ1Rj7UQ2qmTqrn27fgabr+B8mcRoz0aF1Pb8osFRnVdouNkqeMs8wZhLQxNUP3R8CikbGE6yheLo+Xc3RVwIcCFVRHL4KDIXPUXtXqD4OKH8/NLX/i93/vsvxkx/XObvYUIOHAxYtD2HrioyvZKIV5Oe9oB14/qTafCgTQtbQY/vk2IrY6CfxUX9Z0NPgdq/sMrLG4/je3BioteMCr2gRWqnX7Wctx122slb0NgtNooReavnXP2ewtg3H6lq8+1aWYDjWdcPMt5uN/nmelaf/VtawdwsaOlbFVUV111NvsP6TKuvobtBMp2WlgYvva5/aop+GD1Z3hBZm/FU/pTmMVKEW1bx0lbICsYEAqQqoYD5XRSrafub0Bt7iNgUwy51puKh6Flv50+F+JtRXBhFlf5knSK4m+iWh3z8ws/nJ9f/MLv/d7vOHAxYv77VjZz4GLEqBFcfP2b335kZXnlV0+fPjXb3doMWR0IQzaQUVecqv+4/flarjrVfdI0RZIk8mQZbxQnHptgSN8K4+FsXRvKjndiGleevBTRmkpHXumKOVDhEPtCbXijD7cypWGw3JI9usJ0FWfo1h2ndvJVWzI1KjM3R/u9xErnjmxr9DpFDA2NrmzbbmJrhX7y2lUAM8zrYScnc+ka6N7o9nNxGRLGyFw8SPOl7FcxeOu6EbioXM8HdqxUp4tmqjstilyPLjUKdWenbdx+e7Nd4/BYsykjyUUq3C46EakH/kBPLZk5BX7Vb/RSbZv+VjrEDzAvdhdciEW/oUYRF5EWxUwpqjUILp5cWFj84qc+9Yl//fDDDw9SPEbMB91mN46AAxc3jpFsQXDxzW9++5GLewpcUGNhTvphoXbuSWMlPbP1qeVK/V1OakslQauuZ/FmbC8Qrt3FiBPEbbZLETBLXw5cmEXj4S6LDnRJYG5DUFmloQxia+05sPOjWgEc3mKYFmWdfVxasEsXs/3/MjKxUrWNLfqn2LRdFy6VJmseglWrQNZ8b6odaldbPkTPYfITASK7ULnQ3l+m04V0rDeC7lw1FwsLSyfmFxb/y6c++Qu/AaD/8MMPu67bt2CmuqvIiEG14GJ5ZeXXTp06NfOjr1yowFo9pa1EWysVlvdoFpdLEGFcGuzCsZzM5kZdrieUvg4OWIw4OW6zzYZ7/WqyV1oWV+8zg827RglUBVyUJbhBWt6NVqLdfjsn3y4u+z4uhc24OZWEJGgamu18Mx8GF5raWcrI4BlZXYwa5Vx12xz8CJh+FpVkQNJ2QbcGGNieR6RPFXNLk3tr/mLZEVXXqJ1itzvgwrAvWGORJpNsLKwWuVFUx+TM7MrU7MzXHnzw/n8Zb2298pnPfGbNABv5QF/4whfgAMfbn9kOXIwYw70JLrimYCgpcoMJtIemnNOZnFA0elZxN8uElTuSPfGFskIheLU8fuM2TCOGzW12wCIgqYldmWIH1mJO2WZcg5eUoQq5bn3dq05lHsrG/NkJujVww9xsF5fbMS7M6waJKwoKdj6tqtQjRqtyH7jmtcmlBQfssv2WP47oLTz2jTBnGpsvmuVMoa7aWWcLFLSMCSqVjIIWZedsyaTQVxysnu0quDBai4K94fkIghDNsbF+e6z98szMzB/7UfBUUKtd9PM8S+K4EYZhVK8FiGpRP4vzvp8F24iwOTuxcGl8vHbpH//jf7zhKRfdPW4QAXcVGXGKfP7zf7L4zW/+2SN7qXLBjpMi32aS5wXw80g9pAkmsgTIUnl6ubSRgc8rhJz3ptJB0ZOcJ+ySafiRZXu9ESPjNrvtIiDWY4oS9AJiuLfy7dAlpfqzUJ2Gr8vVNMkm0BaBXI/nXd3Gcbf3B3f7WuPqxu9mxo/X/cHHUPPT616QbrR2fNtdzdwHvk4EpCFd5UpvWuYpuDXdtkVfysoAbwuejzCMpE1vBhrCsolqtb+WXSyybzrI59s1cGHhd8Ef5D2KS68+gihC1Gz0O53OlUar8UKtXrvAJCmO007N95q1KPKiKOr58NbSNL+c5+nFelR/uV5vPttq1V75zd/8zRU3aW4cAQcubhwj2eIP//CLS9/97jcfWVld/tW9QYtiO/scqa/gQk70rIaQ+CGL4aXbCL0YjShHLcrg+ynCegjPrCr4CASE+OjD87aVU5nzYhBq/27b1XvE+LjNbo8IkMsa+Ox8yooYUyLl3DJlyXJa/lnaBecQf1cFCDaJrGjoqkL0IoR2dWsUcHEdV7KrnLqqr+f203APJ/YuLns7LoaUaO/cIli3y8qjXIMsjXaUbd02t3sE1O5ervJFk0Ur6Pa9UMTcXMOM+wn6/RRxAiR5JM8UdaReDblPoEFZQwLPJ+Qw7ETeMESvYa/3u6W50EWqwX7Aep7ovUqAEMVsaZbnfc/LE26dJIlfr9d9dvFm973QD6RbYJqm/SRJLs/OzX330B13/H+/+9u//R9v93kxyud34GKUKO1ZcJEh4UnrB/C8CF5WA9I+gqyLut/FZMfD4lwbc3NtTE404NVs5cKDLxSqDH7eR+BtGXARIs9roJOU9MqQ54gBcpvdBhEwIjliWSWxFoK+LPeQpBn6cSJf2RmVN43BOoWl8SiPt3CR0nuBensUC1kjWtHuSBWy1KrrWLW6/So39VH6lAzT02yyUWS5O9gOu3G4dr+ftxNP665mwOEw82ngSrQTeNwJVFrK3SiAfngbV3m6mcrTzttWx2TvxJON7ggsmC2QwsSMg9d+zoDAq8HLQwEX21t9bG71sbbex8qVPjZ7AbpJDf28jtyPTHPfBB5SWb6UzF8uO7tvRTt8I7bVEEvhksZ6fKYJMt6rjM0uv2cHbzqApmmGKNQGxWma5v1+P56amjo7MzP3xNLSoa+MjY2/2WiE60Qefr0eT0xNXZkbH1/9h//wH67eBonASB/RpY4jhQn44he/uPSXX/vGp1dXVli5mP7RC7rVMzoh7SkIwVWEPA2BdAuNYAuT7RhHl5p4912zuPP4LBYXx5GFBCKa7snlIs8QEFygq+IrqVzUkfOraXYzWLQcMVhuswMaAbvqqTa0SofSykWSQoDF9nYP270+4jiVSkZJk7IrrJXXGHIMKE1GRqlcmEuXiLsLw/UdVuJ3SoS4mdtvcIXexfPaCaKbL8Mqj4Jr784jc623gOCgnUdKfvW54i/NeRNkOa/tOUK/AR8RstRHd7OHtbUeLq5s4fQba1i5kuHSpo+NPisXDSIRpWBLzmHcKIv7w+5XLqydv20JYG/I/FnARZoWT/5sH1EUIQgC2YZf+Trcttfrod1uY3x8/NLE1PTzYRC+Ag+XsyxNwjDsT05On11YnH/x7jvvf2JpaWLlF3/xF3sHNAkY+WM5cDFiqP7oj/7o0GOP/TU1F3sEXOiBk8LEEx+ZhyTOEPlbmJmIcfyQj/vvncV730NwMYX5hTaysI/cSySx0nInaVEJAlKjJLMLkCESkOEmxogT4zbbTG4DFUE3fF3XiuNMQMXm5hY2t7ro9ROkaW66wutsEvqetUyWG8v1OgQ7y1VdBXBWtGbyHLB+FQe9H4f7fIM9Z/bn9UytY0nB9pD7hs2Qp7LyH/pNBH4dyCP0NhNcWY9x/sIWTr5yGa+d2cKZ5QQrawFSNOH52g9MjAfyHL5QammJf6sE3eaeU+VGGatbAocqwLD9ydi4j1ULfuXvbA8zXn8ILgRoZBm63R4IQuSeludoNBpYWjq0cuzYse//5Ic//IdpGv7VP/gH/+2Z2yw1uOrjuhxyxBmw98CFov3AZ8UiR5qkSPoxJtox7jpaw/vvH8ePPTiHo3c0MD3pod6IkYaxgAteMIRHyZOcsqs8Nn0wWLkowYU5PYfoDiUNQi4OV9FLrkWTcPtZOFjaJVkqgsLEvR5PO4LSP6XiUsYjF3Cx3cfGVhfdrW30+7E0LiJgtUUO+7mLi87AjaUaC2sxcg2KRuGxPNx8z+1XVpQsKLH+09ehWrh4Dq0+26pctULn4llUutx8uW3mi7AjqKXj/UkFnYQakmT7Xg0BakLJzmIPvX6IK2s5zpzdxsun1vDK6128cSHFdhwhQ6j6PNKxDdVKiZVVp8rd1FyYu624Xekdp1rNGK5eWDBhqxXcnt/bTuHcnk2O4zhBnKQDr1Wr1VjR6M/OzV05fuz4a8eOHvmvx4/f9Z3Dhxdf6vf7AGrw/aTX6XSWH3zwwW3P826LvhoOXOxbcKFi2sALKEtCQq57P8bsZIr33dPGT31oFh/8sXkszHioR11k+TpSv4+MpU3j/sDVAz5ZpiS1RMXcKugWVpR01WS3brvyzB8NoJC8jisPegPWVQhua05qt9+Bi4sAIGE30edcEzDrPaOVi1jABalRFPglBBdVu0KTsxVfBmhRBlw4Ht6IVyS3mYuAi4CLwK2NAKvNbKFHgEG3GAqyc5AWpQYw1FzQqTKQvKGJbi/C8mqOEycv48VXNnDqzR7WNj0kGWXcVG6E8I1InEcu+Uhhg/+jARdqTpJLNYJggvc3frWAxAKMOI4FXOiimYHanicghABjbGwsP3ToUHb33e9+9ujRI89OTU6+2u31uPib+763VmvWTrUbje8dPXr0zP3330/UcaAfDlyMOLx7r3KhjAmfVm8s8yUp0l6M+ekU73+gg4/+zBw+/IFFTHUS+Pk6+vFlEX+nslqs5Unu62f6FL2FR1oUV5oJFQgsjKN1AS604lHQ7S1t3SyO0r2qBCKD37v9LEDbv3HRq63WH2RmGEE350uSKLgQSlQvFv0FaVGlHoJ7GYG1eQ3l3lXRxM1Yao544rrNXARcBFwEXATeUgRycVfSvID3dwjzIVX9Bdff5fLtI/RDhFEbcdrE5fUAJ05ewYmT6zh5egurVzL0E+YNIQIvQkBAQj03k/pAmwEXTfZ2pUP34Ee1gu5q5aKqubAggjSo4WoF9+V+/BsrF0miWkILQvg3+7oEGDMzM7jnnntw5MiR/vT09Hav30OWpqnnBVearcbLzXrz37bbs4/94i/+7MW3NCD7aCcHLkYcrC9/+cuH/vyrX/306vLq//jqnhB0G+Qs52WOnLSoXh+zUwl+/MEWfv5vz+EjH1zEeLMPpBtI4g2kYi9rTH5k1UHLlEFmLOXEJYrCLb5oWnDiq26hReXCVD9st+arKxdF6wx5T7efjpfGovq9pZaZ6o/VJFxVCfrR72e7rQrBxrg7UczNtlzU+xBUbHa30e32tXJBzYWxqbXib/PJzVln3KdkBYtVNFsJubGfisE5AnKsr5T93Sh+N24/c/0Y7H3u4mlm5jCJzM0XN19uz+sLr650TQqQcBGTPbF89szinZ9aT+lUBz/wEIQEFw2sXMlx8tQmXnp1Cydf62L5UoZezHtGiDCoI2A1O8uFWsWXKPw4jIZB4Irvy7Oa8NskfsSUTe+3Fc2F3X9Yc2EF3fa9CDCsqNv+zf5MFylWLuw2WsXXOw7BxfT0NI4fP465+fm8027n5r3yPM/79Vrt8sTExGfHxib/+O///V/+4c18jv24rQMXI44awcVXv/rVT1+8uPqrp06fmvrRu0UZkKBnkFQukm3Sonr4wENtfOJj8/jJDyyiU+8D8QaSZEtFWcXiMIVVBBgBvIziJE3s2DdD1qVN1WJAUFroK/RkKjUC1cuudcuoCFHdfqVupSrQ3Y9xMVUHuZ4Kl1UbJZWViy1sb8Uq6BatnrpEaTWs6upkkxXp+qigKzNVsRE8n4oZV3XldPuZ87IEsaMArYFtXDzLGFaBhouLi8tteX1R6hPpTFztpxUt/BQBWU6mR47t4u0FDfSSGlYJLk5v4uVTXZx8va/gos8kPEDgU6dBcEF8QXChOYl97FYTvWFgIUdrtBdVxygLNKyo27pFWVG3fR0LImixTs2FFX5X08dmsyng4siRI5idnYs7nVafd7WUiAT5Zi2qn22Pt//d/MzMV3/5l3/5lRFTz327mQMXIw6dgouvffrixYt7ClwQMFhwERNcTGzjg+9v4ZMfWxBaVKcWA/1NZGlP2tgIwFBMbyoXoQEXQOZnyHyWPK3eyNqG6tqw5JNm6d1+LzoLeTmjuTC3IIq+NJl0+xUxEgC3v+OiuguzWiMe5UqjS5Jc3aJE0E1aVCr2tNLDWwCtGhCYqVecdarhMPUvmZg7WwQMSt+vJYm/+vduv6s7LVTk+MVw3NiGoawmjbqtjqbb73rxcvPTzc+bmQM3s+1unH/kLfkEF6RNS+c5XtRTeL4uF4kmk8tLwnqtiXh79QqEDvXSqS5eeSPG8qVcwEXG1/JChB4Bi1YVqOl4J8BFVdTN97W0KAsuGKtqpcT+XK128HcEF6T8Vp2k+HqsZDSbzXx2djY7cuTIxbm52bNjY51znufFaZYleZqth7X6a+Od1h/fddddL3zsYx/bGDH13LebOXAx4tAV4GKZHbpfZZ+LgM1k7CSzfspWCGR/vlYpzyZodqIrny8RHuKo5T9SSVKpMObqGNVNMDPexQff38QnPzav4CJK4CXbbEaJhBUObU1ZCLWFGpVFcoJn5FJS9O2rD7VcPAxwUMxgOPSDvJ5yG/Gx3qFy4fY7QHHRBnjUWxSkpjxALF7gpEX1sN0luPj/2XuzJjnO81zwyaX2rau6qxo7SHABQAAkQVGU7fBYlGxprPC1fOWF/gG+GDvO8cgTMdZETIznam58aUuOmDgRitEcHSviXMzFOTPHtkxKlGyJJAiA2Bt7r9W1L7lOPO+XX3d2oQFUk2gQALPlcoNdWVmZ7/dl5vt87/M8L73E44/CTcqTnkpqNSkS7EyUsKe8LJPNkggkEUgikERglyLAxUTl8KRoSgQWIdjrgs96tXpAYGFZvI+nVeWiY+IyaVELI6lcrK0DowhcGIaNlEG1p6poS3K/C5WLeJViMjS6csF8iyBDPYeUiFtrKSbdo7itBhesXMTzPH6W4KJQKPj1en185Pkj/89zzz33X1544bn32+32yPdtL5PBMJfLrQ+Hw/Hv//7vJ25RuzRfn8rdPmngQshLEbigTiLwQjj9MeozDr4s4KKOr5xuoJQOBFwEviuuD+JaLQmdrwDEBrhg1cJFYDmyui4dvMXhgaRIDRimtfqc9OdPPrehW97St+ApjIuaNNFyYyTSDk24kaC7NxhjPHLgOKxcaHDB1Skt6NbVhZiQe2Np9wF9L57Ku0Zy0EkEkggkEXh6IyD1Zln/Ufd9ekcpTSafXZGjknTrZj/VDMZeBs2uhUvXerh4lbQoV8DG0AE8nz25LGQs2tIqWpTUPyK6kq4i6AqCTviZuHMR90E/cW2F3i4utpbDjRro3e83v1fTorSQWwMOvfArlrSiJdwKRtLp9LBcLl0/cuT5f56t1f7zoUOHPj58+HDTsizfcZxwdXU1KBQK7re//e3AkBW1Z/8nqVxMOcYKXPy3P16RyoVoLj7XyoVIrlltEM6iCd8LMe6NMV918dbrOXzz67N467V5lDMKXPieI4QcJehmEqegBm8QRsjKhb8BLkiIpMjbDOjqQIAxWdh/EJP7YSQAWSeYkJE+rNibfN/9yQOPO54EpxoE8OGiXtqKtj8YSb+LTXDB9xW42NRcRE+sLU5Rcvuf8mpMNksikEQgiUASgd2OgKo3834feykuK5OPSHnJ6gUbpmYx9jNY79gKXFwb4coNF2sEF2PAD5iQ28hQsBFSGM0chNUQlTPopD8OKrRw+mHgYjIOcYeoyW7d+nt0r4s4y4TgIv5dk7QoGWbdAwAAIABJREFUag0p6LZte2Db1tg0TccwrEE2m71SKVf+9fjxl/5LNpv9+K/+6q9WDWlJ/sX9ScDFlGP/wx/+cP+//Mt7f/QkgQtVuVDggpWLcddR4OJ0Dt/4Wg1vva7AhemN4bvjDb2FJIeiq1C6C3bYlHY2liu9MCjmtnwbVqAE39N790yCgO1AxP2S4fjfk8/dH4DtWKL7iMdPVb1UMUtpLnisrutjNPYg4EJoUcotSm0TCbpFo6F/opr6PdffRNM3mQpxNe12/47mi95WNV5JPieDlMRzo9IWccTV5E3iksQluU9sGrZsfz1sAIsoX1CUalYbyMfeZDVYJsXZFHRnxYr20sJgE1y0DKlcBKEJy7Jh0zQmIG2WOYjqmaSpRZomrvtO0IFJJ/uTlYj4o2OSSq4BgzpcleZOWtGybwUrErpKwW20Y9R21PRUKuVZtj0MQ6OTyWYXLdNqmSa6KTu1Uq3Wfvb884d+9td//dfnpkwpn/nNEnAx5RA/ieCCz0hqLgRcuCHc7hiNqosvn6age1bARSnjK1qUgAtTvKq1r7QqeSq3KNKlAtMTgEGgQa6l6uKtk8idJrWJeaOaWpNA6emNi6h1oqqXOjVlU6g6dBNcsM+F1lzoJnoyywRk3HvD3q5SkcyzzQqOkAcSs91n7DraOr73m+/JuD9r98+nd9zVHFXUVvVMY08sQyoXaunIpE6T4MJNY71j4tL1TXCx2gow9pSroGnxcy7CwGP/B2FccA8EHdlsVp4RTPjZ2ZpVBP6NCT+ByKSI+n7gIv6c0Q3ydDWEn+G++B3j8RgEGNpulu/pSklcU8G/81gqlcrSzEz1X/fu3fd/AcF1x3GazX5/YDjOeG5url8qlYZ/8zd/M54ypXzmN0vAxZRD/MMf/uf9P/nJf/3j1bU10qJmPm9alLrYFTWKiVvgBXAILmoe3no9j28SXJzW4GKIwB3Bj3pYbICLSKylBN2GCLp9i8IlEqhU927FDnwY1elB78uR3odalXzuqfI3ksnAjqqbtCgjcovaQosaOpFb1GblQpW+t7vdbAq6Ny/FZL4kflh6DjyMMpncX7a/vyZxSeISnwOf5TrSd2btNKkq1or1oCiulkkHKWou0mh1TFy8NsCFiBa12grh+LYsgko2ETqwTMAyTYSSwKh+FrRyZVJPYMHEX1cv+J52ZIr3ldguddNVCF3l0OBCvncr/SoIgsANw3AQBIETBIGUUSzL4ksLthX73DBG+Xx+qVAo/GutVnvv6NHX38tmw+6RI0eG586d87773e9+oelP90uhE3CxQ3Cx1lz7s2vXnhxwodYUDAEX1Fw0qh6+fJp9Lubw1usNlLJ0ixoIuOBCgzgziCCXAIJOELSiTaseF4a2oiVdSqU3uuP2lGFKNnuWIxB1Un0wuBhiNHK3ai7kLnMfcPHF0LY9y7MiObckAkkEnuEIKEgRVS80xRXUY6qmWdQnmwIuUnB8Vi5sXLzWx4WrY1y54WG1BTi+JbQoJvu2HaCYz6JcKiFlpZVuwyBlSiX1rCaMRmzGOtyoKsSdnAQyxZrjbRf6SZ2FBhdRBSOwbbttWdY1ADeDIGi5ruuapmlErzi4cG3b7lWr1evlcvmXL7/88vnvfOc768/wcD+yU0vAxZSh1JWLJwlcqOqF6psQuAFG/U1w8Y2vNfDW63WUsi4Mr4/AG0qDPE2LMgkupHLBm4QCF3wvMLgyrZ0gFF8++UkisLWqsEnlUB24TalUbNCiCC5EcxFRO2RCbbqCbIlmBFjkb9F2SbSTCCQRSCKQROAJiABdJYXJoATd0pdCjGRZuVA9tky6S5o+YBFcZNDq2LhwrY+L11xcvRFgpRlg6JrwfGU9Wy5ksG9vA4cOHUS5NEP5xZZqBWlLrFysra2h3W7Le7pp3XZaiO3+psHHZIdugpRCoTAqlUofHzhw4P8slUrvz87O3gqCYDgZ7Ww2GzqO4+dyOedP//RPnS+Ky9OjmnVJ5jhlJBW4+P/+eHVt+c8XFq5XPn9alFpNEK0rL/0NcEHNRQnf+NqeGLjowfcH8AkeTEVrYVdNelerLt0KXIjuIuqWrGzmEnAx5fT4Am2mV7G0joLgwpC+FqqJHt2iYuAi5ja2bf+WBFx8geZOcqpJBJIIPFURkMVLvlRrBt0MlQuaitWg7GlN04NBcCF9LmhFO8DFBYKLEEtrIQZjA66vKg7z9RqOvfwCTp06iYMHDktjul6vh1artREaVi9u3LiBmzdvYn19/R693v2sZ3WFIg4u4s5RBCnVavVWtVr9r4cPH/4/KpXKnWKx2MtkMttSm+7evStc4IT6tPNZm4CLKWO2CS5W/3xh4doTBC7ouQz4Ai5GmK8GePP1Mr7x9j68xT4XWQeG34fv9SPaE68hxZ2XHhfSIIduUVx/UOBi00EimR5TTo8v5GbKRlAB0HvAhaMrF3STklu+dhzcGqs4LSreqvULGdHkpJMIJBFIIvAkRUD3t1CaDQ0u2AZPihnMIwwPlukKuBh7Kay1DVy6NsSlBQ9XbwLLTTbRs+AHpiyG7t9Tx6kTx/Hml7+EF468LICDFYrV1VX5N6sLrF5cu3YNV65cwfLy8pYeFXEr2Qe5QgkYYtPg6MXFLQqz5+bmzjUajR9//etf/9+y2ezoi9LU7nHPqiR7nDLiTyy4INfRMOC7PoYCLoAvvzaDb7y9H28KuHA3wAUpTwo8KIChaFGmAhchaVH8pdykWNlQpdCk98CUU+QLtJm2lFVUJxbGKegej+gWxcrFOBJ0a8cbxdrdvvN8TNCdgIsv0BxKTjWJQBKBpyMCqkq9FVwoSpSqargwLQeGZWPk2VhrGbi8QHDh49otA6vrJrwgA8NIITQN7KnP4uQrx/Dmm2/g+SMvSuVCgwvSpggu+Pv69esCMAg6BMZE9rXSyM7z5EUQEhdt68qFFnRrYKEdoWht22g0ftloNP7v73//+//70xH/p/MoE3Ax5bgRXPzzP/+/76w1WblYKD8xtKgJcNGohgIuvvn2gQhceIDfh+cNhA6lKxOyBqE66m30shBqVFS5METwHcCUcihvLIlFaGIRunmxqBoy7WWV5oJWtGNNi5I+F+zQrcFFVLuIWRmqvyTAdcrbzwM2u98tfNId5rN/05O/hyQWDx4jRWO5vxPZkzbCO3UTfNKO/1k4nghYhIr+quxohRQVgQsubrowTQUuWLlgR+5LC0NcFnBhisDbtAqwUzl5XlRKebz4whGcOPkKZufqcF1PwMXKyoqABe0ItbS0JFWLfr8vFQe+CBZImeKLWgy+dK+KhzXO42hwHwm4eDzzMgEXU8b5P/yHHx342c9/8sdrq08KuFDJmVQZDMDzWLkYolEL8NZrFXzzq6RFzaOY9RCSFuX3N/QUYhAq1U7xi5Iu3VpzoUx9gqjHlBZyaXChrUUf5M2uXYHiPu3J5zbdkp6FuGhYMAkuWLkYRk30JsFF1NV143rTic6UF+AXZrPo2tq4M8eSwQ0sFr9tPyyh/jwA3OQ5PGzwdnKMsfOVj02e/3bx2O5+9bBj2o33txvbye952Pl9luOKX3P3+/dn2f/9PhuvTm43Zg/6zu2O82HHHre3vt/ciuK87RzajRg8nftURChCCQPSEzVaTBIA4Cu9BcGFZbF6QVpUGs22jas3HVy5EeLGXRPtfhqGxX4VrF6YyNmsHtSxf/9+ZLIZjJ0xur2eaCsIFjTtiY5RFHaz6kAnKW1VSwCie1XEQYZqygft9LSFDsV98JXJZAguPqzX6//x7//+7//Xp3NUno6jTsDFlOP0ox/96MA//dNP/njliQIXURNiGPB8D8P+APWaj6+8VsZ//9W9YkVbzHkIA6254MqDOmEzIB1K3+gJLiJKlHjLKSta9aOTm51WLpLPqfjt5OH4sIf/w95/HN8Xf1jHwQVpUQ76Q9KiuKK0CS4UT5e0qHiHbn0uO0ksp7xYn/bNNi4+uSq32vhuoY5pIB9P2HQ849ff5xDjHVkM6/PcLtGePPbYOd9Do9PvxVe89T0sfj97XBNk8jgiG/CN++p24/Kw8/s0Y6mP42H3j0+z7yljqefDVNTHSfA8+ezZ7jwmjv2ea2jyOGP3onuuqck5M+U5PoObaZWFSep1wMVM1eNCfge0tCe48ARciKDbzWK9k8b1OwGu3zFwc8lCp5+Cz6Z7hiU6DSswUMgVUCqVZHF05IwxGA4wGAy2UJ0YznhTO91QTzfE0928CUgIRPg73hBPRpHULR57RJ8iQKnX62cbjcZ//P73v/+/JOXz3Zu0CbiYMrYEF//4j//8zlqz+efXrl0rff60KJ36q87HnudiMOxLnwsBF28rcEFBN8GFRytarjYYUquA5UthU/fXVFqLqBKiO3QnNrRTTo4v1GbxRFALupXmgla0g/4IwzHBBfmwtAiIC7rj4CKe7O1iUvO0js2Gi9b9wMUksIgnsvF43i9x3+XA7Ahc6GSOx7odBTN+PvdLvjd1QFtpP59XLOLjExuDhya9Dzu/nY7ndtfc/cZ+p/vewRyaGlzE47aD/cd6MajHWhxkb3d/2Q5c3GfMdnIYz9i2ClyoF38CWPLiX1S0WImnW5SD0KBbVA6dbh53VizcWrJxe9nCWifEiDRZzxdtaDD2YBsWUuk0AvhwPBeu5200ytOVCwIC3ftCayjo9sTqA4EGKU5a/E1woV+kSckUiGi424CLT+r1+o8OHz78P3/3u9/dxUn/jE2GHZ5OAi6mDFgCLqYMVLLZMx6BBFw8lgHekhzFbtMbq6yTSdg2q+STCZdOuqZaPX4sZ7n5JfHk855/T4KL6GNbzmOyKqYBywNArDQT3a1H4MPAxeTx6ePcbqz5nj6/T5MLTXuOuwjytwOb9439/Y73QecxEZct37dd9Ss2v7e9pj5NnB/zNfMYvm4DWIQB+UYI2QiPzpKhAdPgwmYEMAwHMNLwgiIGozJuLoa4sWjg5iKwvOaiPxyLtoIi8NDxldMUXS5Z+TANZLJZWsSyB4VUGWhN2+12N/QUAmwisTdF2QQY/E2AQQDC93QFQzff02JuDUC4TVS5uDg3N/efnnvuuf8pARe7N4mmvevs3hE8JXsWcPHP//IONRdJ5eIpGbTkMHchAgm42IWg3rvL+6383xdcTO5im+Ro6tXjx3KG03/JQ2MRT7632+3nEYtpwMVDQrAteHpKk94dgYvt4vKwisaDwMW0cU4qF/dGKqpa0OBlA1yw27bqqi0VBXnPh2nnEIQlDMYzuHpjhKu3PFy/42O5OUZ/MIbHSoRpgv32KOBgsu/6LrL5LOqNBl544QXUajXRWdy9exd37twRgEFdhaY7EShoqlS8isF/6+Z7pFfxM1rozWPUmosIXFyKwMVfJuBi+tvwTrdMwMWUEfvBD35w8Gc/+7loLhJwMWXQks2ewQgk4OKxDOpnSqgfkEzLgvlTeNt/aHJ6v+Tz84pF/Hhi/bl2QhfbVl+TgIvtr78EXOzKfUmqe3wpi1hVuSC4UHo7/WNZBlLpIgKjjF6/hHOXWrh4bYCF2y6abRcjx0UQhlJpsGHBDFiJ8DF2x6hUZwRYfPnLX8b8/LxULS5duoTz589vuEURHGgalNZa8HhYvWC1Q4u9CShYudAaDO0+FQcXjUaD4OIfvvWtb/3lt7/97SDpvL0rM+ceq43d+ZZnYK8EFz/96fvvrK6t/VkCLp6BAU1O4VNGIAEXnzJwO/vYo2wuOJnQ7hq4eNjq8s5CoLaOEvNHFY/HFospznUqADnFfh60yacGM5/xeyc//nkdx+OI8SMO1RO1u0j7xb5Xsi4hGjoKum2pXoRSwVDN6dLZGbh+EatNG786s4gLV7u4teRiOGYDPWUYIxqKwBAzmZD9KgJPqhYnTp7A1772Nezbt09sac+cOYNf/vKX0qWb/03QQCoUP681GfytqxcEGDwG/nBbVi9YASG40GBE06I0uDh8+PB3ksrF7s22p3AJa/eC8aA9a3ARuUUVE0H35zMOybd+3hFIwMVjGYHdSqYlQ9it2/5ugItovj0KStdDqx+PZWQ3v+RxHM/nldQn4OIxT6Zd+joNLmj2IvjCFmBBgCFtjAwLlmkjlcrCsEroDdO4ecfFh2eXcGWhh+VmgAA5hCbNPyiyZvYfitMUHagMy0BjvoGTJ0/iG9/4htjTEkx8+OGH+MUvfiFN9JrNpoAEAglWK3QfDH3GBBwUeGsdBv+b1QtNj9JN9/g7n8/TLUoqFwm42KU5E+12t54yu3vUn8Pef/CDHx/86U//8Z0EXHwOwU++8gmKQAIuHttgfNaE+rGv2u7kcbKTbWMA49MCo8ceiylmSQIutg/Spx3j+4X8ccR5iuF+KjeJwIX01CK6MFgd4MuEzwqEmYKdysI0sxg7aay2Qlxe6OH8pSZu3Rmj1TVg2kUYtiXgIgx9hF4gZl6macBO2UKFOnHihICLAwcOoNVq4aOPPsL777+PK1euCLjQYm6CizjA0KJtAg9Sowge+Ju0KF29YCVD6zY0uKjX6//p0KFD1FzEOItP5Qg9sQe9kzv8E3sSj+PAEnDxOKKcfMeTH4EEXDyRY/TQFerInkWe8E/CbX8nVY4d6gweGgvtHvSkxOIRz6iHnv99vm8358WnPaaHhWY3j/lh3/1FeD8CF7SpDyjcNtIwwE7ZpESZsFN5pDNFeL6NtXUPN+8M8cnlFm7cHmJ1PcTQScO08zAsVi4IUAKw5MGrX9vManDxO7/zO0KLIrggLYrg4vLlywIupGZi2xv2skr/oQCP1lWwesHeGXxp7QUrGLqTN7cjfarRaIhb1Pe+972/TPQWuzeJn4SnzO6d3SPccwIuHmEwk109xRFIwMUTOXg7Sd6emIRMP374O5bw3/PvHVqkPpWxeISzaifnH//a3ZwXn/aYHhaW3Tzmh333F+F93f9KwAVgGSkYRgq+tOu2kc6WkclWMBqbuHmnh4tXmvj4/BqabWAwTsMLczDMjKxnCLBAgDACF7oCsWfPHpw6dQrf/OY3sXfv3i2VCw0utEsUQ64b4+neF6xq8G/UXLAyUSwWBYSwWtHv90V7oTt9R+DiAisXBBdfhCH8vM4xARdTRj4OLq5fXygO+n2LF4tG03FPZX0B6ItAf8X9LgrNCSTC1i3s9YWjP6MvIN0YRu9T/KZNlih99Ptd1Gc8/NrrZXzr6/u3NNHz/RF8ov2o32/SRG/KgU82m4hAAi6evClBusJm0yihL8QewhvHSxGlXP+7dduPg4CdfIfeVt+d4kBDzmTKkEfbRbvT90odj3t2Ipvv5DinPIwdbTb5/dOeq/qS+LltNg3TEYsGfOI0J+Ox8Uz5DIm63ufk82kjFA8FF/E4TBsD9Rk9nyfnffxYoktCbc9msvKHiOoTa7i2o6H7ImwcAxesVpiit7ARBBRyp5DJlpHKzqDbM3B5oYlzn6zgzLkVjJwsvCCPwMwKlUq16KWqmy81L3WOQ3Dx6quvCi1KVy4maVHclpWOSXCxkQcFKhej7oIAg0CDY8ycigCDFQxWM/je/Pz8hUajkYCLXZ6/n/eddZdP79HtnuDivff+25/QLWphgR26B+ZOwUWcN6i7RmrnA058XghE2/wbLyTtz8x/a89mXQ5UFxnt3EJYti2rAr1+F7NlB792uoLf++0DeOt0A6WMAwQDBOEYHm+qCbh4dJPiC7mnBFw8McMeS9h4z4hzkeOLEZtJtsrT75sAbnNi2yWv9z9/lULoBG7aODE51F40ssQZ05pQABpPDPU+7wEO0Wf08epYcPv7xSIMwh3FYtrzud92cSGqOifltLP1Z2cUML2opWO+HR994zuEliJPjo3f6j0uUBmS9+3kZ+v5bAKCncyvyfHUyaP6++Z8im+3Zf+xOOpnqd5WxYL0mU0QphJatYquYxe/dvRn7wtIdxKgZ2HbCFwEoADbAgITCOnYZMG0M0hlijDtEtZawIXLazh7fhnnLqzBRwmhkUdoZET0rX4CdW1H4ELnOaRFsXKhaVEUdBNc/PznP8fVq1eFFqXHKH5dx+eKfp+ggvQovgg2+HfujwCDuRX/Pj8/f3F+fj6hRe3y/EzAxZQB/qzgQoMJLUjSFwYrFXE3g/hNjX/n+/Ryjt9cdUMZublDuSfQM7o/6Enl4q3XSvjdr+7Fm6/NoZgZIwz6YOUiARdTDnay2QMikICLJ2Z6TICLrSu1KnGW/0V+9PFEdNpzeOiKdGxHMdv7LbufrOBuTSAffiRqZVo9qu6X9MW/e3Kbze9XXYUnk5KHH8FubLE5LlvP6+HgIl4Bn0yGJ+fA5JFrLKPBXLSAL5t9FlBwP6ARf25tF8XtxjO+L8XTvxe4yLFGi2v62PXnts5ZNXfiz0x1nluRVPzc49vuxsg/bftUNQe1eIHAhhFSnG3BstIw7Dy8IIfFVR+fXG7ik8vruLowQIACQkNVLRS4ILCIYv4pwYXWaGyZH1Ew9ZjHqxfMm+Lggou3BBd79uy5qCsXieZi92ZjAi6mjO0Pf/jDQz959913Vlc+feVi8qEQr1oQRGjOYLlcFlChaVIahesyohYwKXDBEi/g+x5G4yFmy2O8ejSN33yzhJMvF5FPjxD6PQEXPreXhANIaFFTDnyy2UQEEnDx5E4JXTeIUvEIXPC/9Ir19BSjnZ/l1sQ19nldLt0KOXbwBQokxWkv8Q9LYqj+T4EQ5p3kYausPaoQSPbMNfpYLGSDHRzHzjadrK5s5shq9VxXLu5NsPUxbX9sugKunwfTgMbNhJtfa0ZUIq7e68rQzqo48QR+EpTcez6bFZrNeTgZyweNwzZ0u0imw1joOGxXGdpuxNTxxgHLJlVKP5P1Pnc24s/m1pvgQlUujNAW+1nDTiNARkTbtxZdXLjSwiX2trjjwTfyAMXfBBYC6Cnijqho+rIUwGJhz5SVC01BnwQXanFVARfdWI+6C+ZN/NGVC+ZTpE3Nz89fisDFdxJwsXtzNgEXU8aW4OLdd999Z/kzgIvtvopAgZQnvnhBkH/43HPPbbSyZylPN4iJN5DRFxJ5kOx8ycqF6zko53p4Yb+Dky+FOHIAyFoDoUX5wQgBNRcJuJhyxJPNto9AAi6exJkRf8DqpFUnsMrZZTNhVX/fraT6YY+U2Pc+lIcfRTqmjZispGxXWWGCoalQ4p4pVJhN8bgOxWYcHn0stku41bFudjUWeHEPLSo+u7avYmy3SPWwOTmpOVBzhFUBHZedcaIeVNG6t1KlqjQPBIcb83FnYxEHFzoGmnKm/3uaGMeB4E6qdQ+L+7PwfqSWEOocfAUubCsFM5WGG6TR6Vu4fnuMi9e6uHp9iMVlIDBy0g9DXXuyvBHdc7i3iAYpVM5HCy74fVykpWMU9RX86XQ60vVbgws20UvAxe7PzIc9CXb/CJ6Sb3gU4CL+0NMPPK214O+5uTm89NJLePPNNyUqWoOhBUoaXGy5+RmqY6X8L/SRtZqYK61i/+waGjM9pI0ejHAIGG5SuXhK5tqTfZgJuHgSxycOLtS9RYsfNzULmyu2mw/6R3sum/SlycR562p2LJEVDrZWYN8nsdxYXd9MxuMJY3zl/t7VfGV4oas39ybZPJaHU5F2Gid9fHGqjkq6lZZO4F1kpXl/kLH9cW1doVe0ofj33QtstqeUqVhpsBPZhO4QdN6P1nTv+G89hu2OWYGdrTSo7QDCdt+p46m2V/PwQdWHze9RMX4wANnp6D8724vLk5qt6hry2V3bQspOw0pnMfZsrHcNXLvl4NK1Pq7fcrC0YiAQShTnOrUaW+83nxVc6LGOV6ziuipWOMj+YN7EbQguqLlg7wtWLggu6vV60kRvl6dpAi6mDDDBxb/8y3t/srK6+mcLCwvs0L1jQXccXPBr+d8aXBBI0IaNwqbf+q3fkouAFwz/Tu5g3JUqfuOm5kL9hFJ9TGEFpfRtzGRvoJxdQ8rowsIIhslSpSFM04QWNeWgJ5ttE4EEXDyJ02Ir5UavFKucgKvTsnoo/08tQjz6hFoDGpWNbB4PSwdKQKwX6VUSqROWiMoluQvTjk2Kk6Jmq9RGOwLdLwncmnAqGpg+Zyb0WtRL0bKKgxb2MhYaYDz6kY0DCXXfViLjTbCzHYCI06K2Ai45dPH43xQkq+hMUo820vKNZHvr2ekxUJ9VIvrpgdaDANIk8Nuk5fHc48fFeESpawz1baFwRZs/sMATATVdxVDAQj8XN1MctV9NSduMsbJI3fyJm6Y8+hnxdO1xE1yoqxAeYIUmUuksrFQGI/a36Bi4dtMTcLFwy8HyKvOMjJrrJsGFmlcbNTJWUqOrmtWQndKiNLjQOZTOqzQ1irlSpVIRcMH3dOUiARePd+4l4GLKeD9KcBEv5WptBX2Y2Z3y9OnT+PrXvy7Imz8EF1rIpC8qtRKnH+CKFsUr17IM2OEycuZ1FO0ryNtLsLEJLhJB95SDnWz2gAgk4OJJmx5bnYei6oE8wKMEMg4uxC7qUYMLvVJsAeGmO49K5mLzJdJFbBV+M0nWHPhIhB49lfTq8mQVYLv4b67ma2Chk22dyOtYbH5aGSU96lhsPbqtSbimaCkTDqG0RlzxzYQ8fn3dCzwUuFA0t3h8tore4+Du3lV8PSwC3DQQ1CvMG6vMD57l9wMX91aU9H42k/14RUHPkckEXwGxzfREg5DtjuqeWETgTT8jNW7ZWi3ZBLvSNTra6EHVjiftun8cxyMzcGMYTLlcCC7S6YzQokaejWbHwtVbPi5c7WPh5hjLa7S8zwAmDRR8ARdKHaoghsx7GRwDpvVowAXzKD2GcXChKxekRTHHSioXj2PWqO9IwMWUsf7Rj350+J9+8pN3VpYfTeVC3zg1uCCqPnToEN544w187WtfE4oUQQQviMkb9hZwIWImRYsi5mDlImdcR8G+jJy1BDtsCy1KVy4SzcWUA55sdp8IJODiSZwa4kG/Qf8xEPjxaoF3JAgrAAAgAElEQVReMY4oIOb0K9TTnasGNLR+jLsxRZnrpMaDiSz525Jo6FXjTXqK1kJsSZ6j3gSTvP048NCPNOaJOhbUOChrfR0PBT7U99LyW1VWdkuDMkmL4vHELVLjQlR1/A8GF/LQpmlPBEo2k/AN/kpUFdKP9k2Nh64KqWxxKzWL8TEtgrudxWJSn3AvZUuDmzi4iPea0A5gm9UDVXW4lyK3HcCYpFFtUr0UcJvUXyiAEa9qbdrS6rmeUKS2XvW6psVxsQIDFiykUmkYloWxn0arl8KV2yE+udzD1RsjLK/ROIaVC4ILD5bhK3BBdy/R3nx6cKFzn0khv6ZF8cjj4IL/rQXdzKUo8m40GpdpRXvw4MHvfPe7393ZhJ/uhphslYCL6efAowAXvNj0Q4HVCG01qztJHj58WCoXpEU1Gg15CBF0PAhcmJYu+Qfy0LHDFeSt6yilriJvL8MKWkA4gGF4iaB7+uFOtrxvBBJw8eRNDpXAKToHE08IuJBkwLLlxYRKbK9DD8JteKQ6AybsTOKZFFrih29ZpESYMKM+CqTcBELl0a9IJyauThELO6Ju6QR3EwTopHuayCtKjLpnKiARsDgh8bFg2ynZCQ0wgsCLKhe7Q4uaXN3nIpDqNMzxUBWVeFI0LbgQY9AJnUWcisbzVK8okQuC6FmjaGfKDn1T+6GbyYWhhxC6kvPgWE8CP711/LgUiOL3RNUjzksuhGldBWlw0Zhv7UvCVehNoLW9riOKVkQP0yBrM+aquqNpaLoBG+OtYu7HdCr3aj0SgLE5/gpc0GfNgBUqcEFBd2iZ8MIsuqM8ri8aOHepJ9Sou8u8ojOKEmW6sBCBCxlSAz5M2d+nqVxMggs97vo64vta0J3L5eQkJt2i9uzZc5mC7r/7u7/7HxO3qGnuqZ9um6RyMWXcHgW4kGsrKr9uBy5YuSC4+OpXv4p6vS4PAXaW3HrjDbZ0qqTmQvZpcLVOVS7y5g0UCS5SS7ACVbkwI81FUrmYcsCTze4TgQRcPJ6psfXWrCgFET99i8uSWrE2hPpkKchAa+qQiXQBqVQeqbRaRQx8F647hDPuwBA60GYFY5MFvTWp2Hqu6pgU4Uqpt3j/CcDvtREGKZgG9WFZZNIZWd1kIs3eEtLLx3fh+6789lz1O5TM3xcPfFIoDFIoIhoFglAon0KokCyUiaoNAzo553u+SohDZ0NLIgn0RvLOBJ7dfbOwUzmkMxR5mvADuvSN4TpdIHTlGNR66r0r5p9lvONUEMbKtDKwU1npEaCS/wCuy+MYxo5BNRvbcNiZ6JwtLR4ibpN2BAuE4cRvs5FK5eTF7wjEjZDjPobrOkpga9pI2RnYNqkr7EOgjnI87iDwRzDgbcRCz8INhcKEwFdMbeWAYgJ1w4JppWHZWXkxHRWg6HvwvQF8fxwBOwIgGxaPhcfLpmeBj8GQJiQEwBzX6LXx7IzY+pHroXqmqhFSBQ81MxkPAl3LysG2GY+MzFdatnveEL43BMGUzLsN56xHO/afZd48SZ9VM1GBC5NVQY6oaSM0LQRGHkO/iNsrNs5d6uLC5Q5u3HYRIivTyrQ4lwgnNmlRQWghiCqclmlgfg+b6J18aBO9SXp4HFBuZ0VLCtQkuIj6XLBy8Q9/+7d/+xcJuNi9mZaAiylj+6jBhRaNcTVRVy4OHjwotKi33357gxZFcCHlRVkFUitdmhfKB4y6iUYPfTNE2lgVzQUrFzl7CVbYgQmCC1+5RSWC7ilHPNls+wgk4OLxzAy12itXt6wdhAiNYPMl6SBtIQ0YgXrBZJLP5IoP/Swy2T3IF+rI5SvyoPfcIUbDJgbduwiDIQJJyAOYZgCDtBi1nrjxI7WFjeySnXmZVjAXJRjw4IesgaSUM4xZgGUWkUqVkEmXkMsWkE7lYDPJNFNy33KZzHsjeJ6D8XgE1x1FieYQYTACwhFM8OVKcstjUhQKC4Fpw7TzsFNlpKyiSpxDD54/hOt24fttOSeAK6VCPoo0DYxJGqn0DLK5WeRKNeks7Pk+xqMORt1FeG5XPmsyqZZgRxStmPBUBSUCd/dMAC0330xOeexRyitRDZACrCzS6SoyuRmkMwVYVgqBP8Zw2MZg0ETg9QUkMakm0CKfS9I66UuhqlKMP6tBitZFECIDAk/ARQqmVUA+X0cmOwM7lYfvuhiP6JTTxmjYkn1bdhqZTAm53AzsdBlgLAMP/e5djEdNhF4PJsawJPFWybscCaeAITWoyNKcUeZqNt/YBBehmYGZLiOd5dyrwjLS8F0PrtOBM16C5zThuyOYVh6pDLerIZWrCcgg8Oh2l+FzTLwBEIEd1T5c07aiK0Mmp+rZIdPUUNUxwk0er8H9p+eQzc4hm5uRgyewGI/WMR6twPcILB1YUulS46uejwo+b9sa/vFc/E/UtyhwH8WZ+YdQsG0BsoZdhIcKlttpnL/YxtkLTVy+1pfu3KrHBRkVsgQq8ZXFgtCWLt9S0TIC7N27R8DFb//2b2Pfvn1SaZjs0M37B+lOunKhA6QrZfq3bqLHqgWNcJhfdbtdDAYD0a9qcEG3qO9973sJuNjFmZaAiymD+6jAheak6kZI/E0uICd/HFzMzs7KhcQLQviwEbiQW2BUVlal24jjHKUVGXMNeeuGCLqz5iJsowvTGIkVLasWkR/LfZvoqQeo9pRKpseU0+MLtFkCLnZ/sPko5nWtwINFegdTJib0louAIEMYBpZ0yzV9S67n0DTgh4FK+O0ZlGdOYqb2Esoz+2GYPsbDdQw6t9BrXpTkynF6CAJXdAcWU3hSRSSBUxmlJGlcqmQSQGDh27Akz+C9ZISR58NBHmGqinRuD/L5fcjnG8gzic+UYRlZmMjAMtQKoh84cPwhgoCr6CM4Dh/4XYyHa3BGTDjXAL8JMxzACj3YTO4NG66RgmflkMk3UCweQiG/D5lMGY7TR2+wjE73Jkbj6wj9dZjhkDUUkrMQBqzW2IBVRiZ3AIXKYczUn4Odr2DsOui1lzBqXsWwewvueA2GMYJtK+tMJu+GiNMjfUKU0CvAFV/hjhLcCABGklVYXFlnBSkI4YSm+P6b6RryxcOoVA8iX5yDbacl6e/3l9Dr3EK/dxe+y8WgMVKWj8B3VC3CsKXiERLNBYBtMUlmFcIXQSzngUtdiZlDurAH1dpR5Av7BIh54xEG/SZ63bvotK4iDF3Y6RxyhTpmqodQqByEmSpiOOzJ+731axh2bsIKOsimAqQIXJxQLUylTIQpwPFdKZOzIkFQa3sEGYoC5xN8WAVY2T3IlV/G7NwRpO0C3NEQ3fZ1DDtnMepfg+e0kc7Oo1g+hGL1BaSKB4Wn73oDDAc30W3dgNNbRDhah2UwDlxU49hE/TlIr/J5hbChmyVx4lz2Qo+tGBDQKjVTQzb/AgrFF1CuHJRriVW7fu8Wuu3zcIZ3EPp92FHiLE8+qeyIqEXAXfKjc4yIdhmwyscFCVajUrBSZVh2Fd1xHuc+WcOHZ5dw7sI6QqOM0OACgCkNug3ReQWS7Id+CqbJyp0t/bf27duL1157VbSmGlycOXMGP/vZz3Dt2jU0m035HOlOOg+K51F6wZXAgoCCAIIvzfwgtZyLtBpcNBqNK3Nzc//w/PPP/0Wiudi9GZ5kj1PGVoGLd/9kZXn5f/i0VrSyuBIJExNwMWXgk82esAgk4GL3B+T+4CIwXfgmwQVhgAIXXDm2qHcIuebP5C4LI9NAZe4t1OZOSjLLB/t4uIpBewHdtXPoMyEfrcH1hrAtHzZXtLliLkBGVTh9rlFvgAsLhkdKEsEHk0tPkn6k67Bye5Eq7kepeBD5/DxyuRqyqbysWBuhenGHhD1+6AodhVWHgFUHp4tBfwmD7m30ezcwHtxA4K7DCsZc64dp5hBYeYSZKkozz6FaPYpy+TAymSr6g3W0u3fQal1Bv/8JPGcJodeB4buw1Zo6EGZgpWeRKx5BqfoyqvMvwSrW4HgOuuu30bn7EQatq3BGSwB6MC3FCFcqcNJ9WPngCisflYRbEbiQ/hycCQoEyr1dqj8UripoKFWkIFRxsouwMw0UKy+jOvsCSuV9UuEZO110e7fRXr+C1vpVOMMVIOgibXlA4Mm+uJbO6k8o3KdQkmFWGrgizC/yQwNumIaZrqI48zxm515FoXhIqkihN0avu4j2+lWsrZ2VykA6U0SpvB+zjZdRmHkBZmoGw+EAzeWP0Vn7BIP2VRjuEtLmSIBa6BMcGQhsE4ENOHRX4iyhiQBtSX1Lfot4nqvLmTmkS8+jUHsNtbkXkE0X4Y/7aC5/gvbq+xh2zsN328gVD6BM8Dt7HOnSS4BVgOv1MehfR3PlAvrr1+D17sDCGGbE1CfwU2YAkY2RSES01XIIl6BYjjWDVGE/KtXXUKmeQKl8SChXBLK9zjW01/8Nw94C/HELJqt30cIbdyfMgGgcd/9af9K/QYMLUtiIuRyhqqkKQhqmXYaVmsHIzePKtQ7OXljF2fNNDMYZ6YHhBaS9WTAsVjuVlib0WLFTlbhU2sC+/Xtw8uRJARf79+/fqFy8//77Ai7W19cFXMQ7dE/mUhwzgg8NLPhvLsJy0ZaLtwQYZIiwojE/Py/g4vDhwwm42MXpl4CLKYObgIspA5Vs9oxHIAEXuz/ASssgBI2NygWpKD4C0U4xwdXgwlQiy4APaxMelwlTJaQKB1Ft/Dqqc6dQniG4COEM1zDsXke/eR6t5iX0urfhuC3YlgcbrkrgpD8EXZ+YtIYILV3FVJWLyEMSsEyYmSrSxUPIlJ9DpngQhcI+ZLM1pNNFpKxIxMulbH5OZQNio6oSuQBhwKrsAKPBMrqd62itX0S3dUES/dDtIR3SXjsHI1VFKr8XM7MvYXb2FZQrz8HOzGBIcNG5heb6ZXTaH2M0uAlvvA54jiTgJusXXM3PNJCvHEV59hhqe47BKszC8cborN9E+/YvVCVneAdB0IZpkZLlk62h8teQJCsuvU6Ciwh8xMEFR03AmSJCSfUnCOGbacAuI5Xdg1L1GGqzRzEzcxjZbF1oXQQXzbULWF35BMPuTYReExnbhRGtngvlg8mcVFOEDKcoWsJGMuAGJnyjhHRuH2qNV1Cvv45C4SAsO4fA66HbvoHmKvf/IVx3IOCiPHMYjb2nUKodg5VuYDQeY23pDDpr5zBoXYA3vCrVCxserMAWl5+AfZlYNYmq5MRXpBRZngkjUCvZRjqPdOkA8tWjKM59CZXaIWRTWfjjNpbvfIS1u++i1zqLwGujUD6EGcaifhLZyisw0zOSvA4Gt7By92O0GY/2NVgYCPjl/DQYA3MTTBBwBb4aLJqbECKTGBeYeQFOs40vozb7KkrlA1IpG/YX0W1fRKv5cww6V+CN1mAEntLo8BwjIwDGOUmO5KLdANACLnxes57oPkMCWrsAK1WBFxRwe8nB5asdnP2kidVmgM4AAjCY6MNUlVcxVggyAi4IvO2UgT1753Hy5AmhRdGOn7SoDz/8UCoXCwsLAi64GMvvjLvDxZ3Y+G9WLQgedPM8ggkNLggwCFD4XqPRuBqBi3+fVC5272mWXD9TxvYHP/iH5376Pq1ok8rFlCFLNnsmI5CAi8cxrJrCyGRfuaUqzQVpG1vBBVePQ5B1ICJJKwcrN4dc+QXM1N9CpfYKiuX9csikojj92xh1Lkny1mpfxWi0iJTlwIITJW/k9GdkX0yMDUu5OklSQCEmkwLWBcjtLx1EcfYoCjMvIlM8gEyGvPmcWlkOx/BFX+FCsWjokpQWITG1BuqHPGofnttEt7uA5tonWF89i0H/FnynDdv3YZk5pDJ15IqHheI1WzuGUvkwjEwJ7qiDbveugIv19Y/R61yHO2zC8Gl/ye9U4CKT24PizDFU5l5Bbc9xWPkaxu4Y3dZ1tO+8j27zPEb9m/D9FgyTFBwFLpRQmWv321Uu7g8uNjQTBkXsIQLaclplpFi5mCFV6Dhmqi8inz8gse33F7HWvIClu2fQa12G5ywiazsCGgkoxOHLVKBF1A8cF2Z6FKaTROWlYdh15EtHML/3ddTnXkM+v0dAojNeFrpTc/UcVpc/gDPuwk4rcLHnwBuozL6GVHYfHDdAa/UCuuvn0W+dw6BzBnBXYAcjpA2uAlvwDQse6zoCapT4nkm5SXmIZyMIc7CyVRRrL6JcP4Fi/TTyxQZsC/CGK1i69SssM97rn8D3OyiX92Om9iJm5k4iX30V6fy8AIfxeAVLtz9Cc+mMAD8zZK8mgl9OcoqwlfaCVBseA/UzBMPUkvhhRhyMQquMSu0Y5vd+BbP1kygU9mAwWEOvex2d9U8UuOhdhUc6nO8quo2pgKToNSJ9y+O41p/s74jTojS4iCoXBqlNOdFdwCxhvWPh5t2xaC9u3OphpeliMDJgpzICLEKBpUCKegzYinlmBJifr28Iumlqo8HFe++9twEuJisXcSc2DTwo4C4UCvJic2JSobTWgkCD2/G9CFz8+NChQ/8uARe7N/sScDFlbAku3n//3XeWlhcTWtSUMUs2exYjkICL3R7Vza64ittvB5p4A8VpF3MeRZ1iZUPI52KvacNKzyBT3IdS7ShKtdPIFV9EOlOPLGGHCNwVeL1ruHv7Q0nmyW+3rIFQTyStEopJFuLoQvGmgAtmAUokHQR0FyrCTjeE0sJV59LMS0hnG4BpiwMUqT5MEMfjFlynD9dxxJ42lcoinSogRQch0xK6RDZL56cehoO7aJEa1PwEw/4deOM2zIDCZroa1ZDJ7Ue58jyq1RdRKh1EOlPGSChFS2i1F9Ba/wSD3m144w4VJ1KBERGqmUU6N49i5RgqsydQmz8OI0dwMRJwMVj5BbrNcxj2r8PzNLhQn1emG6RWWdIQTFm1alrU/cAFUQmTLwUEvCCAT1qYUYBlk571PKpcrSdIKr0E005hNGrKua8sfoROi1qAW0gZA9iiJRCbJaGhhcziI3ChVtkt+GEKbkih+wGUyi+jsfd11KqvIJuZpfcw+r3rslLP/baaH2E46oqQulA+jPm9X8LM3BvI5p+T/ZCO1G9fQm/9DDrNX8Af3YbpD5C1mHTb8EO+lLZH7IzlPAksqG0hACkgU9iPmfpxlOsnkauehJnKiRW6M7iNlTsfYn3lQwy6Cwj9HrK5ORRKh1CuHkdp9g0UK4ek8/PYWcfy4jk0l88I8IO3BovCa35n6MOPXJ5gBSygic6IjDFDQHEWgUGqTgPV2WOYa5xGtfoyMvkqup07aLc4x86i0/4VvBGrRG2muVHXdmUFIP5R8dvcbl/wT/z+le5IVS48cWUTMAYboJ7KysNIlTDy8mi2LCzcHOHCpSZu3u5ireUCRlqqrkKHZAWC+iMjJQCZ+J2VCwq6v/nNb4J2/AQXv/rVr/Duu+9u0VyQFqUthVVVkbRDVbWKVy1YvSCw6PdpZMAFDjqE8bhDqVzU6/Vrc3NzP/7Wt77177797W8HiWPU7kzABFxMGdcEXEwZqGSzZzwCCbjY7QEmeIj8ZeW3TTcoWUmVNXWEbEQVgQtl00NwwaQrhVSWvP4jqDZOoVA5gVT2IAyzLIm2TcpP0IY7uIHF27+S1Wyu3ppGO3Jp4t5JPcgJxUr1ZdDCVqXzAPIw7ToyuecwUz+BmdnjyJcOw7ZLYmM6HK6h072NXn8Bw+Eyxk4LnkO3OkOqFrTGta2MJJHpTA6ZbJrEHozHTfQ6d6SC4dKxyB3CIgWGegXkYFgzKFUOYGbmCEql/SLoHox76PSW0W7fxKB3Ha7TBPwB7ChW0tDPzETg4jhmZk+iOv8KzNwsxg4rFwsYrPwc3eZZDHo34HnrES1qE1xI5YIJtYxJXHPxAHDBZFVoIIFUf4IwhZDnYJSFulSm9mP2FVSrp5DJluC4PXTaC1hbOYv2+scY9q4CXkv6CTCP5+p8aDkRrYTUK+XrxSqCjzRCs4pcnqLlV1CffxWV4vNIczy8ITqtT9BtnUe3cx699jmMnR4MM49c4RDm5l9HZfZN5IoEOSW4zgqG/WvoNM+gufIeRr1rMLwWsuxZQuhJehQdgiwboUF6jKOqWoJ42ddgBoXyC5jdcwozjZNIl47C9T2441UM+1ewvvIxOusXMerfAQKK54vI5vaiUH4Ztbm3MDP7ItK5MoZOD+vNK2itfoxO82M4g1swgz6s0JV+TT68yLFK6S9EH0RXMakyFZFKN5AvPIeaVIiOoShgtIh26wbW1y6guXoGvc4ZhP4y7JCCbgWe1TUVaWwSV9qJ2xwpjSykKRczBbwZr5QIt810AYFZxmCUx8qahUtX27i60MHtuz0MRgTYChgLxS+kZbUdLTCY1EAILerrX//6PbSo69evb9CiVH+WTddM7RA1qbXgNqxY6KqF7icWBxe1Wu3Hv/d7v5eAi118mCXgYsrgJuBiykAlmz3jEUjAxW4PMKlPaulUrX7bdFyRCoUGFSoBUiBDFJKymkhwkckdQrl2DI09p5EvH4WZasAPc7Kym0qFsIwe3OFtrNz9COurH6PfuYjQX4WBoUpXqdlANlqxpzuP6jMgze+EilJBKnsYueJx1BqnUCQlilULsvNHq+h1bmB9/RLanYsYOXfhuuuS5FKISzoU7UZJ18lki8hk2YdDOUmxwjEarGM0WhELUjOgDoQ/JryAoCqNXLGOUumAUFzSmRIGoz56/TX0eotwxyviMkVJu6ITkUTEGGUULaryCipzp1CdPwErWxdw0WtdR2/5pwIuhg8AF0I3mxpcKCk8qwxS85HLhQAlgwA5mKkaSjMvojZ3CnNzbyJfpO5ijG7ntiTereaH6HUuwhkuwfDpwMQKSojQHiOQ3iRMf1PwAsATjU1ahOKl8nFUqycxO3cChexepMy0UMvWVz9Ae53JNKlfl0XAT3BB9yzR49TeRL58HOnsHAwMMBrekpX91aV30W9fhD9eRYb0I2lIyJoQefZMKB2xMhZhuc9qF6snc6jMHEVj3+sCPFOF59EfdgX49Ttn0Vk/L9Q1Z7gKIyQNLytWsRTbz9V/HbX6cWQLcxj5Lnq9W2ivn0dr7UP0W1cQOi1YwRCWRUv1QF6arke3LI6R63N1vYJ84ZA4Zs3OEVg8h0yWzlwpJWpfOY/V5TMYdD+BhZaI1lOkGwoIjIGL3b7In8L9Sx8RsaJVlEHObYkZgUKKc7sCN6ygPyzj9l0XC9f7uHa9jeWVLobjMbyA9ym6z3IBw1KVC9NAvT6Ho0eP4jd+4zcEaHQ6HZw/fx4ffPABbt++Lf+tgYSmQ2mHKAILrbNgZYPbkQLFygWrFqRTybKAUOdCEXyzcjE7O5uAi12egwm4mDLACbiYMlDJZs94BBJwsdsDrMAFgYVKJmnJSltUpeAlsNAvPtiZYnEll9alWWQLRzAzewp7972JQuUFwKrB8VPSNI7gwjSGcIaLaK9dQHvtLHrr5+CMuZLcl1VhEUkiI98jWg4eR8D9e5LcWqk6soWjKM6cFnCRKRyEaZXgs3dFh6veF9FcO49e7xK8YAVh2AWCcdS8TXWGZkLCpmlsbmbadJKy4ZO64NCmdggzFEku7MhZzxN7XcBKFZDO1KRnBXs4OK6D0bgn9Ksw6CBlekgxGaeFLW1omfhYBBd7pYpTmT2FauME7Ny8fJa0qO7ye+it0R41okVZittPXYOszopQWVUupILwUFoUaVPis6U6j4slLft8KFoRuemFynOozp5Cfc+vo1w+INUN9nYY9BbQbp5Be/0c+p2bCF3Vv8EkNc1yI1qU2h+1HB4BFM+vsFf2Nzt7CjVSgNJVAWbBeAXLi+8LwOi1z8MdXkdI7YJVgJ3dh1LlGIpV0pFeQaF0AOm0ifF4Fa3mRSwv/lS0CZwrpMxJLS1QIMlMpUGRTxCyKaIj8bbNolDjagS2e1/FzNwx2Ln96PXWpHrSXv8leusX0O/dhjtuSZM8UmNSNqsuz2G2/uuYbZxErrwfnmFj7Kyh076I9ZUP0Fw+B2+wAoO2sbaH0KLlLcEjaTGquSJ7obgeYNtVlGeOoNE4hXr9JWRz87Bscvx9MTFYW6H25BxGvatIGXTlovhf0WvUOJP2FzWmfcQNFXf7vrGr+4/slznWyhtNGT6o7iMmDDZkTBURWrMIjT3oDwpYXA6wsNDDpSt3sLK6ht6gLzRBsc8mIDFMMVaoVCqg1uLVV19FtVoVOtONGzdw+fJlrK6uCkiY7JhOoKArFsViUQAG/8Zte72e2M5qKpTuD8Yxpi6j0Wgk4GJXJ4vaeQIupgxyAi6mDFSy2TMegQRc7PYAT1YulKBbWM+QRgPS8ZiN8hS4YNJPATjMMvKFo6jWXkVjz+vIFfYhNAsYe+xMzJ4IpDM4CL0uhuTir3+C7tpZ9DvX4HsdwBjLKnlA+1jxJCKwEbWuiIp9w4OVYaJ+UmxuZ2ZZBZgVsOM7PfRXz6Gzcl4AxnB8U7QUlukqhx/pvM0VblMaaUlVQSg2abG0DKkSZkJvKLKPUKKYonN13KRLFuETj4j0ojxgplVHnoBdvtlVegiLnzUAi4CA4IJxsjJI5/eiWD6J8uyrqNZ5zA1Z3ey1r6O79B766wQXN2KC7s8KLsQLS4EL8axi52lVgQmMNLK0YK2y8vMVsdelKNYZc6V1Cb32J+h3LmPQvSONwwVekPpDelpkf2sEjCHgGSE8m9WqBipVUoCOolQ+CIuJmz+AN7yD5tIvsL76IQadSwjdJQEqFP3DmkUm/7yMZbl2EtXZF6WxnuMM0encwjqBZ+caxrToDdncj/MiAhccM05FNqxjnxSQ8pZDJjOLUvEwZmdfQmnmsFRput1FoTa1136BfvcKRsNl+GzSx/lAkGmWkcnuR3X2TVTrp5ArH0aYrsAPhqIHEvH1ygV4g2UYQV9sk32T7liKGsZElcktW4BQe2GnKiiWDqFWewm12cNIp0uSdDrjtoCm9dULaDcvwx3egW0MkDIjobhkQ3QFo+OTFXYAACAASURBVHZEuZkpr+GEH6UyRfZ+EfNr0V7xh8m66L84Py06dFFIX4OVOgiY8xiNZtBct7FwfRXXb97Cnbs0X2jBGRGUslpEMb6HbC4H9vWiUxQ1EQQG7G1BYEGgQZCgtRa6obDuaUGwwGoE/87tSIXiZ3SlgsfJRQL+N1/cVoOLd95559+//fbbfqK52J0nWgIupoyrAhc/eWcpcYuaMmLJZs9mBBJwsdvjulVzQf6/SsWleqHBhayvE2CoLtqhZYvIulQ+gerMq6jNvYJUZgbsYDF2fRFa011HGuaZIdzxMgatS+isfIT22iU47hpCDASAKPtVJsUUk2+CCxcuUvn9KFVPo9r4DbF2NVJFoTuwX0B38QN0V86i27oE111BynZgUxktGYgWzaoOz1z1pNMRyNmWSgk7U3BFU85KOVdJpw2CC7Vq74mAMxVpGCgmJf9aARLqNuR3RLvQmhSpXOT3S+WiXDslzkR2DFx0Ft8VcMH+GuzyrdyiYuCCySvjsQNalAA+4fATTFH2SnABVW0wTHFFkn4X9S+jUH5eaDvUlrhOW4TlBDrj/opyhRKnKvFJUtWTyD2M4y7gwrLEErhYekGS6lxuVrpf++M1OIPraK/8G9qrH0tlxg5bsG3OmTTcsAjD3oNC5ajEZH7vSemo7fkG+v0WeuyDMliEy8aGYU9VyCQWGUnAtQ2oT/qaacK2KdYvIZueR7m8F7n8nIjpuwQqyx9gffl9jIfX4XothOFIhNiGz/PLw7IbqNReE8F9vvIirPxecf+li9iwe0O0MRhT1D2AZQZwWakwFKggcBO7X4q6DVqbloSmVygeQGVmHrZlwXX76LbvoL1+AZ3WZfQ7NxCMm7ANdiEn+GXFjnOJc8qWxFdNpARcbNzrOKd9irEtsR9W4IKLGuJHLA5iLlLwjRlYqf1IZSjOPwwDe9Hq+Fi4cQtXFxZw/foNrDdb6Pf6Yn/MiiqBAysP5XJZ/k0QoHtT6CbC2oaWv1mxoICbwEJ37eZ2rFrofhaqEqUqhxpcEHxEfS5E0P1Hf/RHCbjYxYdZAi6mDO6j6nOhv0430eOFxAuDiJulwdOnT+Ptt98WJP+gDt2bh5106J5yCJPNHkkEEnDxSML4gJ0ocBH90O6T7izayUlbo6qe2kKc8ukqZGeRLx7CzMzrqMycQqn0PHlEYtM5ckfCtac1SyrFDrZFwO9g2LmKztKHWF2i0HcRAegkREckajw0uOAKM/UcLpzQQbpwCOXZN1Cb/02UZo9KZcD1R/BHq+gs/hu6Kx+j374C319H2g6QMk2xr5WlZamusEBBTQIrLkxQooQVKRENq4ZmfNHqNHKYAbuSswmXssGlk5XYw5IuJrk3wQiBBYEQs55Im8I3pXKxD8UNcHECdpa0KBf99nW07ypwwYSefS62AxfMdMkPp75AahKatiYq71gTvajPhUrEpQ2birl0+ma37gAu6zxZ5RpVrp1GsfKSOCZls7MIPAfueEmAH22D1VlKS3R4AaGeAYsJdHQMrhHAYfXKLiCd3SdJNQXz48EqRv1bGHYuo9f8FXrrF+EN76qmeHYKfmhh5NO2tYJc+Qhq8yew/8BppHL7EaCAsePBGbXhuW2EQQ+G0Y9oeqyYsHJG0pU6J9JcbItmAWmxDbaNklRAaD/KDXrtBawu/hJrd9+H59wG0IdhcSWaQhsfQZCGYdRE1F2ibXL1GDKVF2BlckKn88ZNjAdLsPwObAElBFUp6WdBDZJNe1yfzRkDASTsu2BaFVipKoqFCgxzjNFwBWsrl9Cmo1h3AePhIgyvp3q7hLQodaRbNGladDxzya+i9W8CLjZuQ6IfIrgwbQEYnN2+H8XJ4j3IhxPacMMSQswjnX0eMzMnUKudgJ2ZxeLyKq5eW8DFS5dx+9ZtrK6soN3pqLGLdBGqd4aqkEhVJHrxIHQDPQ0sWIGQ/hmA5E/aGYoVSf5wH/xR1VJVuY2Bi6uNRuPHf/AHf/AXSeVi955mCbiYMrafFVxo3t9GzhBNek54onS+WBYkuGAzGXIP4+BCXyTxxjEijopWEVQRPkDGXEPeuoGifQVZcxG20YVpjADDjRpvKR6v5atWTHxgKXGo9rPXQlJlP5f8JBHYGoEEXOz2jFCNvKKuzxRRSxJEkKGSVrWaTf6+jZFLekwKZraMmZmXRCRcrpwQ+1lSVsZuH4NRB4NhW1YFs/kZ4fmnrQBO9wbaix9g8e6HGAxvwg+aMKyxJBBy7QcB0nSqEnqSJ+AilTuAytyXMLv3t1CeexmUXdMSdjS8i/7Kv6FHB6rOgmgtUiZTQFN6IJikQFFDwT4dYq3KlWZatTKJozVtStahQ1ZYRFge2bnKCiRxhKJRqaRW2YWq5EHdr1RvctW3XO5pWtBtpZEuEFy8gnL1FKr1V6Ry4Xgueq0b6C79FL3mWYz7dItqwdhOc7HjPheKEMX7KhsGGlwJ52EJZ4ujmQdS88iUjqFOx6bqMeTyB8D217RoDYIOQuoLTNWvQzk1kT4m/xIqjxu4cFm5MNl/IgeYM5JYp2wbo8Fd9FpX0CHlrfkR/OEthN46DH8Ey1KOT06gLGzzpQOYmXsJ9b0nkSsqjY7rpyJGECtCYxjmQMaDDetCiqZJixKdA8fCENBkmDZsMxs5AXH+kq7WQ4f2wssfoc0eG8PbgDmEmVJja3F/QRpBWAKseZRnX0GlcQqV+inY2ZqMs+8MlAMYKVEhtTt8eNGggHMFSNnU1xD8sps8s9C89NsIggzSaRumSZvjm1i88xGaqx/BGdwEghZs0YqwSkXAyCqZEnPzuuI5UfPEvye0qGgqSNWM1VNe0ZFVL40LGCdWFenixepbUITrzyGTPYJq7RQa86dRrh7EcOSh2WphcWkFi4uL8lpZWUa320Wv190ivha6lOdt2MjyvkEwwfuX6pejmulxO4IJViuYP/HfGqjofCm+mEvAwYrH/Px8Ai52+yGWZI/TR/hRgAuNpuMAYxJcvPbaa/jqV78qlQuidY3E4yg8jsx1EpKAi+nHMtnys0QgARefJXrTfHbTZparbhG4kJV5iqtJkImSINPG2DPhmXlpnFebPYZG/U1Uykdh2TNiA9sfrKLbW8FwtA47nUOxtBe12eNIs9Ny7y7aK2ewvPgBeoNrcN0lwOjDtGyVUfgBMly1F269BydwkM4fQHnuDczt+03ppeGbKQEw49Eyuku/QHft4w1wYQu4MBB6TEcILhS9SMTOhi+kJ9KjSLMRgSffpN0oKzUUj4v1JZFFRE0ivSjqGKxhhAIUikJFXYdatlRVA/4VAi6oE3kFFYKLxnHY2boIuvsEF4s/Q2+dTkqPFlyohRm1asp+ExpckJ/u0jnKqiFVOCJ2sBRjF0svIQzyom9BOJTO5Sb6kqTLaYVZSeoUbWwoAM03bQRWFr6ZQ4iC6FBsKxRqVWftvFi/DlvnAGcJRtAVBy6u0BNcuFxlDtLIFtiv5BCq9WPIV47ByuxDaFRgsDcH5xsTerMv7k6qMsSqkjIUEE0LXcJCVnZSsKwMTFY2qJPxu3CcJbQo7l87j2GLDliLMCwCHI6Vp4T3Ic0G8ghQRaH6EmbmX0V175cEAJIyFXi03nVhBX2YwRCh78GweL6cl3Q/Y6d3zigWrGyYqSICZOH77IlAYLqG4eAqlu7+EusrH8Ed3YGFLiz2UCEdip8UIMFjIXhVFaIEXGzeqeSOLyBXGUtw3ATTRwCMVUXfdAVceGFJwIWdOozKzElxrZurH4FhZeG4HgajEdqttmgqlleWcffuHXQ6bQEIumcFcx5WItiZm7/53wQFGlQwj2LexIoFXwQW/G/9+UlgoashGlywiR4rF3/4h3+YVC6meSB9ym2SpekpA7eb4ELzBfft24dTp07hN3/zN2mXJhcUkXjcKYHIPQEXUw5astkuRCABF7sQ1Ildbvax0OCCK6xM7iTBi1ZZA3Zg9tMI7Arswj7Mzr2CRuMNVEovwDRy6PXZNOwmWu1bGDnryOYqqFSPoN74ElJWWhx4+s1PsLryIbrdixiNb8EP2jDJWZFecCHSrJCwEVzgwQ0cZAoEF6+jtufXBVwEZh6e70iPidbSz9FZPYN+5wrCoA3LdITGI/3WhEqhEze2RmBCqJJCEXZLB3DOLVYtlMZEgIm24GXiR5AhTyyVuCvigxJ+6yRxK7igW5QCF2JFS+Fy/Tjs3BxcsaK9gd5i1KF7cPORVi4iKbaq1gjtQ7V8ZlWKVYOAlr6F/WJJW5s7jfLMSQRhJapEM1Hqw/dW4HtdBD6T6wwsdhznanowpEoVhl2Aka4gtIsIkZXEmAL6QfcSWqtn0Vz+COPOJRg+9QpDReCK9AoEBF5gI5WtIF/eg2L1CErVV5EtHoGdmQeCLHyPDmRDIGQlpQczGKkKkdC+WD2iJW0GsIswrAIsi83R0jDCETx3Bb0ee1ucxbB9CV7/JjzaBVukIDEenM9046KLVhY+isiWn0O5cRK1/V9GOrsfljkD0J2Kc97rIHA7cMcDqdhJZ3BCAlLVaCPLeZqiY1UVhllA4BMojBH4dzDoX8DK0q+kb4Y/vgsbA1hchRc3L3U/U//FOaYMkEXQHVn/7v71/mR/gwIXUSM9ukVtgAvGzRfKYmC4EV2tBC+k3uagVFDrjddRn38RmVwJhkV9VYjxyEG310OzuYpbt24JuPC8qEu6YQhFnODj5s2bWFlZEYChtROMVBxYEHjwpRdudR+MeEQTcPH5zK8EXEwZ988KLuSRGFkranCgS3tavLRnzx6cOHECv/ZrvyZ+z9peTXMR9T62HnKiuZhyCJPNHkkEEnDxSML4wJ3E/faZAJEqxJdyUdJURlKSnCAHpBrIlJ7H3PwraNRfQ6l4QLZprV3G6vJFrK5dlcS5UJpDbe4EGnv/O9h2HqHTwbhzFeu0P22fRa9/FY67Clu6ZUmJASkmXEzefA+eaC72Ra5LX0Gp9jJCuwqffSi8DlrL/4b2yofotC4gCJZhmkPVuI+WtiK2IJUhREg7WmkGqPQE0uxO9LPkdHNFmavVXBhVDbNUJUdRxRS42JI6RHQo5SWlEkMFSlg3EbeoiBalwAUtUmfhOqMIXLBD93mMHjG4kNVTWellIs6eF6qqQpcj1yeVKQ87V0e5dhyz9TdQq70B36hJ92wm767XQb9/VfQBntODFZB2RCorE35HrHwzuTlkCvtgZWtS2SB/zAj76HcuYH31DNaWPoLLJolhR4TLwpWPhNCMludbMNnMMFeNOmu/iTJF1aVDCLw0nLEDz+nAc9bgDVcBvw1TnKPGEZWWwKIk8SWv3ibIZfXCIM33DtbWPsLayhk43WswxnSJWodlsnqiTAJIA6MDlR9m4IUZpAoHUJw7itn9X0I2fxip9Dwss4TQD+CNVzEeLKPfp72xAqC2NKf3EJLiS3vdXAOF8j6kUlUYyMD3e3DH1zDonkNz5SN0mufgj5eQMgi0jKhrve7ZENHuQh6Tsh1OwIW6zuR6EnChbJ63ggvSGxW4YOXCRxke6jCM/SiWj2Ou8RrqjReRyZdh22kYlgnPCzAYDgRUrDebGI1YqVM2sQQHpEqxv8W5c+ewsLCAtbW1LVoMrZ8gyNCuUHoBdrJqoXMtDTC4YBtVLv7hd3/3d/8i6dC9e0+zBFxMGdtHBS7ik12DC1Yu2PSFgOL48eP4yle+gr1794otG7eJg4u4UEkdegIuphzCZLNHEoEEXDySMD4EXCi7WelaJRQS9rzgqrUInblOzwZqTMzMCszsfmTLL4owd272KAr5hmgX1pY+xvLdj7G6cglB2EWx3EB17iTm9n4N6dQMLNJXRnfRaV9Ac+0DtNufYEiLTkliFfXBolMSE2SxnfSQzswrh6HZ0yjVjsPMziM0uMo9RLf5EVqrZ9BqnpMqiGF0pXrBfhXShC3QDCFqRlIwpaleWgEONgIM6C6lztMgj1+ayHFbWrhq6BAPnFaN6eqFXoFWtQw6ZYVmDplI0L0JLqpw3aFqore4S+AiMvNVa+Dk9StBO4/LpZWskYGVZkfrI6jSIrd2GlZ6P+z0jFgMD4ZNrK9/jF73mjSdoz6BJCSOCa1809kaCqWDKFdfQL44LxUDgg7PWZdO3Fylb62ehzu4Bcvoi8sSY7kBLkQrwR4aFqxUEVZmD2p7voJa43WUqi/Cc9Nw6L4zXIczuItOawHe6C6sYH0DXLByksrWBWTSXjfFHiTsKWHQRvYGVpZ+gebqx3D6N2G4TRhBTyhRQmUSqhj1Daoxn8Ouzbk6spUjmGFzxsoLyOcPIpWalZXqYf8uup2b6LRuwXVbAMXdnCc8CWRhpWvIl55HdfYI8oUGTDML11nHsHcBvdYZ6ekyYEXNXUXKoNZCAVcB6jK3eL2pyoXSMibgQnIVAjhV41H1Qg0uNmqHiuIomgvQhawEx58VO9rKzCtozL+O2cYRpDKFSKfDyoMv+U6328Gg34fjqD4WhQKrXxba7baACjbRu3TpklQvtPtTXPC95U4QgR+dX8XZHpOVi/n5+Sv1ev3HCbjY3SdZAi6mjO/jAhfHjh3bABe82HTL+zgo0YesLqAEXEw5hMlmjyQCCbh4JGF8KLhQ1QOxU2SPgyhdloRKS5jpIJSqI1U8gvzMK6g2jqFSOYRcugjf7WNt8QMs3+Hq8UWEYU/ARWXuJCqN30I+vwdpy4YVdNDvsHPxL9FcO4Nu9zpsk/QZ8WOKmvep9Useg8WmZ4X/n7337JLjOtMEn4hI701lVcHSAISjAUi1KPVImtbsl97fMN3qnr/QPR92dtb1er//gOQ5M3Oks5yRZnX67Nnd6enuadkWRVKiBQnvUSYrvc8we573jZuZBYJSgixAMFE6JRCoqMyIe29Evs99H/MMCqXnUVx5HsncU0LNoZPSoM1gvo/R2PkE/cFV+H4LFkaywyzPKulccPecwCKFWFy/pSviDsL8gyEsfyJ0FyY/kwpEnYJJHZgPW6hpCPdW1azVJBNo18IjbcfOIJU+IG5RBlzE0yVMpwP02pfR3XjrPnQu+FTWYoxn5BFciMOUpoaz0xMgDjuu55YvnUSpchqZ/BGxqSXFp9vfwXb9XbRbn2LcuwnH7cOiLbB0bxQwFctHRWdTLOyXcMLppIdB7xa6zQ8lDbvbugh/sq30NEnZ1g6Q6QQRpAgdzU4BsRoq619Hdf1lFEl385g3MMV42JCE7frGxxj3L8NyN2VOSSFy4kWkmSmxflosdeNMwnZSCPwu+l3qHP4e7cYnGA9vw/I7EsZHkb/kytM9TGhyBBdxTEh5S5QRJxAsHUN55TgKpSNIp9fF2avbIcXvClpNdnNuwJs2xU1KxplZGen9yJdPYWX1GHK5dUmCH/W30Wl+gDZTz5tn4Y1uw/bowsVsCzUtILCQvBgRp89pUdQTcBU96YJuBRcKMCRpRwwlTO6OribRXIiGKimC7rFbFSvaYpng4jSqtWfgJNJiyiB5JK4v3QqG3fW61OYwX8dCPp8XnWmr1cKlS5fwy1/+Ep9++qmACz4HDSXc1EL8c7Fj8XmP1Ahc3P9PrLu9QwQulhz3BwkuXn31VelcGHBhAmTMTbJ4U0XgYskJjA7boxGIwMUeDeRveBkNmxPHIwpPRWdFcS2pICoOJnWDBVksfRDp0inkqqdRqBxFNltFjKLhYQONzV+hfvsDtOrnYWGATG4F2coJZKtfR774NLLpIhKWh1HvJupb76C+9Wu0Wxe1+JKdbnYU1JFOGExCyaLtKUPpnkN17SVkSseQyKyLBmDUvSo5Aq3GBfT61zCZNOB7FCZTN8YykNqKhOxux+M5xBP8MwXXHWE8amE8qsNz68LvJ8CQvDcnJgUghd9zSlQILBY4UqrXMM42PD4mO6kMEUylD0qIXrHyIiq1Y4ili3DdPnrti+hs3g/NBZ/KdNQRw06ljUgInupLJDqEVr+0b01UkckfVbH5yimki4fh22l0enVsbb+DVuMjjLqXYI23gekYATUNiZpY2ZbKJ7Gycgql4j7ZaR8N62jtXJKU7377PEaDm7ACdo+YAaJOY6KPl7kIgatQqZII7ApKq6+isn4Gxepx2KhIh2Q8bqLXuYSNG+8KePSnN0RQHnAekzXky89hZf9XkS0dRSJZFV3NdLKDbvs8tm79QsZ4MmZx2EfccSXVhHoHLiUeG1gxyayY+A58Jwc7QarXIdT2PY/qygnk84dECNzpbKDVuox26xz6HSaH34LnsSMTRyy+gnTuWZRXXka1dgzZ3BocJ45e5yYaW+9KQvmgfQ5xAhxmZXA9hpbOLI/ZFdPOmOp65PPV6Hie8BC9GbjgLbfYtVAJkapTqJ+yaM6QgBsUMPFXws7FCdTWX0R15WmxFlbHN9rCUncxFnDRbDYwHtNi2N4FLpjO/dZbb+HcuXMCLggiaD3LZ6Fhb9ytHlrsWJgH7N3Axerq6r/9wz/8w38W0aLu36dZBC6WHNsQXPyT7a2tP79y5UpuOOjb5Aka/2WzgBcF1ybExbyFWfjm2LtpLgwtivoLQ4u6U8S9+waKOhdLTmF02J6MQAQu9mQYf8uLyD0eZiPQ5lM+UH1PwQVJUoGNqe+ICDa/8jKKqyzwnkYsloTvDjDu30Jn8320tj9Gt3UZDgaIp0pIMLSt8goq1eMo5vcjHUtj0t9GY/vXqG/9SroOCAawMBEKVhjVEO5W0n8+BSdWQSZ7CJW1F1BYeRHp4lOIJ/OYjusY9DbQ697CYHBbKDXcTQ9o+2nZUggSWKTSBaRSJSQTWcScGCZj2lFuotO+hsHginD8xX6UnRInLEhkl9noou8CLsLehtmZV3DBopng4lAILl5ApXYcsUwOrttDr8Wcj/vUuQhiAi58Om3FJpKwreev6eGcWwrWYReRyj4tXZUqOwDlo0CsgO6AfPT3JN160D4Lr3cJroiZs0jkn5VciFL5FCqVE8jnqgiCoaR6b299glb9fYz6V+BPd2BjpBoHhqCxEJQGj1LNJBGd1Cg6PFlFZKsvoVB7EcXKCSQS+2X3n7qFfu8Sbl17S85lOroi1uZ0cmK3gNa+5fVXkS0+i3iiBM8dS/ek0/gUzY23MRrcwMRtwMcIcSdAnDvQsn1N+1pb9DfsZUxoO2ulYcVKiCf3Sahfbe0UCqVn4THYb9AUWlSvfQHtxtuS9j2ZtJFI5JAS2tsJlFa+imL5GaTSZbneTvMqtjZ+idb2rzHuXkLGHiEe2jozr0Mt2DXpXKlRuzNLhAwUgtYHcc8/jO+xC1yI5sJ0LcKMQW57hGvLo0uXaC5WYTv7kSscQ3X1FFZqzyCWYio8ww8tuNMAw+FIbWg73FQYi/6Fm6kEEHSJMuCCtCgmdbMGMoF5d6M8LdZYi9pWgT9hdsaCFe3FlZWVf/vUU0/9J3/xF38RJSXep4UXgYslB3YBXPzZlSuX88PB4J7AxZ0L3nQfjPMBrdjoFrUo6Ka38+cBlPlpR+BiySmMDtuTEYjAxZ4M428FFzrOmiGQ1IKU4EKoGqrAoJ1ornIMpdWvorj2daRzBySgbjyso9e+in79ffQb5zDq3WAaBaxYBnZmH2Jl6i5eRKV4BLnECtxhWzIRmAOwU/9YinvuNDNQTtoHEjShxbDvMZ2ZXYca8tXnJJMgV3kOSeo84ItQmmBhMm5jPOrCnQxE/8HigRa38VgSqVQeqWQBiUQGDrsskw463GXeOYdW8wOMR7cQuB3ELFftaGUfWUhaxnRJCnclaOg4iYuSKhtC+oUKhQM7F4ILpUVVVo8hnsliOu2i376C9sbb6DY/xYhuRnuWc0H6iIILl/kLBBcOMwFYidGJS/UsNoXyQRbJ9EEUSOnZdwaZ8kk4yRrG7gT97jmhOHV33sOo8QGm4w6sWBHp8gsoVl8Q2kkh9ywSCVLLmKp9FdsbH6K18wEmoxuwgy4sWvuGFSG7P0oeE1NbTQAnwOC5ck4JWkoMszuJXOG4gMAADCi7its330ab59G7KHQk0uMy2adRXX0RhdoZpPMH4RCoTproNC+hUz+LXv0DuOMtTLwOPGuiYXvUjrhMQPcYlaHFvaRN8DsF2AXEEytYqZHi9AJK5WOAxfkaYUR3s85FNDZ/jHbrEwGvqUwFueKzKFSeR3nlq0hmSYlKw/VHaDUvok5Nzc578IbXkLbYOdG8GAMuWBgzAM4k3c+K1HB9ReDCdAPDULoQXChlUkdLHk3yTEpJ50IE3c5+5AvPoUYd2BopcxkEDMmzeL/7GAwILjrodficmIMLAggDLkiLMuCC9dMiuDDC7cUuxuc9Uu8CLi7UarV/e/jw4X8WgYv792kWgYslx/Z+ggsTonfgwAGxov3GN74xs6I13s2LyHz3KUfgYskpjA7bkxGIwMWeDONvehFmW1BQGhBckGvMTQaG0XmIi9BUNQVukEBx9RRKa19DcfVrUlhNJuQx30Bn5zxGjQ8x6lyEO9zg0fCtOIJkFXbxOawdfAUrlVPIJw/CG4+FNtJufISd7Y8wHt6C6zUBawgrxt1u2p8CMdp90k2HgW5WFqk8bWlPIV89hlT+MGKJImDRPpuceoqLx/Bc6icCARHGTpKggm5VzEWIxWyxGOWudL3+Iba3fonh4Ap8t4GETYcsdccSfv4CDUokDErumelRtMSZgwumdARMjCYtSqxon0el9hwSBBfSubiK9ua76DU+xbB3U67ZprsVKTEy7rRKDdPARd8me//zhG4BO0b3pufCOl7oI0KxAdzAgx9zmVqqWQHUnITggu/huQnEkuvIFY+jun4G2fLziGcOiPh1OrmJXuss2lvvoLv5FiajFqxEGdmVV1BdfwXF0gmkkwdomQR3uole9yK2N95Ha+dDeJNNxOyhXovIXYSgFQpzaWnL8zDggjqYNILEClL5ZyTMjhSjbG5Vhn0wvImtzffQrL8nTlRMEk/G16R4JDUuWzqBRIYFpY3R8Baa22fRJVqiOQAAIABJREFU2f4Y49Yn8N0mpsEQLt2dbAeO58P26HpGcMGOAUMVmbrNNc11lYPjlARUVFdeQKl6SsAGw9voXDXoXsbWzb9Bs/6RiN7TuXUUq8dQEkvf35OuD69yNG2h1TyPxuYv0W9+CEw3kLLCzonQCkm3o7DegAsNhDNrSATfgQmLu+93/EP7BvPORQguBFSEbm5y1nqHCrgIFFwoLWo/CqXjqK2/IOAilkwhcJjwjoXORQ+dVguTsYKLXC4nAMKAi7fffltoUexc8MuAC3nXMIR4ceAWgcZvEXQvgoswHOehnYJH9sQicLHk1O0FuFgECubmWAzRO3ToEBii961vfQsrKyvSIvy8OHv5EJWWbQQulpzC6LA9GYEIXOzJMC4BLnh/00nJdtK6Peh5iEn1SnpBEq6VRnn9Jelc5Fdo37mC4XAH7eYltLY/wqR1FtP+VfjMF7A9oVF5sRLs3FPYf/hVVKsvIZ9+Bj4Flv1r6DY/QYO5BP0rcKdb8KEuQ57vyXnEnAQscuQ9tTF1EmXkKkeQrxxFpvAUktnDsqPN7AOH/GoWr4GFuBWDIzbcvub2OHEJOaOYN5GIi33qoH8dO/X3sbXxUwz6FxB4dSRtBspxT5tFnoILU+xIgSEAg/9Hkfu8MOT4kBZFcMFiVcHFSRQrFL0fRSKdx9QdCLjobITgon8TU68lVqki5GVYnIALFfvSMlc7IwQXGrymXwQY2lUxDltSlIpmhgWXi8BxlYlEFy7apkoQGTsXLiZuDFasKkV9Ze0l5EovIJV7CrFEnmbCGLQvorHxDpq3fyRBiHayglztVawfeBXF4lEkYlVMR+wUXUev8ynqWwQXZ+FNd5CQtHEKnqkp8MXRRy1y2YOKySUwy8SW801igrRY0harz6O2//eRLRyGHYtjOKljh6F8O++j0zorYDSTOoBS6ThWai8gkXsasVQJcFz0u5dR32Ai90fwOhcAvwsPU3iOreYkBlwwy0Q8C5j+7otFLwt+MK3dyolAvCzdiBeRyRxE3MkhcMcY9q/j9vV/Lxa3/UFDAC7thdlBqVZfhhvEMZFU+ttoND5Bc/tdDDrn4HgNJC2ojFu0MLqLTnCjmgGCC9LHtDMoYyIWyU92ibSbFmV8o9S1TDsX6iS1CC6mXhWx5AEUKkygfxGV1adhxxPhMbS1tjAeT9Dv9dBqNBVc3KG5uHjxIgguFgXdtJE1mou760/nD9XfBC5WV1fPs3Px+uuv/zNLg06ir/swAk/2nXMPA/plwcWdb2XoTvywNVa0BBdnzpzBt7/9bUnoppCbPzNfd4qVlGplZFX6wZe0d5BxriEXu4iUvYGY1RWOLKxpyCtVMoHDD7nww1G5p5rxbVxhTFDVPQxRdOgTMQIRuLjf0yy3ND/zhL7BFOKYurTITjMT6eKwEiXEMgeQq1LM/RKy5VNIpPIYDzbRqn+K7Zvvwu2cBaa3AHSVLuVRPFtCPPMUVtfPiC1tloF7TgKeu4Nh7yoa9Y/RrdMZ6CYCr414TIW/4tZkKSmL58QdSCeWQjpZQTJVk4yBZOGouP3EU2Wk2J2wk4jbSSSdVGifq2F8khDtJuEHSSTiSdF4jAbX0N55H/XNH2HYOw9/UkeCadS6d6J2uDO3IxbLEoQR7pmGRY+ADQUiPjMUCC7sEFyUTqBQOY5i7ShiaWoDRhi0r6N7+y3pXIwEXHSECmYRrITgwafDFcGArUJf6V5IIbroX8Ui1Ox0a9Df/HmqxxnnLZtp1hJCpgFkzCphVkQswyC7Y8iVnkcufxRZOh5ZEwy6N7Cz9T4aWz/DYExwUUap9iqqtRdQzD+NlFPAqF9Ht/0JOm26RH2CYf8mfJeZFFPtNvHZbk/h2+Pw+c5zSDDSWs9bzs7B1LfEWpbZGyv7volM8QicZBFeMEW7fQnNnQ/kezLsoJw7jFr1JKorxxFLrQOxFFx/gHbnPLZv/xrtrY/h968j4VCEzislyOGa9jUMUrbFVDtjNNNa8NMdLCGvSR1FZeU0yuXnkEhUBKwO+xuob/0cO/VP0OntCBWwsnIMtZVTqFZOSfBfb3AbzdZZNJtnJVCQFDGG8DG/ZUbnkQ8/fX9dPQpSIbbPLJ5D/cUTDi7k1ptPUXjPhd5RutB1DNllpeYiYIheBYjtExe0lfWXUF17Bk4yI3cBgaTvkbo5EnDRbnUknZugwXQu6BZFcGHcoti5WKRF3evz9y4heudXV1d/8Nprr/2nEbi419Fc/vgIXCw5VnsFLoz2gl0M3lD8k7QoplISXLzyyiszcMGfE1wYILIoCJ9zDiNwseQURoftyQhE4GJPhvE3vAibFCHyl3yJmEbQyW63704BOw0ntYp06Riy1ZNIl04glX8W8VhC9BXt7Q+xdf1teP1zsMIwO4pWpx4Z50XE4/slTI9WstnyMSTTBSAYYjS8jWb9U7Q2f41h+zK8cQMp8ZFV2oNrU9lAoKH0IO7OJywCiKxoAezsYUkKT2RWkEnlkWRiciyDpJ0JCxA6ynCnmBaxJVh2EYlEVhKdx4PrwulvbP4HDLvn4E92EOf+uq26CoU3ahtK/YVw5CXpWbUWupNKrQO7AovgIo9U5oBoCbiTSnDhpCtwuQvevo7e7V+g1/gEoz6Fxx2AGQjsmGhbBAQXLLxtmzQnpWBRJSDuTzODXBZZLNipsyCAY6PJD88vgCOiaQuOr+emO+e6W84dey+WAhJlpAvPSKoxhdql0jPS/Rn0t6WQbuy8jdG0DTtZRLF6BuXyURQy+5Gy0xh0bon4u918D73OBbiTBgJa1wY0AKBYm4CIuo9h6DrGLlCCRBMVmIdFNrvo8WRZrWDXv4FM8RgSaQKHJPr925JfQl3OuN9EtfAU1lZOoFp9FoiXZBbGkyZanU+wffs9dOqfIhjeRjLGbBbVzGjqNcdWuwM6Xjoe6vYVOjc5FoJYBenccyivnMHq6vNIpdfEKnY42EGz+R4azYvodltIZddRLj+LlcpRrBSPwpsS4FwUG99m62OMh9fhTelANtAQQYE0C8BQwJWmcmuUPMEFfx6Bi8VHlAreDaA3+gt1RFPsL1ubkrROcBE4+5ArnRCTgpW1o4gls0pDI6ieTjAeqhVtu92dgYtFQTfBhXGLYoheBC7u96fO3r9+BC6WHNMIXCw5UNFhj/kIRODifk9waCakm7oMTGPBLJ/guuvH3Xjy8rPVF5CvPY9U4QjiyXXZbR+2L6G9/T52br4Db3gZlr8D2xnDdbgDn0QQ5GChjAKL7erzyK+cQq6wT/jvo9GOpHq3br+DXvM83OEmUrbqP1jME1z4NqkkhBhMWAZivgVHnHfS8BIVWKkymCORTOWRiOWQcLJIWCG44DWwAxDLIpE5KFkNyWRR9CDsHLTqBBd/i1HnPIJJk0kKYeeCa47dApaFpIQRXHDTnd1YBRfi9BpaZRpwEQRh54IJ3XK9J1GsHZNE6yldjdrX0NskuDiLYe8GxtM2gAlgs3PBQkrTw0kjorWpWi3x/dgFMEVouBqkUCbFi+DCgi8iYe6E+4h5FmICMAguQotaGVMXUxuYsiNkZ4VWViqT3nMatZWTcAgc+h3sNC6h1fkQU68HJ5lHrngMxeIh5JIVJGBL0nij/o4AjF73EhBa+XK0YkhIMS1jZQ+0sKd+h/oGsWM14IL5A2PE4gUJoyusvops6aRStJJVsQputy6gufMRRr0WKoVDWK0eRbVySCh6Y2+IwXADrTZ1Ox+i37wEjLaRcAgruHpj8ARwTcMCnkOTEHChqc/6XBH2n00KVwGp7LOS/7G27zSy2YOw7TSGww5a3XPodG6gP+ghnqqiWDiIavEwqrlDmI6baLXOYnPrLTTbH2M63oDvtcXa2GbHL6QRC4iQDhLnI66TSNoY51+6+BG4mD/ndLeDgFluehkfQx1bBBcJeEEO06ACK75ftDjMQFlZJbjIaYhe4Au4mAwHakXb6sjmKjdS73SLYueCmov7AC7OhZ2Lfx51Lu7fp1kELpYc2whcLDlQ0WGP+QhE4OJ+T7CCi3n7Ik5+vrCkAhFLs0uQzD+NwuorYgebyB4Uy9XppI9+6xN0tt9Ha+t9+KNbsIMOHGcCl2F0FotJ0pHSSGcOS+hYaeUMSlXaiGbk92nf2dh8B52dsxh1ryPlMKiMRbwPT6xDKR4ItQfC2aeOQEXPLPoRY7haApaTFCG6bSVhh7vkFkP7EmnEMzXkyseRKxxBOlOTKLVhbxPN+ofY2fgRRr0LCCYtSQrX0C4tahRc8BpM58KACzoAGXChglNJfhZwkUUizV3U4yisnER57TicVA0Td4Re6zI6mz+TgDVSiSiGh+3CtgN1tyKI8ZgsrknhKh4nYKD71XShc8G6OD77lswE6RYoGGGug2gs5E/VbrDI9+2pCJknPq1Yk4il9qNYOoNa7RWsr59Bwi5hNJyg1d7AYHhZaE1OIiW5IrlMFal4GrY/RbtxEfXNtwVcDAZXEcNEXMWE8ETAI9QWNwQXuisfSJ6DzpshnVOobTsZJDL7kCnTBeyUAJlM/il4note9zbajUsY9dooZPdhpXQYpdKaOGL1h3W0uxfRar+HjgT/3YA9IRWJ78D3uhNcUDRPMBaCi5CUq8LzABM/hXiKQWwvYP/+l1EoPINYvITRdILe4DoGwzrGkxFsJ4dctoZCtoZiegWjwRZ2dj7ExuYv0Gp9gsDbho2BpNyTCiZCdrlg8xwjNYzUMY4LgQ+/ebPxnCPNRYi6FsCFjhupbjNdinQu2M9UcCG0KIKL8glUGaK3+twMXJDaFrgTjEcEF100m20BF6SAM0SPfy66RRlBt7GivVuOxW97Ht+FFhWBi982aHvw8whcLDmIi+Di6tUruUG/79xrzoVsjohOgkLNiBa15NBHhz1UIxCBi/s9HYvggg/omOyw6sY5053t5ArSxaOSL7Cy/rzw5CfTAIP+FroNWpd+gH7zU2DakMLKtlx4tuRrC6edQmo7voZM4QTKK6+gtnYSyVQFnuej176NVv1XaO98JNQoJ2jBCkinYeeA2ixmM4TqLNGBGGoL9zZZmHF3mu9F+pKjqccebWFtOHEWxkx1PoBC9UXky8eRze0XXcCgt4XG9oeo3/4xxv1LCNyWiMBZmM9J+XxNdgYk4zncBVdqlHLplR4lkYMMZWOInrUILk6hsnYSTrqG8XSEdusSWps/E0A26m9KN8NxLMRjtuRv8P3dqQt3MoXvTTXlWmgzi+BCnupaoIbdC2Y7BzJGCopUEq4WqEojEVQmBb9rAdOAACMBK7aKfOFFrKx8BetrZ5CKr8GdOugPu5i4W4AzgR2PSzJ2MpmCQzHypIPmzjnUt5jm/TEmo5tI2hT+h4azIpwPu02ivVN6GTsWoRxeymwBIJIAnoAVLyORP4J89RRKledRLD8vAXPjUQe93gYmgz7SiTIK2VUU82VM3AE6vRuoNz5Gq/0Ohv3L8EZbcNxh+C6kI8WVKsbind0L0uoWaFEz8luYmTBxk3DiDGs8jrV9L6FUek6oUV7gYDhpYjzpYUIwZKeQSmaRTmSRTWTQ795Evf4BNplf0r0AK2jCscY6dwJmOE8hwDPcQ1Hbc064fqlxpFObgi899kn/WuxcKBRVcKGdH9Vc0IssqZ0LvwQ7cQC58klU1k6jQlpUXDsXUui7E0xCcNFotoX6vai5uBu42GNa1Ke1Wu0Hb7zxxj9/0mf2fl5/BC6WHF0FFz/+J9tb9T8LQ/QicLHk2EWHPU4jEIGL+z2bu8GFhZhQ/S14PoPG4oin98muYGX966iuHUcsnsdo1Ee7eQXtnV+jz6yI3lXY5JlDBcrcDRYCEXfgJbishFTuOVRWXsHqvpeQSe8T0DEcNNFqvI9O4yP0WufgSfejL+JgKSKogZDQMYq6+fGRkN1xSjNsbwwroOWtD5fvJwnj3P234XL3P5FGKltFtvgU8nSqYp5C/hBidhzD3jZ2tj7C9u0fzcAFnbHEEtaUv9RSSLSehp9JoRo6/BCECLgIez4UYfuBJnTHmShePI7iCgPfToleZTQdo9W+gubmzzVFetigoyuSiQRSiaT8aVs+JsMuRsMOJqMObBF706qWFBsV/s7dorgjzmKUnRVSSLQAMxkc0rUItSECwASscawIVZiHweK7jEzmJCrl01hbPYN06pA4J008alU64sZEYbkdS4v7V+D1MR5uoiGajPfR65yDPyUVCYjbJACxq8RiWjUeQkkSYGM6Ywa2aZ9MDQTYYcjCSe8XGhkF1Vwjtp2D600xHrfhTieIWWmk43nkMlmMJy0025extf0eWq23MR1fB9wW4r6rHSXRNND6leuGtCOdNx0vBTnSLAhNRTg6Uy8F21lBOv00qrWTKFdOIps/DDtOq9MxJt4Urkc9Rwxxx0GcTTPLR7d9RUFq/V0M+ldgWR3E7KkAMYILAwJnoiZzM8s6YidMwQWpcHpsBC6M8F1MFMKOD+8/BRdG0O1Jp1BpUQou8uWT0rmgQ5uT2A0upHPR7aLZ0s7FneBi0S3KWNGahO57ff7epXPxCWlRr7/++n92r68VHb/8CETgYsmxIrj40Y9+8qdb29smoTsCF0uOXXTY4zQCEbi437NpwIWKT2nfGVBuIYW15+SRyj+FPG06V19FufoMYrQLHe5gZ+ssmtu/xKD9EfzRBhzaqYrwmsWpLwBDagHHwtTLIZl5BuXqaazvfxmZ7FNaQLpDdFofo9P8CO3Gxxj3LsPy2kK1EatV2agkBSIUZwvrPyHC4Rh3INlesS3plNBrlGWr6wEu6VPxNBKZCrLFZ5Atv4hsidSoQ4g7CQwEXHyIbelcXITvNRCj9oEhgtKNUCE36U7qKqRUHxUHs0fCYnURXGhugoCLJPnfx8VitbJ2ClZqDaOpi3b7Ohrbb2HQvS5hf7EgjWy6IAVzJpmEgzH6/Q0J+Ov3bsMKuiRwCcDg2RhgIUXyAkdfOjwhiUrLeLojhdnhGnYxAxcC0jhG1F34BSSTz6JQOIVq9UXk8keQSNYAOwXfnojjFxtHsVgCgd/HZLQlwXmNnY/RaZ/FaHAFgddCwrZCZyRHKGuqseDca8fEhA0qP2h+P3N+Pc/WLkqygmL1BKq1V1Bd+XpoMWzBC8ZqMOI7iCEuIGwyrqPROIfNzXfRar0D370FJ+iDdD6159WujoAt0x0QcKaeUcbudWZ7KrQ22giXEI+vo8AuXfV5FMrPIZnbB9eKi7MVO22kzlGzA38Ab8oAP+pCPkar+RHGDBK0+gouBNhRZ2IAhnH/UqBMvQXBqgJWrjkV6EfgIuzMhYDZmBh8OXAxxWhAcNFBo9WUzgU7E9RcMMuCblGXLl0SK1rSora3t1V7lkgIbepev+4GLtbW1r7/2muv/ef3+lrR8cuPQAQulhwrAy626/U/u3yZCd0RLWrJoYsOe6xGIAIXD2I6ydtXs07NBiDv37fSsJIryJSOolB9AYXqV5DN1WBbHsaDDWxt/Bqt7V9i2P0EcHfgUEAsuQbq5298njyKs70MEulDkvJcWzst9qdM3ebb9npMyv5IxLv95iewvCbi1ljcmwRcCLDwMGWOA+IIggQcdlSmnlJ/6Lsj9baKYum4NPVs2HHy+QkunhZwQR1ELndQKEjD3tasczEaXEDA86f+QWxLRT6qGgEBF+wOsCbVXALxIqLFqZTp+v7sqhhwkUgfQLZ4AvnKKZRWT8FJrmPsBeh0NyRwbjLaFiCWjpdRzJWQT2eQStjw3DZazUto7JxHq3kZQdAEhL8/1bA8KYwZRmfchhadVXmuSr9RW1t1KBIBsTl39nfs0HtLOi1ZOLGDyGSOoFQ5hWL5JDK5g4gnivDY4WCqdQCk4rTybaLfuypJ1QQXA1KRJhuwg550SDQmj2ngWiDrqIRuPwJuTFaHUVyo5yi7Y64fQxDLoVA+hsrKGVSqX0cssQorxiA0riNqOfhNnEpb0U00dz7F1uav0W3/CoG/LYnwMVl5OkZKw1JwYUl3gMW8KVznYEzlEHyHJIAsbKuCVOYQyqRoVU8hWzkCzylIgCTXVVzoOUMJXRwOrksXh2PS715E4NZhkRbIThMBqICLuZBd15QBXQosFLAaypZ2fZ7sL6P9ColrsnaMW5Q+W2a0qM/rXNSOIJbMh5RMwJtMMBz00G230Wy3dnUuCB4MuHj33XdnIXoGXLDDca9fEbi41xHbm+Of9Dtn6VF88803D//0pz//JxG4WHrIogMfyxGIwMWDmFbRNmgEGgLXV+2CnUc8dxiF6gnkqy8gW3xBhNh0BxoPrmLr1jto7/xKdv4tvw1H4ADTlxmSpjk2LCopwHWDNGKJdeQKR8WWNl84hUz2EBLJDPrDSyKG3al/gNb2+7Cm24hjJDvRdpieJQAl4I57GoFF4XYccerIfC1cXdmQVnDBlGvXJ50ng2Smikz+MPKVF5AvHkM2uw9x2xZBN+ks27d/gmH/vBSGjs0OAYvReUo3gQzHQoplsaKd6xosARhaRgsli8c67NAcDMHF80L1Ia1s4tno9VviruRPu0jYDvKpKvLZHNKJGGIWRaeb2KmfRX37LJqt80DQUnABV0XKIa1HOxfa0VGdBWtW083Qf591CAhG5ACjuwi7GHK+KcBeQSJ5CIXiMVRqLyFffAaJzCpc7s9LKCGQdmxMplvotOmk856Ai+nkNuC34FAf47OTY4v1aiDAR/Msdp3jQmDcjCLE7hhBDuLwrASy+adQLL+IcuVr4u4VSxVhxUnfClcmM0umPclEae18Knkc/c7HsMCuE7sFXL0qwFegNdesaKdAwUXY09G/y+OFv8EOg7qbJRLrKFZOorxKQH0SfmINLrIiSk+I3qYr18/xqG99iG77gmhPbL8NGyOh9BFq8jXFGUoCFukQFQbQzihRc/cxuW/C4MYHcb8/vO8RdpdCcCpGBeEal7yWWVaJ0qLcBVpUrnRSrGjLNbrZ5QE7psGSkzEGvS7areasc0FQwZwLI+i+fPky3nnnHVy4cOF+uEWdrdVq33/jjTf+i4d33B/9M4vAxZJzSHDxk5/97E+3t+qkRUWdiyXHLTrscRuBCFw8iBmVEpmORSyLXB++n4BN7//y8bDIeh7J3FFNvZ5sYdQ5hzrTppsfYTq8BkeKYO7+anFpq1erwAs6TnlBEla8KunVxfIJlEqnUSg+h0y+gsHkJlrt8wIu6htvI5hsIOb1EXM95a4z8dmx4dkJ+E5BCnimbjNFg9kKpO+IIkG88XX33CO4oBNRqoJM7hAKpZPIF59FJrOKuOVj1N1Ak+Bi46caojfdRswZz0LtpF6XIpUFZ1gYhpQoU54aWhS7Na5cYwJwikjlCC5OIl9+XoL04un9svM9HA4wndQBf4Iki5tUEck49/sn8KdtDAY3sFP/CDtCO7ok/H3bGivNSYrURdHvYggb6+gwoC50jpqtmVBjYByjFHh46rbjx+EFBTjxNeQKz6K2/jIKlWNi2etaSdGvsBxOWh4m49totT7G1tY7aDQ+QuBRuEyNzRiBG3YuWMzxPHZRtsLzlEwH07XQMDTNUyIQjWPiWUik1pHNH0ep8ioyxWeQzK3CSWXh8SX4K94Yk/42Rr3L6DY+Rat+FqPeRTh2F47DMVIbX4IAeSd2BET5o3kSSoPi7JnOhRb7BImchcBj1yuBWGxFwEVp9UUUVp5HkDwM3y4JyEyAeoqWJJQ3dj7A5sZ76HeuwJ/uIG4NYAfsWiiNTW1oQ4oWgWfYTdEOGM+H3woO9dxNSNyDuOMf1vdYBBeaqB5GamoY5B3ggpqLSai5EHCx9pJoLgy44KS74yH6vQ6azQa263VMp1OhQy26RZEWxc4F/2w0GqLJ4DF75BYVgYsHsNwicLHkIAu4+MnP/pSdiytXrhQiWtSSAxcd9piNQAQuHtyEKuWAqcNBkIKdWEO+8iIq+86guHISsfQBuNM+xv1rGLQ+QnPrPQw7TLfeRMyeIPBpO6uFHe1VJbuB8CII4FLcaheE7pLNHUW58hXhtRerBzB0t9DuXBZLz53td+EPb8GatuFMxirQdRxYiSTseBFIrgCJCpx4RsTcVEWbRGZmWqgw1hEuP21pmaOQyqwinXkK6cx+ZNJlxKwpxr3bAi52bv8Ug94F+O4cXKizkjr4SOdCMhrUEleoUKHWQvfBtbsyJbig85GTRzp/GNnCSeRLp1AoH0c8u1+6BJPJFHFnAsunEN1HwnHgu0NMxy2hmQ0Y7Ne+gG7nEoaDW4jZI7GgFZqWAJy5m5CKlVk0UzTNOtqB7WvpxSJaQv+kIg8FzMariRapIbWLuhTXTQMOAdjTWNv/CoqVE0jmDsG1crAs6lsCON4Q3uQmms0PsLH5S+w0PhE9SNx2EeNYuZotQboZXQm1a6GeVQoolE42BzxG+xCoYNxxMBpPYTllpLLPoFh+BcWVE8iWDiOeKWMi1xXAm/bQ79zEqPMpes1P0Wucw3R0HY49Roz0qZlgO6RlWTwvdffSfBIFoEpo03PUM1EnooBCdteG45RQqB5DqfYi8rUXESSfRuBUxUwg7o8Qs9uYjK+iXn8Ht2++J6nmttdDIux8EVw4sn5MfgUzS7iOjDFAeE5idxxSfkQrEpVHM11M2G/bDS5CACYTyU0FtaKdBEXYiUPYDS4KsGxSKANMx0P0um00dnZwe+O2gAvqKYrFonQuCCYo6Ca4YAeDNCn+O8HFXtCi1tbWPmbn4vXXX/8vH9yz/Ml7p+juWXLOCS5+/NOf/0l9m+DicvGLgAveWPLBI5QH/fI8TziH/D548CDOnDkjCd21Wk1uJP77ncfz3/Umm+828bUo2YyjjmzsGvLxy0g7G3DQgUURou2GjGR9XDgUWOrZhA9Z3dXUvrShIUTLY8nl8QQdFoGLBznZfGQwpdticF7qAPLVr6Cy7yXky0dgJ6sYDXcwaF9Av/E+uiLAvo5g2kScbkLc7abLccdvAAAgAElEQVTDkuxIGwqR8u49j3SVFCy7gnT2WVSqX0WldhrllacxDrroDW6g2fwErcavMOxehTfYhjXSlGPHScJJFZAtHESq8Czimf2Ak5PddyngGIQmlCilBkkpKiZFTLpmByaHWKKKRLKMTConblTDznUBF42Nv8eofwGeuw3bHsN2VLQtzyZqB9i5EMoMgYuCi0XvI4FjpGz5BBdxWEKLOoBc8aR0S7RzsQZYaXhuIMCGnHwLI8Bn0bOJfu8Wet2bGA9vCzWKgmVXcjfUVla/CCxCvnmoZ1HnKvZsOMSa0SFkoDCEUAlbd4AL0nVm4ILCdxUyUydSWXlJQGSu+Cws6mHsBCzfBaYtDLqX0Gx9iJ3Ge+j2rgDsLJE8RcDFNHDu07PD5M+7EzPdQ0jJmgvS5zx2dqUsO8BkOoGPDOLJAygUX0J1jbkXRxDP7hNNBj9+3EkbrcZFdHd+hX77LCa9K6FWhla9nCt1iVK4oJ9Q1MZoZol2CObgQi1zdYTCeSXFjsvWyiJdoMMYs0pegJM7Die5BttKw3EH8N0tDPvc4f6VpJmPelvAdIAELXktV8ZXs+VDQCNzp50L1e6E5xSej8xfqB16kPf6w/leBniykzrvXPBel8yQcM6k+vDjcIMsXJRhxQ+qW9T6GVRqR2CLFa2CA28yQrvZwMbGbdzauC01DsFFpVKRnzM0j3SoDz74ANevE+C3BVzwOwIXD+cqudtZRdXjknP1ve/9X4d+9vd/96f17a0/u3Ll6j2DCwIE2UW6A1y4rituCfw+cOAATp8+jX/0j/4RVldX5UYaDoezG0pDtLxd7UEWH2xl88YnHSGObWRj11FIXEbKpmNMWz44LScCF0tOdXTYbxyBCFw8iAViHszmmeHECkikn0Kx9lVU1l5EtnxYkq5ZCHcbZ9Hd/hUGnYuYDrYAdyDWnIGtu7NMxRUqSqhPkMRtsbZNAMghmXpawEV19WVUVo/CtcYYTLbRYQHb+BW6rQsYdzeYdKeuULEM4ukqyrXjspuczj8DOCUpZAUMsdsijkkhzUXSfJUAo6uH+pE0nFgKyUQcwbSFPm1htz5Ea+ttjPpX4Ht1WAyNczTlmmSM3Z0LFja6532nsSqvU8pFajPsDOKpNeRpRUtqjYCLFdh2Rq10p0NYwQCe18F4tI12+xo6nesY9G/BnTTF7pWgI/AnomNQqgxXQMjXDwPFtLuiAE7KsVDwLPkkFG0LAJFY8dnv6n6+UoVYAHs+4MqOeh5OrIZc6QRKTBWvHkMyexBOLA14Y7jDLTTr1IF8iHb3LMaTTcBlV8mTcs+xw40j2cwyeg/dRNIvQ41iOrWxg9WQRgILy/bg8X38OOxYDdnccdT2nUa+ehKp/GEZU577eNzAzvYnYuc77JyFN76FmOSqKAVJNC8CLmareZbEbToEatvLV1MdDcfLCTyh8ZFix9A1vk4svSbUrELtJNLlF5HKHkQ8lgMmPQz7N9Btn5cQwW7nKqbDJjCdIG4x78OXsQW7agL8CGx4cyQEeJPfZTQEskLVsSAEF6F+5kHc8A/te4TUMFKgCFaN05lYP4eGEdKRM+Aig2lQhpM4JI52tf0vo1I7CieeFc2F49hwx2M06tu4fv0abty6KTUOwcXKCu9LG7SeJbg4e/Ysbt68iW63u6e0qFqt9vH6+vq/ee211/6rh3bYH4MTi8DFkpP4ve9979DPf/EL6VxcvnyldK+dCwMuTBdC+a200/MEWIxGIwEXd3YueOPxON50JoCP/61BfGxj89/VapDgImHVkXGuIR+7hKRzG06gnQtx6XCYRBruDkWdiyVnPjps9whE4OJBrAh1SAoLPt7/DsHFYZRXv4aVdTot7UcQi6HTuYbG5vtobLyNSe8m/HEHlj9FzGahxMA5LZ60CKeVqS+7265sVJBmlEIieQCl0itYqb2M6tpzCBIWJl5bkpA3t95Ft3lBNBH+oAsakMZiWaE2ray/gOq+VyQMLxavgRslAi74XAvtYkUpIcnUId9egtQouNbSmoXfdLiNbvMKGlsfS7r4ZHgDvteE5UxhO9pp0c6FoUWZzoU6Re0GFwQ4Js1bg/QYCpcvPIeKWKseRyq7BieWkcJ1OmxjNKijR8vZ7nUBa6PRBqbTHVjBCLZIqaXsBcTWVekyyphRG1OCitnut3QONFFdTl06F57mXhhqEkFKeIwQgrizbnvyPHclcDAN2CVkCkdQrBxDeeUEcqWnkUzlqYbFoHUd9W1qQQguPoXvtWWMCX40WZznSIcxD5Y97xJIbsMMXGhSt9qtqiDd910BF47DQpHggptWRSRSh6VzUa6dQq7yHBKpMnzPxaC7iW2K3Td/hiHPY7KJhM31pUJuye6QgdLPLp7T3P7WSNzV28qE+mkQogEFrlzD1HeAWBnJ3AEUVp5DqXYa+fIzSKeL8EY9TZWv04DgPQwHt+FPB3D8QKhQYlFMYB2QfqZOUNItCS2NZYY0ZGPhPPivRh+y4Kb1IG78h+495uCCFtMCzsDAPO2QyVoLwQXHdOpnMPZKiKcPo7TyIlYP/B5q69QNFWDHNC1+0Olja3MT169fxdWrV9EfDsAMC8PWILggLeqTTz7BrVu3BFwYWtQeaS4+CgXdEbi4j+stAhdLDu73v//9g//hRz/5k7rmXNwzuDCFgmnrEVQYwEHOYb/fx6FDh/Dyyy/v6lwQdJgvc2PxNbijyW/LohuM2mxwvy5p7wi4yMUuImXfhoOuOGYwFVUFlhG4WHLKo8PuOgIRuHgwC4MFT6iTEHCRQ4wUlcpXUF09gWyxJruI3GlvbH2IxtZ7CMY7sL0pbBZWfEaE+9aym85K1yRFSwAeC8hAqAxOrIp84STK5VMorxyBlWSQ2hCD8Rbq2x+i17mKUW8bwZA2pzHYThrJZBWlleOorDKv4ghiMRack4XCfm5/yhKfBaOIeYU6xPKEBR4hwxSj/jZ6rRvo7FzGoH0J3riOIBhIwR1Gb+tuO3f9WRRKkczdeZPboFkY+n8+fBaScv3MZSDAyiGToQPTM0LRSGdriMVSUkwzvK/fY17EbXS65H834Xs9SSVn4rj2X1i0U5huBL4EF4ZKYwCGofnoaSi40G4Nuxa7wQWdiNTKVRyuCC5CDQIT2NkxoO0whefZwmEUy88gX3oa6XQB8KfoNG6gUT+HVvsCBsNrsK0hZ0XmRjNBtAicaRtm+gq18DUy6l3ggja0AUP6fDBKwPcZUscj07DjNRTKz6JQPSpFfTJThjd1JZukuXMRneavMOmTmtVEgrQ5i5kWDlwBg0oduzu4CLUgAjTnwIfaHQIcAjsmP089Dn0WsVQNmRKL1pMolA8jky7BHfXQblDMfQGN5ifwpi1xh4pxV92sO3KrqG2xlWInNs/iOKYUNc39mKesS+dCxkwzQZ7sL+22GTtrQ2kTqqUBFzJe3DCIw/UzmHpFWMmDyBSUxsb1m0xTT6Gai2G/j067hXp9W8CDARfVanUXLerTTz+Vn/d6vRktaq/Axerq6r95/fXX/+LJntv7e/URuFhyfBVc/OhP6ts7FHSX77VzoTtDfHDrLhF3+QxIILjgDfTUU0/hlVdeEXDBG43HsqthgIk+9PRBrZ2LcPcp1HDwA4/gIm1fRdZRcBGzunCssYALNWqMNBdLTnl0WAQufmdrgDu4Sl8JQ75sZiCsIpN/HsXy00hlS/CtCbrtG2i3zqPXviAiVscnZ10JPLq/qLvFrI01Z8EkHpByQhEmd25zSKWfQi7/DPLFQ7AScfj2FONpC+32ZQwGG3BHTWAyVJ61lYQdyyObO4RM6QhSmQOw7Cwsn88qctv5//qc031rOgdxM0UBhu72M7eDXQYX42FTwMuguwGXtC6vL4W9GtHMx0GQhlirGqpNWABKLoE5ltcUPlvDDonnJxGP15DO7EO+dADJVEkKHd+fYDysY9ivYzDYwXDUAIKx5iIIlYbny3d1JAlaNHOhyFcpUCGwMNQo45wT0sBmVDDjiiTPbe7Ss2Mg+dkyH9JRor0tqa2hjS53/e14GYn0CtK5dWSy+5BK5UV/029votu5ISLzqQjfafsagx1ap+qHuuZYiMh8pjVQcBEqRbToN50LWuFyfpgbIfOiNC0K6OHkkcyuIp3bh1RuHYlUHr7LfIsO+t1bopHxJxuw/AFiFtMtOD9OSI0zyj6lGs07F4ampa5aWujreRuamIrOSdHi/6dgxdm9qyFTOIxsbl3GwxNxsI5Hr39NKG7aByHQIipRqpq4pXGDTQCuWgVrx8SAC+3iyHjIwo3ARTgQ4Tqh+D1cUwLgVXQv/5OaROlrrp/G2M1jGqzCcw7CShyCk1yFE8vCYieVGiDOCTc3PBedTgej8RixeExqHr7WYufi9u3bs84F66E9Ahcfrq6uUtAdgYv7+AkXgYslB/df/avvH3zr7R9/Z3uL4OJy5YuAC3YrzA2yCC4IINi5ePrpp/GVr3wFf/AHfzBzTiDwuFPEtEit4s7Q7IazA6FFpawryNoXkHJuI271xD5RwIWAkKhzseSUR4dF4OJ3sgb0LlW/f36ge0ILSsG2y4gl6LK0hngijQATDPq3MRrdhjvdFNvNGGJhYcXOAIspFlUEF6RSMi9DC2TJjhB3JxYK7F7UkEisIpleAeLc7fcx9foYjbcxnbQRuAM4AXfylT7iIyWpzXayBsspir6BP1erUe40GzKRUqLCPkLoVMTtdQeBmFLQEagPb9KDN+4icPtCZREGBgGIKHq5u8+ymLSkOY1HOPRG57DQuWBhbDmq8BC1iceipCDnm0iWVLvAQt+fwHfbcKdduO4AgT9WvQBzHFhgi9OS9nrZuTCGHAIqWKyGChLtShgopR+pSgUL+wTyTwpTNKNDd4I1BZrvofasmjmoehFmiAR2GpaThR3PIxYr6nn7wHTcE0cr32fuRg8x7vITWPjMFFGqigBJ2aUPdQbyL3PAp+tLz0FF5nLSs2si8GQ2Bal1YI5JLAOLvPl4FraTkC6O707gTTuAuwUr6EjHwGYAH00EeK2k7MpFiSvBAgA0RDYdEwVsYeBgGDqo4mulm8l50CHMZg5IFk6c90EBMSeFwKNmsYPJpAHPbUg2itCyCB6ISkIqFvf02CVTcBFS7EK3KLl27s6bVG6ZLu38RJ0LWRgChneBCxHnK0CW4ZKk+QRcL43BOIN2L4dmL49mP4/+JCl0P1op8x7KptOolEuoVitSD01dF07MmYELJnIv0qK48coaaK/ARa1W+3BtbY2di//6d/KAf0LeNAIXS070m2/+5YGf/OSv/2S7/uXAhXF6Mh9U7D7QLWEwGEjngrSob33rW0ilUnJmBCT87ztvrDnACMHFgqDb0KIysU3ECC4wgg8CDBWwcdIjt6glJz467I4RiGhR93tJmFJL7n8W/7IDzWTqDIAVOE4Ots0iewLXbcMXXVVfikmCC1t2YENwwWJZNodV2M2dQ0n9FhtXFbqye2EhLY5UViwrlBZhVgdjeH4fgc8gMhdxfXxIAet5pAYl4dtpyZOg85IkaoedC59FaVh4MP1aNRdaZIp8QToXrOLpqsQkblesbEWULDuhjgp9QwcqOV9ZerorrrUxuxuLBWAoYDahdRL4x44xHbPSQJAStyk9ExbfdFcaAwzqIyAJ07P1Ivmt+9ocP9bI7LJo0Rt2kxYWgsq4Z7BwFuanJzoHF/NwPbWxVedTdntU78BzYleEIYWkCvkUOnPued4hgOCOMTCGbY/g0EqXcyx1tBaBs9BECqLpGibna8TkCw0hafaY1WYJIOOXCPPFZYqgzBEhLq+PliDshvG/ucOvonUXcXsIR1y3+HtxWRsyxo4FR15Td6tNd0lmKRzjWVKCSdATcKf6QYWGFBIT4GgyO2l88OfUOIV4HAPaBA9COpUlVsC+tF44f9Qm8j/17EVMPssbMZOoaeIyfoK/F8Xw9/uOf9hffxFc6LxwutRqeQ4u+DyYein0Binc3PBx7TZwfcPCdivAaBxg6irboloq4emnn8Jzzx1BuVyBFwRiUkO3KNO5oKCbtKg7Bd174RYVgYsHs94icLHkOL/55psHfvKTn39nm5qLq0KLivGDzwS7mIh5s/jN3xfbeKqRMG1EpTYZQTeF2/v378fJkyele2EoU/x5NptFMsnWfnxGiZrvoqlYjve4602RsHZQzmxgNX8bpSwtKftAMIAfjNUJIwIXS854dNjdRyACF/d7ZWi5Zwo9Dx71EtzpRwK+mxXdgQAEKUpHAIPdbFKSuF9s6DFaDEtwGcXdDL2jtacUs6RNcf88pH6IyxOL9ngIYhzNZpDXnwLckbZ8xEKzIaVk6ruJaJx9CY92nxTNitQTvkXRtYnY8lV/EAIMFrouAQpLE9pLWrqnzjpUqUR8TvHstFugomcDLuY77bvBRVjEhlSy2a4zf0+K8wR8j4UvQZauYdE6EBCJu5EWl6IRkAI9LJwMLWuWDaHl7O4IBJMLrt0AAyV2rxMDPExadujUpOV8OG4cuzAlWkTiHF+CRGrsHPnmuSk1jVQfdjtoo8viXYP7JKdCfodzxA6OcehaABGCucIxkP8mUOTnkpKSiCsstmNEiM1z0A6Sx3BB+eY8UeWhGg/avcZIp6LRCAMTBdgGkiPIol67JNq5UEpcqHEIsyTknQwNMBwLBVeqEiK4kaRvjoPIdrRVxPPUNRTAdjzJ19Dck3AODYUtfKXADl9z1klSd6pd8EJ+l+Mx7+Lc7/v94X/9u4GLkBYVgkJpltlJTNw0Or0ELl8b4cLVCS7dcLHd8DGaKLiYTl2sVMoCLF544QWsra7JPC52LkiLYnie0VyQOrWXVrS1Wu2D0C3qv3n4x/7RPcMIXCw5dz/84Q/3/9Vf/fWfNBqNP7t85QppUfcMLuaAgA9dbRESPJAiReF2uVwWUfeRI0cE4fNn/JPgIp1OC7jgTcZ/XwQXAkQCH5PpGNlEGwdWujhyoI/9K2OkYgMgGMKlnWKYjRF1Lpac9Oiwu4xABC7u97Iw4IJ/yjNAmECaG+G7MQSeFkUxCfGm6FltULkDKFkSoRuR2m+yTifFhoJd7gjzdzQjQgp5KfpCtxzJkdDCXmssdWoyhboxX5XimuBCCnetHrnRopQoipf56gkp1JVZz86FoQlpYckCVBQN7FwIDUn2yYWZw98TwCIueOrcI/JwKQTnVq4aWhfSk8TtJ9xHDTUD3M5XDUFcErUDn89ObuqEDlNS7ysNat4JDulCcmrqwqdgSl9L5W2fBReyJj4TumY0bqaCXehuyNgYq94wQ4BBZBQxh65eKmbn+ZLCFc6N/qPqaML8BqFVhWDAYXBhaPhBMMmsCwEppquyAPgUHhr6nb6XWvhyHsz7hPnn0rWZAAJm+PY6pnxfmV8ZL9WUmBWj62PeKRFbXqMhCiGYvhbF74ZmpiJ9riHOPztghJ7sKMg1+gFi0mVS22OXZ+OEAMOesu0SSpVIyQpdsPi+/HcZi/CEQvAuQNDkT82YYQZc3O87/VF5/d3gQkwTCG5Nl4f3tnQ1Uxi7KbS7cZy/1Me5yyNcvD5BvRlgNOXmJx2CXVSKRRw//hxOn3kJ+9YZaKngYjHngrSoc+fO7XKL2kNa1Adra2v/+vXXX/9vH5UZeBTPMwIXS87a9773vf0/+9nff6e+s0O3qHsGF/yA4s3Bh5yxoTXdDf4bwQW7EwQShUJBU3TF2jHYBSzYKVkEF/zg0S6Hh+F4iEp+hJPPWvjqiwkcfyaJbIofBkNM3UFEi1pyrqPDftMIRODifq8PAf8CENTBx4uR4x8aOXgBLLpBBdzLVUtUkQSzc8kCymKxrtQOCVyTejzsXIg7U1hIG7cX4d1r4JvsVmtwTujSpAFwJnxM7TpDHUKo29BmqK4JPRcV56qgW8GF5BYYilGYg6HFI7+N7aeCHDZpRPNJ3YFW/WFisxbC+vr6sWUcm/jfiwnPskMedmUE3JD7L8UwURpfU3UhfGWPRbuMkVKSjBBaqEbSAdB6lfR96i4ETM0K03D3/44FYfQXmptgMhNUzCwai/DdZzQqzhc7NbJppLQgCbNTHpF2EPzwvTnP7CiJXkbF15KKHlrkMuSQ8y27+qFV+dwC13RVTPigScye7+irv5UpC3QXXwp7Ah6b1K2p5miQmuTFEbhcAJpFIucrczpTTOgoM9RPXmMOLghcub4VbrGzpXbJQrnh9fEzTayUmfrM97MpR5E0jATpc6FRwYRAVJANz1o/L7V5FbZNwm6UOJOFnSDFgIaSFtIDw6sW2Yn2te73bf4Ivf4d4EJomnwOhZ0fqW24XlMYTZOotyxcuDzAuSsjXLoxQb0BTDzea5aAi1KhgOPHjuL0mdM4sP+ArFXbsWe0KIbosXNhwIVxizJ2/Pc6cKbO4p/M01hdXX2f4OK111777+71taLjlx+B6A5acqy+//3v7/vbv/vxd3bqdYKL6hfpXBhgYGxozVtz0VN3YQKzjHjJOEKxY2FAiel4zD+g9GPS8z0Mhn2sV3383os5/Ef/oIqXny+hkOEH6RCTaT/qXCw519Fhv2kEnnBwEXri3881IhaP4S48O5IuqS0MFZMPdC3A+XMWbK4XhoI5tP7U8DKCCymPRJSrwITFmhE4q0GOFgcqynRmoW/KtQ8bBCLS1EJcuhNCV1KevpaK6qik9pRCblexN3ecDbhgAUyBtuguzKiFu9JCn9LizngHKTAIXZPCnXvVa+jv3x1caAGuLkymCxE6ZXHHXYogwjVShrjFyg0efvP3yOfndYXOSsZdSY7Ra9KeiiPdgxnqCkvQueB3Xo6aLoHcKTNwoU47ho40H9T5uesGerjbz4JZzlElCwIuQo6RF1q0qmRFBdwSNse5C8PODPFJx2U2uuFUzsGF6TaFgogwMXs+T6pBUOG9aFMs7VxQ90CAwfHTjs7cklcoUWG6ioDDELzKr806FwaCLYILXaHybcAFrYTDzgXXPcmB8WACK5gK9cqjNodjJThUM04UXITXHNK6BPSE3a05ODQwQudF+zah3lte8G7dqPt55z+srz3PdjGibgHKs9iSEFzYKYynKey0bVy4MsB5govrU2zUXYynrFEs+F6ASqmIE8eP4fSZM9i3j50LdthsYW7wa5EWRbeovbairdVq79GK9o033ojAxX1cchG4WHJw/+W//P6+X/zix9/ZaXxxcGE6F0Z7YahN/JOOUXSGYreCP18ULpk8jMXfWxR088FJWzcFFwG+/nIR//G39+GrZ2oCLujZPnX7CzSDSNC95LRHh31mBB5/cLFAw9599TMetn7Y3vHDPVkrSv0xxbuG6Hnkioc7w9zd1xJXz4Ef1qKlIl0ydDaS3WD+H7ukhsITUoxkj9oAJKG/cPeY4CIsuWYb61osqneReUHdZ5aGghyvTkezhOMwlVvzdIy1qHGLMrQmvT4p52YuS6a4mxfowoAJufFS+AnAWHQZ0sLQJD0b1yEjMDWWp3SOUsMg7Q4QYii4UFqNePTOqE5hDodoTcwq4PGL4ELHQH+6uFIW97rna0N36A1CMJ2O3TQpkwWxuIA0mExmLyyWQzV9KHae07k0OE+TrPWajF5k1uG5Q2yuMyD9rhDMmHt6cU5CethMi2LITiQisZ0zt5zVjkUonhdwME9q3y3YNpqL3WNnKHo6ngotBVwQqIpTFDtrBMFsyvhw2JEL1524kpkFH4Jm8zJCgZL51g6YYK8F0b2Ow2w1hu+9MDefucf35BZ/BF9ER0lmTbQwahLBjQ5DKaMJA/NvxtMEdjoWLl4luBjjwjUXmyG4cBkS6fpYrVbxwqnn8ZXf+wrW19cxmU6la1csFneBC4q6jRUt1zQ3Z/dI0E1w8a/feOON//4RnIxH5pQjcLHkVBFcvPXWj/54u77z51evXln5Ip2LOz88TLvO6C4ILHbrKX7zyfGDRDnUc3CxVvHwtTMEF/vxtZdXkUuThzqA7w2FZmAa7Z/nFmVcMrR4ipbHksvjCTrsMQUXobJz8eruOqli4apya61Jw/JpjwsRc+fp7rep+OdlLd9aXYO0YJpRcBbrtoXfmxdV80JSCvEQzMj1LNbK8qN5iX23sZiX2fqLBgyoIHb+7DDZGotPk8+McwjcDBNo8efLP4VMyJ1qKXZ/6c9Ccs4MGnxGuDujeJlMi5AGJbv3oaJ9dq2feYfdYzgrlsPjdg3wwu8usXY0FVzhVYg27v7Muetr3e1ZvjDCS5+XanDm2pfQgWpxnS2+1hLXJRdhxPqzK9JunK5rOSCkUOk5C8VuJvgOj7ljcc2aDgvnoGB291gocF1Y+Ob8lz33J+LJfye4CLtroV5LrZppJpDC2ItjpxMIuDh3eYyLVz1sNwOMXQsTz8dkPMX66ipeOf0yfv/rX8fq2hp6/Z4wN/L5vIB+di4uX74s35ubm5KFwY1VMjj2CFz8OtRc/A9PxPT9ji5y+ef27+gEH5a3ffPN/3v9xz/+d9+53+DCUKOWu24K6HRX0fVcDId9rJZdfO30vHORF3DRh+sO4RFc/Ba3qAhcLDfyT+5RTzi4MHXiLnDxqK+Gu30MfG7/ZsmLXYRHS/7KAz9svlO+iwIzK0K1sJ3nMMxPUIHU538poPqyY/jAByR6w2gE7jICXwRcUNA9wYUrPupNH2MvBBeTMfbV9uPlMwou1tZXJSSPmlPqTQkeGo2GAAuKuk3ngie1h52LCFw8gHUegYslB/nNN99c/9FPfvbH9e36P72fnYs7KVG/6fTkozEM0WPXYzDsheCigD/89n68emYF+dQUQQQulpzl6LDfPgKPKLj4vN1Zc8GLO5y/fRDmPb3f9rpLvFZ0yO9mBHTq5gBgvgQMoDAfj5/d+ad2YP71WRBhujW/myuL3jUagb0cgeXBxchl58LHxWsDnL80wYWrCi5GdIpi52IyEXDxypmX8XXpXBBcdEAr/kwmIwCi2Wzi6ipslYEAACAASURBVNWruwTdBB3G9v9er+wugu5f1Wo10qL+x3t9rej45UcgAhdLjtUPf/jDtb/6q7/+zk6jQUF37X7Rou4FXMhHoygG57SoWmmqtKg/UM1FPjWJwMWScxwdtswIPP7gYvco3O0Raf7NKBqXGbfomIdxBIzGRZ6lu5otpqBaBBjzK6CLln7dnUgXShAexkuOzikagXscgS8HLrYbHsZ0iroruKhJ54LgwmR5tdttXLt2bZZzwZ8TWOyVFe3q6uq71Fy8/vrr/9M9DkR0+D2MQAQulhys7373h2s/+fnf/HFzh4Luq6v3E1wsBu/9ttOTdN1d4MLF184URND96pnVCFz8tgGMfn6PI/AkgYs7d6wX/75IqYnoL/e4iB6awzVwLVSPfObTcK6xuPOEFVx8vkInAhcPzRRHJ/KlR2B5cDHXXMxpUb8JXKytraI/6GMwGMwABDUW169f35VzsZfgolarvbu+vv7ma6+99j9/6aGJXuBzRyACF0suDgMuGvX6n1+9+vCBC2ouBgPSoijoVnChnYtIc7HkFEeHLTUCjzK4MCDgLo+9BVrU3Anq88GFHm7SmiNwsdTSeQgPUpvVu30tiMPNjxeoUJ8FF7vXgMlweAgvOTqlaATucQS+KLiY4uIVCrrntCgKt/et7ldB9+//Pg4eOojpdCKdCxMc3Gq1cOPGDdAt6tatW9LZMPb8eyTofmd9fZ05FxG4uMeVcC+HR+BiydH67ne/u/bTn771R7SivXr1CjsXcXpqGx6g4fWZxW/+/nldCP773dyijN3skqc1c7+gFW1/0APdol49bToXNeQicLHsUEbHLTUCjzK4IBj4LH9eLnsGLu60mb0bwNCBMuYHc0vVpQYwOughGgFNop6hhwUNxtxJK5ztBTstppCbzoX53QhcPETTGp3Kno7AFwAXC5oL6VyIoNsTV6h9tX14+fTL+MY/+AaOHH1WPOkILvgz/klBN8GFEXSzk7HHVrTvrK6uvvnGG2/8L3s6TNGL7RqBCFwsuSB+8IMfrP7N3/zdH9V3dijofojABf3bVXNBcGHcov7w2+sRLWrJuY0Ou5cReJTBxbKdizt3sz8HkIQ5CxG4uJf18/AcK7O6aLlNoCGgIQQWi764s66Frn/aAy9IwT9zUVHn4uGZ5+hMvuwI3Bu4aHSBi1f7OEdBd9i5WAQX67V90rn45je+iROnjouWgqCi3+9Ll2J7exs3b97c5RbFjdg9tKKNwMWXXRJL/H4ELpYYJB7yL/7Fv1h96613HjpwwTQbhkO57lRC9Gqluebiq6cjQfeS0xsdtvQIPMrg4o6LXKRCfe7134UeM9voph8//xLRopZePg/NgZ/nCLUIQBf/+87cjDv/fkdQSJST8NDMdHQiX3YE7g1caM7FguZCrGjVLYrdiRm4+OY3cfLUScTjMbGiJbAgJcqAC9KiNjY2JKGbG6gEIXtEi3p7bW3tzddff/1//bIjE/3+549ABC6WXB1vvvlm7T/86Kd/3Gzs0C1q7X7Sopa9gZhxQTd13nhzzYUb0qJoRRuBiyWnNzps6RF4DMDFXQq/L/Yg5A720gMXHfiwjcBngkI5mXcDF3c78QhQPmzTGZ3P/RqBLwguQivaRUH3nBb1Cr75zW/g+PFjiCfiAi5IfyK4YIgetRYGXLCjYTQX92J2Y0bjTivaWq0WgYv7tVQWXjf6aFxykAku/u7vfvxHjUbjn165evXhABf8KJQu/tyKlrSoueYicotacnqjw5YegUcUXPD6SG2ZFZR3cOQXrt/kUuvDcbHg/OwgKbgw/PylBzE68Hc9AqbjtGsZmI/DBYBBp+9wHci6uCumWPwYjUDH73pqo/ff6xG4d3BxIaRFXbzqY7upmgvTuVDNxSv41je/geeOPye6VdKiaEHLb2ou2LFY7FzsJbhYWVn55b59++gW9b/t9UhFrzcfgQhcLLkaHiS4uBd0HkA1F4YWpZoLhuhFVrRLTm102D2NwCMMLgSHGz3FAmOeLcAFJyDudGlPkIUl76+7FYz6Uz308zQZ9zSw0cEPdAR0zv3Q8UsgomWLyYb54nN18ZtmG/LzXe2qu839XShTD/TaojeLRmAvR+DewAU1Fxeu9ERzQXCxtUCLYojeWnVdErr/4be+hZMnT8B2bKE+MTyP3QsCDHYvKOimsJt/30tBN8EFaVFvvPFGBC72cpnc8VoRuFhycBfAxZ9fuXp1/X7SoiJwseSkRIf9DkbgUQQXWiQu1I2zjAJTTMo9t0s/sVAgzupN7l374WE8mEDFAcRxKHqU/g4W45d4S4ILhiBqECKn38yhWSeLQMOAD1knxBezNfH5Yv9Ii/Mlpif61YdoBO4NXFBzIeDi8hSXrgbSuRi6ASauFyZ078NXXv49/ME//Ic4duI5eTYTVBBQkB7FLgb/zs7FpUuXsLOzs6eaiwhcPJilFX0iLjnOqrn4yT9uiFtUBC6WHLbosMduBB5NcHFn8T8vHE1hKexC+dK6cX6dhg7DH9OCVAPSFFxYgfP59raP3dw/ThfE+fXVUtakbbNTIZc4p0dpZ0pXhGU5UuSY5aH/fCe4MDS6xfvkcRq36FqevBH4EuDiWoB608dg6mM8dQVc7F89gK+8TFrUN4UWxWcxuxNbW1twXRee5wnAOH/+vHzz3/lF+tSyetTFObpTcxGBiwezgiNwseQ4R+BiyYGKDnvMR+BRBBesDxeLQAKKRX794t9N7SgIQjAGTUdnD0o7uANcLGZkPOZT/5hdHu1k/YDEqDktTtcFO10GQLKxEUgBpJQ6Ay4WPzoNnWr3moo6F4/ZgnliL+eLgYvz7Fxch4KLiY+x64pbFMHF6RdP4+tf+xqOHjsi4XnGJUrvM0tACDsXBBebm5sy8ntoRftW6Bb1vz+xU/oALjwCF0sO8l/+5V+u/D//31/9UdS5WHLAosMe0xF4lMGF7jQbXGGCLPmvppMx+9M8GRfoMnKcvII/Lz7Vsi2iRT1yq12LGMuxJcTL7G7eeRmmrDJFz+znC6GLd6fERZ2LR25JRCf8OSPwxcCF0KKuBdhpBRhOAwnRm06nqFVWcezIc3jh+Rdw6KmDAi6MDa3Z9CEIuX79unxTixGBi0dvcUbgYsk5m4GLRuPPr165si/SXCw5cNFhj9kIPJrggoQXwQCLwotwl5r/LLvXIUgQYe8doMIAC6VIsZOhu938k2Aj2qV+1JZ5qJlhNyLUUMyocgsaDJnfcM3skvVz+mfdr/nH6AKh6lEbkOh8oxHYO3BxtY/zoRUtwcXIBdwgECCRzxSwb3UdBw8cRLlakn9jp4LfvKf4d2ovqLVgR4P/zS/Sou5Fj2ou5i5WtFHn4gGs9QhcLDnIBBf/77/7d/94Z6f5T69eubxvOBjEg8CfLXizgA0n0Pz9824Gs2vK48gxJNeQ37yx7uUGityilpzA6LA9GoFHD1zIvpsIunWHev7FRGYVe6t8W2kvQn9ZAB7GFUqv3IAQ3qc+LJsCb0/gSfT1KI0AQYWNwA9BhkGP/FNENaHOwgDJWXdj8cBFgKHXvviBGpnSPkrrITrXzx+Be+9cXLw2wLlLY1y47KHeCsSK1g/BeMJJIpfOIp/LI56MhZRDa1ZLsQ6i5mIwGEhtJPfVgnPbvc7UXTQXb62vr/+fr7/++v9xr68VHb/8CETgYsmxisDFkgMVHfaYj8CjCy5mVqKzDysHlm2LSDAQsS658xZ8ASBadMq/CegwX4u8ek/ABSwFF7MYjYVIDeNiy07Inf9tmDXR7+nYmjF6MOMSggpP59gUMDpJCkJ935t1priRpOtHu1SfdZLSdbELyD7mT4Lo8p6UEbg3cEErWiZ0f3ppjPMEF00fE98WcCEgwbdhB7zvAM9zYdmW6Cmy2az8nNQpggveY4lEQn5mwMUXGfEIXHyRUfvyvxOBiyXH8Lvf/e7KT3/+86hzseR4RYc9riPw6IELrVzNeYdiXelOmMLShkfhdhhIadtx7WJwZzssL022gTKnFrMy5uNh8zUWHG2lWA6XgYErcioh+DDZe9HvheDiAY5LSJKTyRDqk0yUARbeDEjYVgCb8yhTzgViAIbR6YScqpnTlOmSRUS5x/UJ+ORd172BC1rRSufi4hjnr3iiuTCdCwMu2OwlePcDb5ZhkUwmw8wuVwCG4zgzcMEx/yJOUfron2uqCFZWVlZ+sb6+/mbUubi/KzkCF0uO7w9+8IPqX//13/7RTvNhokXxY1F3ANhKHAz7WAsTuv/w2+t49cwqcukJ4PXhukN4sgurdouOr39q8cSdW/Xw15077sKaB0q0RJZcIk/IYbpiTMScVl02plPyZKcYDEYYjsmf9eB5VDKYQjykG+0apTtFr3eutWWJJb+NjDJ/HaU8ObDhwIctgIKd98nUlwRZ/rfnk0JFyowCDj/QjAxfGFGL98Vurv2sAxEaTQnQCN/6zs4FAYXRgUe/F4ILC3hQ46KSGlLafMwBhBUCCQUbjmMhEbcQj9mIxdnhUgpcABdcHEHgKWgVhxu9Bl0ddqTCeUKehk/GZaqy7P9v79t6I8uu89a5VBVvfW8WyZ6eMWIYGMRObI1m5EQPASJL1lPyZGAeok7+QJCX0eTBsRFMEFiJcn0VEDUbycMEbjkDCAMpcaIZjwSPY1iRkhiOLE9rpskeyOru4aV5qfu5BGutvc/ZdVhFHpJFsor8yqa6htzn9p21917fuoqiLnlmTKA5F0nlnzWJwAuIghp1oiptcJ8L26GbycWWR52IiP2A0gyPAl1b45i4YpslDsWQcs6xYK8Fk4wRh0WBXJyC4EJzLAny+JEL3cZszkXMcYrNBtWv9egzv3KJhFy8NE+zhlzEUZsSCvO+w3mlTUMu1CqnIR68cFglyg0JKQkWhp1bBHSbseRCcxNYBplcdNo9ajC5aPeo27Pkwi4xRXKxt5qOZ5rRaViM/bvRzt0u2W6HZGlqltmhTdq2EW7TsUK1Ph1HXsipgZSmFYpiLnmYUruTUKPZo043oXYnpt1Gl2ImHfwTJRSxlS1O1bsht2NLkvqyseZPmFurlbjv47lwUsDtWKuc4rhcUbe0cPR4GrOKF1PAepHvUxAGFIYBVSo+VasBTU9VaHamQtMzIU1N+VSpJBT4PfJIfyhlksHCweTCpZ2BzBANoMIWe24XwwvyYDJTshy0zBxJRJF6/VL1KqT+tCEXRA9WGvTgYYcersa0sR1Qu8vhphqKWGWywLSeGYYYNdWz4OZXMKFgcsH/8rlBLiZP2LDylXxn40gueJrHqU+hH4r5tb27QzevtOmVX5mlX//cEn3m5Tpdsp6LXptSmqKUOwrzhicWA6PGiNLF/x0RebxgxMSKHlvg0Hm4pIBcmGGeEE9JbBY58ilJfepF6rloNFsZuUgSx8MhVivHg6B2MAc1Pm9oQpHUqqwxK4mxbuVhTVIM1pj9gyCkOE4plWulFIS8EfFmxT0MIrMxqXeFZT+OQ+pF/FOhVtOj7d2Itra6tLXTo3Y3pWY7oe2dthCPXpTqT489GqkhHEoo9NndGaKbbJYvMIA8DCIRQihwXCYJfRidIC4qWymFPpEfEIWBT9WwQrValaq1kGrVkKZnfLp0qUKXLwU0NxfQ3GxM01Mx1aoR1cJYiIaf9thtTCkX4mAli1dNn71izDnSTB4uzPKABz1XCNhaeLHnEa+1amFhj0VElYDNSuydllp75AWz1Imn6dlOSH/x0TZ98GGbHq5G9Gw7oE6vQknCuodPYaBknNd2mSNmN5EdwRTcYELBxML+WIJxFHAHhUUtLS397t27d//9Uc6HY8ohAHJRDicaR3IhTvqEJ31AXpxQb2eH5q926JWXLtGv/9oSvfLpmzQ71SFKGpREHUrTaUpZgRNLhPFUSOA3W6DZaRmR5/VMbLEET+XaUkmcMOz8IpBZ6E2YkFWwEwqUXHQ0LKrZ6ornImKFy+YsWO+BE1ikSFnbLif6mVwH+a12TnZD9XIjMJcrZNFURY4NYLKB8NbF4mzi4lOKyfdD8vwqpV6VojigVptodzehzWcRbWz2aGsrou3dmJptJhMBdbpEzTbfO1GUeBRHbFFjYsHX1HApVSEVDWux1nqmQ1wVg0TiIPfEMDHCcYOROTQuquAEknrDeRUehUFIlTCkkMOgQqJqNaGZGY9mZ4hmZ1O6cd2n61cDuno5oCuXAqoGEfnUIS/uGuqqsqytT3iNxfJ5flfDi/FkPK1YM+AQUiYX0tA+Zo9djyocJuhxmKCSCwpnqRPN0Pp2QA8eNugnD9u0stqjzWc+dboVipOQfA5JDWLyZW2Phau4jmiXXDChKHovjoI6yMVRUDv+MSAXJTEcT3LBE58o4MTUKKLu7q6GRb10mb74+SX69Kdu0MxUmyjZJYq7lCSWXPCOqoqbKElpYOKPexzgIhY9XkwkXl6UKXyAgEl8VT5g2kWwAqWhUWzhb3ciIReNVpc63ciQC5UfcY6ZwHTrShfjf1YalskFu8vteGvPMiVeTRUffQ+mrCx/FTaRh0XZPhQmU5fIq1JCU9RLpqjZ8sRLsbbeosdPGvTJJ23a3mFSxAndNYqSQH9i9sZoroXmW7AnJDDEQiKMnR3R5ilBQiYLASUXnEdhPWicjxNKRRv+G5cZ7lE1jKlWi2mqFtP8zQrN36hS/eYU1W9M0ex0SlNhTKHfo0rAFFtzOLgCDs8LDSXBBwhMLgImA1PJhReSzzkW4qXrUcAGSS9miRdZ98JZasfTtPbMow9X2/Qhk4tHPdrYJGq3A0qYXPihkAs2ZjK5kNw2Z56AXEyurBTvHKtfyXc5fuRC9RvmBTzhk16HOtvbNH81ol/99BX64uefo5d++TpNTzWJ4l3yJD54SjwXmmRr6kczvRBvhgRZkZ/GlPiJIRcBNsiS8nExhmlokoTxMCngTcFUXVLPRSQ5F0IuOj2KYlbe8tA6t3+LcAVW4Gx6hK0UlAFpj7O5Em6OhoY9cUKtJBjKfRhLcepl5WV5I4vTKWp1pmh7p0pPN7r09Ok2PXmyTZ88bdCzrYhaHU7qrpEfTFGcapK3F1Ty8CbJ1cirSom3pq/Yge2JUDb5/GJIyvg/papNYmQx5WWlx0lWWSahNOmQ50UU+BFVw4guzXp07UqFbt6o0a36nJCM61crNDfLSd+sbHXJS7tSAUeJ6fijgDsEAvshIL44JgApe4l98pNUCYYUQoiIqCfrcMy5EZVZ6kZT9Mkzjx5+3KaPVjgsqkNrGzG12gHFiYY5CbkgniPs+bDeapMw7oRFwXMx2bIJclHy/Y0fueB43pQSdumzytfrCrmoX4vpV1++Tl/8/G16+VPzNDPVojTeoSTiLpdVYSPqvHfIRRKaKHJdNDhkSmxwprpUSYgw7NwjkCetarqqlnNlpaxrwqIazQ412x1TLYr9CE4PAYNPvuiYv4oSptbi7GPC9zIGneVrGFua+OdZTlmObZo5b4Jc1adK5HGMr0e7zYDWNz362dOEfvq4QWvrTdre6VKnTdTpsKeCiXWNfL9GMSuE4hjJa8jmeSK2wIG4S7JG3zlhgiY5eeLPMhRlCaWSnG+SPoS8Sp+LmHzipO9EPBS1SiweixvXarS0OENLCzO0MD9NszOp5GL4flfCS4V89zVsnDx0cMdAIPNXi4HFk2puQi5SJhe89pr5w6HZTC7iKVrb8uknD3fpwUcNerjaovXNhNrdgJKUiQV7L8xxUmWtohZSW40K5OLcCB3IRclX2U8uVpZazcaZd+hOmFxIOUWe4z3q7TSofj2hVz51jb7wa8/Tyy9xKVoOi2Jy0ZTQjtwky1YHDkvhhjY8we0yovGT3PAmrxJREiQMO+cIqKyp/sWKGeceMFklJRdZtSjOuUgkAVr3CreeUraNSPgdJ4frX5nUsqvcjE+Z8Poin3loXm5t9niDktA+TRpPpQJUSElaJY+mKIpDajUieroe0V8+6dHHj7v0eK1NO7s96vVYiZyiOFZXfUpc7rAq59Ez2mRyPbMt2KwcyFrY9FVzAyh8JhUBXvQ4rENJrci2DdGw3jnJG+LoO46T49wKDoHq0RwTjBtVWlyYpltL03TzZo0uX/ZoeiqhIOiRl/SkVKft/b4vQuClkypAF+C+reGGvXri21OCYUIApaGkODe4KsIMdeIpqQ71wYdb9MGHO0Iunm2n1I14bQ7JY3IhHg8OieL1lYt4gFycR0HCzljyrWbkYmPj9dXV1cXxIBcyRVUBimOKGx26eTWmT/21q/S3/9YteuXTi3Tlco9Cr0Fp0pTEV/0ftdhpjWqfvKRqlDzrubDqlIaa4AMEFAFVtE1WhOlgrZVxOIE7IxedrlZY4gRoiQ1xrf4Olk4fCHGT+6raawM7JhdBH7lQRU1JBfkc1248HX6FUqpSmtQojqcpimrUbBCtr7Xo0U936OPHbfrZWo+e7aaST8EJ3pVwRipCxQlfi931oSiWmpyo19DrGULD3+Xx+ycE5scEzw0jlvrOmeimQhaFYFjHg2pOqlgJ0Ygk9Cnw2jQzHdPVqz4tLNbo+dtztLAwTdevVWhqKqYwbZGfdMjnCnwlPsWO3yUOwRAgcAoIWHKhhiIlF6w1mOIFyrwp9UKKvSlq9aq0sRXQjx9s0IOPtmn14zbtNHyKEvUmcy6SlHG2hN5UkDptzwWa6J286EB1LInxOJIL3ve4UZeofVFCabtHV2Z79OIvzNDfeGWeXnl5iRbrIV2eSahaiSmOND5SSz5wrXYt1eCbEqC617qF4UqCg2EXEgG18uo2Y8nFbrNDbSEX3OXYKuN7yYW1EGtlHRbDhFKfcyjUhqxlaUMlF7Yyk4RAGY9F2lMSwJ4Dv0ZpysRiinrdGu3seLT2SZc+/vgZrXy8SU83erTVCqjLXg2vKmFT7I7nnJA00XwKjgWWUBiOJWbTnBAXa3nOLdtyd6bIwQCucSHlYJIfOvNNSb19TlB13QgshwF5QkBZoWLPr3owKGmR77doqtahK5cTWro1S8/dvky3b1+WXIyZsEsValNA3UmGB/d+wRGwvVrE7Gga5vlSpl4KgsvayV4LLkfejkPa3E7p0V826CcfPaOVRw362ZOI2l0ugV9TAiILfEfWV67Q5gu5yPeH00roBrk4ecEGuSiJMZOL73zn3Tubm5tfXhkTz4XkXLBhjTe8OCWvm9JsrUu3lwL6qy/O0i//9Tq9cHuO5m/W6MqlUGKIpZeF9LNg64FalVmRswqTLBhZA7OS4GDYhUFAFwytoCSyw51Z2RYl1aK4z0WHWu2OVIviBnSSk2ESoN2EbjdUSugs50+w50KUPLYUsyLHP6ZRnVjNjMfNNHsUQiI5H1zmsELdbpVajQqtrffo8eMmffxoi372tEE7rZR6VKPYr5LPMb6eFjVIpYV2IA3U+N7ihF31eTNJOxdsLao8uCtPNu+v0n5hxOAcPKgxpXCyqqyELGC8NprqX0IyNCRPCAaHj0p8OPfN62mIlNemMGhTpdqmq1cDWlicpeefv0q3b12m63MpzVZ6pckFPBfnQKTO4SOoAVO9F0oufPk/XtOtp4/X0G5E1GgRPVlv0YOP1ujjnzbp8VMuQ+tRlM4SeZZc8LzqSZUpzeFw25D297k4wYTuP1lcXPzd5eXlf3cOX9nYPBLIRclXkZGLZ89eX1lZWTj7sCiT0M3kQupmEoVJSFW/Q1cu9ejWAtEv/PwVeuGFy7S0OEfzN2Yp5IqzXHrRVHkQX79YYplcWFFQcuE4Q0sihGHnHwFVyHhzkeZHUjCKk7q5EggJoWBy0Wi0xHsR9ZjMal8IdagPWm4MlfUSio3ngqVPyYXpKSF5QXwGU8KQQ5YkNIo3I970ODG7Qt1ehRo7AT39pC3k4unjBm03E+px0nZYpZSbTUqHbo4Y5vOZ0rdcRlGannFTJ9v/hb0WQkEMnVIvjIbMWEub7Rdz/t/8+XtC9bppYy/+WHLB3jPbY0XHqCxyrLhZJ7kjN3GPC+7S3aLU26WpqYSuXavS4uIlusXr7ZWALnH+BVtpD/hoLg8SLw7CCX8/fQTEeGkq8cmayWsxL7wSMsEJ2VrUo91JaGunS08+adDDRxv0yXpEWzseNVtVomBOyQUXa5au3FzuPit23/dQp+S5ALk4BVECuSgJspCLd9+7s7G+8Y9XV1fq40MuEpnoPoVU8WrkxS0KaIdqlV26cSOgpYVZWlyYo/r8HM1dmqFKha217Llgxc+Ee/QlemslCJdcWCGx0fN2G9TlRT/2e3Gs2bazv7tjcVyO22Tgoso11zuPpRQs3zXnMPCmoaFRzUaHdnab1GpxxaieNHOVDaiQ1O1OOw0vYi+clpaVmukcimJyLmzSt3oSEhnH5ELGSo+LkBLxXlSp3Qppbb1NG5sd2t1JyQ+niaS0LLvvtaSiely0A32ccoO8hLzEIy/gMrZW0dT8o6wPh+mIpiTcWr1T5lX4TCQCJqQvZsLJCpIShtQz4XZSiUzlW0txcgMxXWcDn71d3Ki4S0ncoijelbDTGenoHdLlOZ+uzvo0U+VmYeXCouC5mEghOvc3LWuz8AdPGt4xsZA10PT/0b5Evnir1zcbtLnVoZ0mUaPhUbtbpSidpiC8RMR5cSmfg/OauFlvrGsrh2k7H5CL8yNSIBcl3yWTi//xzh/8/c2NzdfHg1xYhYy9FtrdOKSaNnJKmkTpDgVhR8omXpoL6crlGl27doWqNQ4LMbHrJiyKLQr60QABJh1ZsICTdCuN0AzDkKABvbSqjabTpg1ZzsbaBmo4ThGecDzVcxFk5EKU9IC9AYF0smbvxe5uS5rpdbndtWjrRXJRXHZM0rSERWnitBYaMGFRJu9Cz6L5EGkaaZUfybTlfiwBFwyVClCdLpfG9aRilMcdukV5tBNdaXNGEMRozIRaFcxMmLN1IafPef6Hm0OSN2EruZRg2FggwO/QhN4Z0wd7xlIxvOg7uXxEngAAHOFJREFU1RA9TejWsUpI1XfHH5bVSPphcAUcrt8fBimFQULVMKXQ5+NNWVpT4ViJrVltbUWq7G/DgYFjYyyE5gLehFPQQmaD5luw6CcJr8MpJUlKvSiiTi+hbo+92jXqxaEYe/h76tVkH7Dhh9w7xho38yaqeUgUn16MWIH2xbA//WG15V9FsUP3/Pz8nywsLNxfXl7+t+XPgpGHRQDkoiRiBXLBYVEhx2dze3qpMmOaL2nTMJ0oorQM6dLqHhPHMUVRJD88YctOIt38eIKzIlahIJ2Sbt3EjZziJsVxg0JuAFVNaXoqpNk59lxoN+6cSLjBH5ZcaPdaE4l8oNdBFoMhXoz9vBw47mDPhYvRIIyHYXhyx+n2ImFRIunqueDcC7ZM9eKE2txEr92VDUeU+z5yYe/MnXhmA2NrlinTI8dIvLsJS5FQKauY8dwynjeJyuKkbu70qt1emWjwD4dA8XxU8quUwnbz3ts9WdEdHJySkxHXc6FP4M6lkosJho0BApZcGE+W3JEtb5x3XbcyLjNVSmbaED9LT5lgxEIyNJ9Nmzvyvxo6mGRKmH1oGx6o3eTNb8vsxMZAMzi8cAwgxS2cQwTUW6w/+tE1kIthMLFQeWfvryZrhxQEU+JJTlOu4sdeZTY+qTFUc5rywhx5OPbpkYubN29+3+RcgFycoMSWWdJO8PKTc+qcXHBY1CqHRZ0xudCJqs573vgq5LMLkuPKE97QmGC0TYdZJkEa8iFcx33rsrmZGlHWBeFUTJH9zPE6SHdmc/yg73u8GFrVUbs647jcczGhuFjxycmFyaXgOuemuVwUJZLMzRYtbppkG+3lsz07iyOM7CY3rnKToSE5DibmXa4iIVDZDiey7HMoU8j/MskxpZPlVrRrt++ZfA2Jk88F32nXV6guq8Kek4ycWGQTx4ZWZZ4+S8onZz3DnRpS0VdL2JIKY1gRHUrHqT5lK9toaVoWJ13vOHyOi4JrYxfuPxTFXIqZ5wCHT6nyJcUCiux1z1o85M0448oan/COgcBxEbB+Xlt61tALJRlaDtAYOFPTkd6nUHoGcf8j/nGOlJBXU05cSAbPm1whcUMDT9JzweSCPRf37t37N8fFB8cPRwDkoqR0vPnmmzf/8I/+SMKiVlbGgVyoBYDr4KhZoCLNwzyqmJhItiT0KE3UBSmJ3Mabku1wUgXC+UhTMqt22eZlxvKb1Zbam2eh9MTWnjK346iNZh/ek5+B4w72XNgJajGUVz3EU3TyeCqhZa+WlZM8h4E1LQ0ZUa+AVhTRvxc/g8hFSoHEvTsUxBBfGS3N9PI6Zp7P1Xs4JIvLyPokudrSI1I3Le2FoU36giSggEvOinJouLhOGm0AZS6pljVmwcb72HfrRVZuTjXY1VFyVcGws0NA37UoTzYazjQPtfekr9ZVfjR+qeg54Bw1FSf1fKlHmZUtXoMTiploCMGIxdrr+sfccw3zm+ld5MKI/Iyzk5oLd2VTzUnz3pzFMgtRNf0ussIXbMS0Hj63HIZZW4Vc2Ip81uK4l2CAXEy+pIFclHyHb7/99s3/+vu/P3bkgsu6qWbPmlVNqpqo694oT7Y3gLjrbZMyu2nq9qp7qHZIzpO8bedMY6XL8gXYime2XVb2Ct+H51zgOHkje3IuJgkX3RQ0Nt2J5xC2Y5Uufh7tHSEW36HkQuUzd6OxnUtVKD1z1sUs+421crHMBiF31a6Q7wVCMHg/YwItYYIsx0K8Yyl1GCQhBQmTbyYollyY+zeKoPIYq945d5GFNTrKnZldSnpKLiAYNmYIGKJsSm9nsmXKbmad2B1Xr1XqVSRyeeiLG7fBdUbU4jSmJOaiATHFcSTfs3VYFgPjTbaSb+RJJbFoWnDmXB+ag8YW59cg+HHcYKEELhkuWalYWyXP6BVCyNUbrPNBMdOpUTTEZOYbM84Yf+SwvKy3/KdJLuJwVv7hfAsOPed/j/op5lzAc3FUJA93HMhFSbzGj1zw7LZ9K/ghtFximnW89Ik4ZCRTBtlFz+Ptwpn3WVbFKi/zyf/pJ1wdhePljRXaKnwHZmBYkWJFNCc55W30OM6wvYLyPQ642E2BZcVMnEy5dpVvs2E4hKNvmg3SyE0IlIk/yTtl25wG8WqY5FrPpzCsURhy34qAY6JkP9M8IUuSmVxE2k02NeQi80g41mMnt0jjgXmG8P2rNXpvbkZOfjRUq+QCgmFjhoD1wtlQPJUt1+um79+uYVbxMR6PjHSq5yOfs7zickUc/Y0Erprk1yTh3i/s0VAPBlcQt037NC/JhLiK2ma/61m0J4teSGS+aMXRRVw9diLnxh0zsIKEY+XAcYOrbAAXExIoQpobfNRBl3nfMj9elg9XNLgYj0WmPzhuQp1gBe+gkXFDLiyxGDW5WFpaun/37l2ERZ3gqgxyURLcsSQXYt3VZjRSjUHIBVuLNbmVY9B9Xy3NTB54c7PNz2xiYjb1M3LBm60hF1n/C1eTNBuX4JZbePW7uyEWrT84TkVtwnGxPSbsdpOVsXHDNvQ7y9rgTUEr8eQfYxUzXjex7LIXgpNkpeysjpf8CUnaDigMahQE3GmbCbDGwmss+oAyytLwiXMvtCKUNu0rWtPsu7GEwrUSM2FxF4p8w7TNJ0suIxg2NggYkiBro3UXWCuqCcHLGkAar5aEPbFyJG0ezVwuyLFl3bb1vFkn1XrK4VGcBMteDF6P9Xc5MdGOx8V1QuaDSaJVEs3y3i+fe70cVp6x7p6LdfeM9lv1AmuIqRpuDLnoWxBzD7WaInN9oRB4bXbA3LNRXD+HlaIdJbmYn5//X6Za1L8em+XoHN4IyEXJlzp+5EI3j9RUl9INh/sNmFAnG7Ik8ee8QHDTJ5uAyK+dw55sbLkuHNZ7IWdIuCutBLH3hQCUhKugRJc/ql/5xnE5Ai4pOTtcxNKa5SZoxRCN7jAhTaYhHes+bMGVjaY/VDdTyvIEfyNjTI5FSrXcLPm6sUkBNlNrXcKgvIB8T4lFXiI0j0rf26PFOPAzCIvkot8QPAjdLB7ePruNMTZz6DBvBGPHBQHtZdJPG92yybnXwqGe2hNDdHvXKltYJ8UTxx9LevMKgkosNA9DS3lqSU937ctDr7RZZfnPeKwTB98v7nMwRuOGi3qC+UfKvsha7pbzNtTNFrlgw2SmVerI/vnlRkLs9fyCXBw8cyZlBMhFyTc1nuRC2grnGxiX4JQtii0J6pLXsrNKLgITpqLJsRUn3tHNuVBLnjbKcTfakkBh2DlHQGNsZRMw1lmRQFM5h8NKrK206KNxUqez/IYsXFcYiO3KLa4z8gIOL+EfThJkLxx745iuMMGoKLkwDZ2MQVm3PSlNlm9sdkPMw+QNmd7zpuxy6C6LuXfOWq2tUqkKplVAsZROquC7b05VocHavPzWGezmWvSX4DMDs1ARSzM0nIQ9Fkwo2IMh302yd4afmTguqRhS0XxSIcd9TxQCbCZicmFWPkMwsoQhd2IIqdb11Zazt4+qs8rJscgipPL5Zsv3sxea1/uTCItiz0W9Xv/GvXv3/tVEvYYJu1nsiCVf2NiSC7fcjcxbtaCJTU7KI2pNabbQSXVOU9qTkqp2QJb/thVObN6Fa5ErCRCGXQAEjNUp687qaltGI5KwjXxZcVXzPDhd5UsjPWxJAY+8WMOjtNiUdr/mHha+IRfST8NUIvGZWEjYinWkaM8A67WQCj4cTmIjrqT/hbvN9SuQShSs9dkhDPJYdqydF66V2R6DpXQiJ0DR82TydlQ++70a+nwlPbnuumyAcecFl3JWgpEouYi1U7GbfFoszSlXZwMRmMZEitrE3rSsseqts2Kta6mtbe/sA9bolBWHMXRdxlsPde4R1FUz1zdcclFsondU/AY00ftBvV7nUrQgF0cFtcRx2BFLgMRDxpNceBR4gXGrs58iFUXM9hWITTK3JHVLvqDxcrCFWKrncOiTE+MrpWi1EpAtyzmw2E9JzDDsnCGQa+qZkmMVHbWy2hCOIZbfzE3h/F0StZUYBLYDMsuwzz0yTN4QN8mzFahMflGfx8KUE9Xtjj0XvI055EJKjBIlTp6rTdjuVxh18+v3SLjvcBjpLqlwnjNxOBeP0+edtUyVSele75ar1PdVQbNraBYyp0Yc683g0FXlJdx3RctDicLDxMIhGTZEypKOYeQCpWjPheRNxEPIyiZFMQwN4HU0W+dNqTMxEmk+m8RN8GaQNeq13e5dcmH7xVjv8v7kwnovjir3g8jF4uLiN+7evfvViXgJE3qTIBclX9xJkAu+tN1Ier2eSfIrxADvE3ArViwTApX3p3C9F8Y9mVUOcSruZMTCkou803BOLAYriSUhw7Bzh4AtR2jDPLI6mmp9yhoOF+TGhnkYn5pJwzD6li1lyH4007vCeiq4xCx/t6UNbTIhy73Lep0CJLayep81zBQlkYI7mSOiaJUuhgAOWxqHzQkspZMp7v15FXnHdWtRdZ4qs74WI6fsu3dJs7XS5t0r9HBnrETvmQIDQjaMN8MhHnlvIr0P5fBOGIn9LZbqyRS/Cbhr28BURM+Ib8HvW3iKooe3mLapBRP0Y/WO/BQ2JMr1XHCI1FE/A8jFDxcXF7laFMjFUUEtcRx2xBIg8ZBRkAvr8tM9xlgCjOUqiqKMXFiG7jL1Yax9mIvc3X76k6qcMI4+t4S7XBTKxZXECMMuCgLll40iN+Y4XCuzdhOx/63VoDS/QnIrTAiIO1d0OzL11d0AeAN9fxy8Ucjshuj0GNkbV1/+mS7KW74Yz1l872enpVslyCZ4u8ne7p5QZl8Y5PW4GO8TTzlyBLKQUbvIlrnCfvPI6j6WXPQTC7eBnu11cZxQQJCLMu9r9GOwo5bEdBTkQpi/0bas4mQF31YQsVVE7G0NIhruLR9n0pV8dAwDAkdGoCifg4iFSyLcvw+SbXf+HPmmcCAQGFMEiiRiGOFwb/+o4SJjCgFu64Ii4O4D7LVwiQX/7ahyDnJxNgIFclES9/v378+/973372xurL2+srJabzUbIdcf53hAK/gsxNZ9ZwXaVZbs7+wlXYusOwFscl+RYJS8VQwDAmODwCByMcxz4RLusXkA3AgQOCME3P3C3R+KStZ+StdRFbIzemRc9oIiUDQq2Q7dbgGDo8oyyMXZCBXIRUncj0suBhGFouJV3ExK3hqGAYGxRsC1Orky724c/ACD5sNYPxhuDgicAALuPDjqnnBURewEHgenBAIDESjKqLsfFPeG40AIcnEc9I5+LMhFSeyEXLz3/p2NzfUvr66uLBzWc7EfuSjGlB/HBVjycTAMCJwKAkVFadBF9wt/Ko4vzpVTeQhcBAicMALFcL+inBfDaQ+6HZCLgxDC38cFAZbVg8K7y4wZ9jwgF2fzpkEuSuJuPRcb60cnF+6CP2wyHWcSlXwUDAMCp4YAu7ePEsZx0GZzag+ACwGBU0RgGCkoevz2uyUQi1N8YbjUsRAohsK6OUfDDEuHvSDIxWERG814kIuSOBbIBedcVA6Tc1GGNBStV3xrZTYbbCYlXyKGnSoCh42XHST/xRsuM+ZUHxIXAwInhMCoZB37wwm9IJz2WAgUQ5+GEYvjGppALo71mo58MMhFSehOmlwM20gOIhfYOEq+QAw7EwQOszEcRMDLeP7O5CFxUSBwTAROKhQW+8MxXwwOP1EEip7tQXkYx72BQeRiYWHhG8vLy//yuOfG8cMRALkoKR3HJRf2MoNixgfF25bZFE5qQyoJCYYBgQMRGBUhOIlN58CbxwAgcEYIlMlVOqNbw2WBwIkgsN8afxxdp0gu6vX6D+v1OsjFibzF/KQgFyUBVnLxvTubG89eW1mRhO5DhUXtVxmKb8EtxVaGWNhjyo4t+ZgYBgROBIH9lKVRhX+cyI3jpEDgFBAYZGByLzsoZOQwXsFTeARcAgiMJQIDyMX/np+f/8a9e/f+xVje8Dm5KZCLki/yrbfeqr/77ne/tL6+9trK6mofubCnYCHer8+FO879jk2i5EvAsIlE4KASsyAXE/lacdMjRGA/cuEakEblCRzhreNUQODEETgoZHa/GxgQFvV/TFjUV078xi/wBUAuSr58JhfvvPPenbX19dcePZImepnnogy5KHkZDAMCQAAIAAEgAASAABAYAQJMLpIkkeI4tVqN5ufn/y+HRd27d+93RnB6nGIIAiAXJUXjzTe/ufD+++98CeSiJGAYBgSAABAAAkAACACBM0SgSC7q9fqf1uv131teXv7nZ3hb5/7SIBclXzGTiz/8n+/e2Vhbe211VTwXIZeiDYIgy5couu6O48oreVsYBgSAABAAAkAACAABIDAAgQHk4s8MufhnAOzkEAC5KIntN7/5zYXvfOfdO2ucc7ECclESNgwDAkAACAABIAAEgMCZIFAkFwsLCz+an5//L8vLy//0TG7oglwU5KLki7aei80CuQjDMDuDTeh2K3sgWbskwBgGBIAAEAACQAAIAIERIjDAc/Hjer3+1t27d3/b87x0hJfCqRwEQC5KioNN6F7fWP/yyspKvd1qSlgUkwu3BrPbxwJhUSXBxTAgAASAABAAAkAACIwIAauLcTI3//CnWq3SwsLCXzC5eP7553/7jTfe0D/gM3IEQC5KQvqf3nqr/sfvfvdLG+tMLh4yudjT54JPNYhcHKcBTMnbwzAgAASAABAAAkAACAABRxezlaLY2Mvkol6vf8Dk4oUXXvgtkIuTExWQi5LYvvn22zff/+/v3NlYX/vyw4cPFwaRi/36XJS8DIYBASAABIAAEAACQAAIjACBAU30hFzcvXv3nyAsagQADzkFyEVJbN96660b77733t9bW9t4fXVlZcn2ubDVoqwA2yZ6fFpmzG5TvZKXwjAgAASAABAAAkAACACBYyLgkgvuc2E9F8vLy795zFPj8H0QALkoKR7f/va3L3/rW//t1Y1nm6+trqz8fKOxW0uTeN9StC65KHkZDAMCQAAIAAEgAASAABA4BgJuN3ubc2HIxZ8uLi7+3te//nX0uTgGvgcdCnJxEELm7/fu3Zv6/vd/+He2trf/4YMHH3ym2WzMpklClUpInu/LKCvMHimsKaUk3/X/8QECQAAIAAEgAASAABA4QQTEW8F5F+RRkiaUxJq3PT09TfX6/B/cvn37P3/ta1/7Dyd4Cxf+1NB5DyECr7/+m59d2/jkH/zwBz94tdVqXedDmQnbilHMjuM4llAo/skSudOUUPHsEEBjKBAAAkAACAABIAAEjoBAIgVmPdHDoiiiXq8nYepXr15NF+oL//EXf/GX7n31q7/zvSOcGoeURADkoiRQPOyNN9649XR9/W9+8OMH/2h7Z/uXet3uNc/zskYXrhvOVo2Sf9OEuGwtPkAACAABIAAEgAAQAAIniYAncSP8YXKRpmlSrVZ3FhcW/+zatWvLP/dzL37rK1/5rScneQcX/dwgF4eQAA6N+n8ffrj06Ccf/d3t7a2XOu3uX0nS5Focx75hD5HnUZwmFBOlcZpSQj5HR6VJqn65lKsT8Icvm6apx8ya/zW3wf96/DG/469Kwc3vzXf3GDnAeQz3XAc9Hd+HvRfl+vu4WJz7lPMOua69Xxljn9F+H3afznMedM+n/Xf7uo513f2er4irlQXntQ6ap32/c3G2NzrkvH3vZ8BDDV0TTvIZXFkahsdh7vUQL2tYE6WJaK5UnK9DhNV9FjvfZUq6ODnnypYo5+9l8Sizp5QZc9ArLHs/9jzHvWZpObE4sqV00Ho6aK4WH3afuXsQLmX+XhaLfceVXbMP+Sy64fVtabrdlHmwEmMOe56yclZ2XN+UK3G/xxlS5lmPct+Huac9682AdcZdi/r0EGc9K95n9mwFfYl1J5883/PI8/mgJE7a5NFmtVJ99Nxzi388M3P1u7du/cafv/HG56LDPAjGHg6BMsJ3uDOe89H3798PHj9+fH119acvbu3uvNhpNp5rt7tBkiSxF3idwPPbcRz30jSVHwqCmCiOvSSJgiCIkyQRguEqgLz48o/n8YzwfPs9SRL5b/7h777vMxnx+LslH3weS1DsIs5j7Dmd18HvOrsu3wP/2PvxfT/hkC77+2GbXfEasiooOeojSu79WcWRJ72jRNpnzsiQU1mrlFwO2rRGVVrOVRAKWBx2Mc6eZdDzuTi5z1PEKdOQ8l03O6+RlyJmgxbfPYpWSVIy8BkK+MuYAc8w7PeiMNjxZZ93HxJSSmYMAH3zwJmLe5RwB/e+924TBIvzxK0WN2wpPKSylZ1mkEwW5D0zXBgFzd5z9vvCxl40KKS8Drhr1KDN3Z6jLAksGCH6ZOSo28VR5vlRcXexHEAY7DpaJBJ9Rhv3OQsGJTn9UXA4BknZc73iO3L3p8K99R27z5rmHjbw+faTnyJxOeq7G/Bch8W6b94PszSdtjwOkpcjPuu+z1dYb/fd+5x9ftD6KmuQwanPyKrbRv63Yd8LBXL69g6jN3HyK/8ERH7IipEoT4G3NV2rrV66dP3Hi4s3/vyzn/3s1uc+B2JxlDXnMMccdqId5tzndax3//59/0c/+lHtyZMntXa7HT57Fnlh2E7DMEzb7Uoahq20UqmkzWZTJhl/r1ar2YTb2NjIsLl+XVI3sk+3283eSa/X6/t+5cqVvrHu3/cDO4qi7Dx8j8PG8n2WeWlHue6g8/J9zc3NlbnkuR/jvqMyD3vY8cVzxnGcycTs7GyZSx445rD35N7DQSe3556ZmTlo6JH/3mw2s2P3mydHvsAZHRgEwYHzetDzNhoNueMyx7uPVnyvo5KvM4Kv77IWk6PgMg73b+/htN/RYdeGk8TqMOvOYWX/JO/7sOcu85xn8XxHWWuKxwySJ35eu9bYv8dxzZud9WI2+M7NzXW+8IUvdF599VWJIjksnhh/OARALg6HF0YDASAABIAAEAACQAAIAAEgMAQBkAuIBhAAAkAACAABIAAEgAAQAAIjQQDkYiQw4iRAAAgAASAABIAAEAACQAAIgFxABoAAEAACQAAIAAEgAASAABAYCQIgFyOBEScBAkAACAABIAAEgAAQAAJAAOQCMgAEgAAQAAJAAAgAASAABIDASBAAuRgJjDgJEAACQAAIAAEgAASAABAAAiAXkAEgAASAABAAAkAACAABIAAERoIAyMVIYMRJgAAQAAJAAAgAASAABIAAEAC5gAwAASAABIAAEAACQAAIAAEgMBIEQC5GAiNOAgSAABAAAkAACAABIAAEgADIBWQACAABIAAEgAAQAAJAAAgAgZEgAHIxEhhxEiAABIAAEAACQAAIAAEgAARALiADQAAIAAEgAASAABAAAkAACIwEAZCLkcCIkwABIAAEgAAQAAJAAAgAASAAcgEZAAJAAAgAASAABIAAEAACQGAkCIBcjARGnAQIAAEgAASAABAAAkAACAABkAvIABAAAkAACAABIAAEgAAQAAIjQQDkYiQw4iRAAAgAASAABIAAEAACQAAIgFxABoAAEAACQAAIAAEgAASAABAYCQIgFyOBEScBAkAACAABIAAEgAAQAAJAAOQCMgAEgAAQAAJAAAgAASAABIDASBAAuRgJjDgJEAACQAAIAAEgAASAABAAAiAXkAEgAASAABAAAkAACAABIAAERoIAyMVIYMRJgAAQAAJAAAgAASAABIAAEAC5gAwAASAABIAAEAACQAAIAAEgMBIEQC5GAiNOAgSAABAAAkAACAABIAAEgADIBWQACAABIAAEgAAQAAJAAAgAgZEgAHIxEhhxEiAABIAAEAACQAAIAAEgAARALiADQAAIAAEgAASAABAAAkAACIwEAZCLkcCIkwABIAAEgAAQAAJAAAgAASAAcgEZAAJAAAgAASAABIAAEAACQGAkCPx/+EJZX7sgCE8AAAAASUVORK5CYII="/>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4" descr="data:image/png;base64,iVBORw0KGgoAAAANSUhEUgAAAQ4AAACHCAYAAADnebcBAAAAAXNSR0IArs4c6QAAIABJREFUeF7svXmwpNV1J3juvd+SX+4v33tVVLHUAhRL7VSxSayS8KJwS5awcEeP/xjbPeH5o8d/zHgmYtTRYTTtGLvbDkdPtGNi1N3j6LHcY49kC7UQICEJZMACIQpRBVQVVFEIqOW9l2/JfLl8213G59z7ZWYVIKsUxoFQJmRlvsz8tvvd87tn+Z1zGEwf0xGYjsB0BC5yBNhF/n768+kITEdgOgIwBY7pJJiOwHQELnoEpsBx0UM23WA6AtMRmALHdA5MR2A6Ahc9AlPguOghm24wHYHpCEyBYzoHpiMwHYGLHoEpcFz0kE03mI7AdASmwDGdA9MRmI7ARY/AFDguesimG0xHYDoCU+CYzoHpCExH4KJHYAocFz1k0w2mIzAdgSlwTOfAdASmI3DRIzAFjosesukG0xGYjsAUOKZzYDoC0xG46BGYAsdFD9l0g+kITEdgChzTOTAdgekIXPQITIHjoodsusF0BKYjMAWO6RyYjsB0BC56BKbAcdFDNt1gOgLTEZgCx3QOTEdgOgIXPQJT4LjoIZtuMB2B6QhMgWM6B6YjMB2Bix6BKXBc9JBNN5iOwHQEpsAxnQPTEZiOwEWPwBQ4LnrIphtMR2A6AlPg+AeeA8aYH2tMGWPmH/jQUBz7vdj3P/S5Tvf30z0CP9Yk/+m+xH+cs3dCOzmef9/YFsBx0QDyTsBgjOEA1GALn5oxpi/myicBbwo8FzNyP5u//fsm98/mqPwEV+0EF4W3ePx9Y4uAcSFoTP49+b4AhHfapjgeh6MgIAAGV4ECAPXjAsAFoGd+3O1+gmGabvIBGYG/b3J/QC7z3S/DCQ0/evSoiOMZD+CsH0WRkB3peb7HYx7TGJXLZUgSPjFeQ/qbc8Y4x1fOhOAEHGFoTJIAMIbfZQwgHJ1AENjvit/gK34Zx/hZaOI4hjAsvasWkqbJeffM/nYIXu5x6QvBGGdSSsW5kFoPjNbaaB25/Q0AoAIVPB6PWRnKkNB5pzzPPR5FAHnuqSyTKgylVkrR9viqVNVUq/iqaF9K1elViHU6n35fsEbDXia+P3/EuwDQAPy+38cxXKevhRA0bgA1AOgBHgv/zjKf1zhneLb4qFRwfHAs8drL9FmSJKxcxlfG8LwvfKTp5L3CMQ3N+Z9NbhGD1qEplYwbLxwzO25RpE2/DxBFil7L5Yobyx4EQaCiKFKlUim/7LLLcsaY/MALjLvAKXAYI06ePOkppYIgCMr9vqwImZeSTEWMyQB8DxhTDMBHHGCMATMGjJQ5cK65Ujj3ET6AKcWYEMZwLrSUFjgYUxzAA6UU81DFEMYIEEaBBCE8g78Dei/ovTHG4D4AfGBMMmM843mGvlNKcdwj7qd4SJBgjDC+z5jWjONROddKa65w7gutNf7jGTA54F7JmLFnhr/UiuMvhOACz9MYmXkeZEmCAxJKrRMtREkppbXn+TpJEoOv9vgJ5DmdEgEoPoIAwYexPM9pbvm+byDDs8oZ5yHKFsvoc89wrrhSQigludAenafQShjjeVoogdt7nodgxe21B8zzcBykvRNuiHFs3d80jhbYcDwUx7EUeL/wxwoY/hJ3jJ+jWgY45sIzxuSGa66NMZozrniIYyjwb1O8GpONAF0ID8cjDYIwzTI1zPNO/8CBA/HPirb2MwkcqGV86Utf8huNhj8YDErGmEgpr1IqBXXfF3WmWRUXOsaghM4C1COMYdzzvLHJoBRohn4FLvA7q2vgAyca05wTBnBmGAcUZw0MBH4LBr+iXzI+oVlww4wxQNtxw5geHcsY9FdoYJpxPBa+we0550YrRTvEE0Dh0RrPmCm3jTLSaBIZwN8RaNEBHAAKxvH8DMqSh5siGiilU5QkK1b4RNgw+K1CHGKMEzCi8OHBSNYmHlaO7Tmi0SQ4N0wzprn9nf1YAec+B1AeAi9+pHOuGVMeY54vBHgk2KCAMYFgLTheuwDUTJjAzxheEV46Xrs7HkIax2vUBKJaa8AfGTwHhv4fe3wg6NMAnBk8R8ON1tJoBloZLiSiDjBQhiGuaq1wRBmOpR133LHhJs5zkyiVd9Nuv7PWXuuZSj2fm/PzanV/3u//QN533332Mj5gj59J4PjiF78YlEqlS7QWm9bXuxuSwXA+ybNZraHKjEbQiIwxJcNYYKHAMMEZcI5yxgBnEGegcSppN0HH80KjoOIEoymMk5Uhckw8UNRInC+IrBiGPg9OIAHAUbVheCyjlQH7W5zmo52RzOLZgY3QjMDLgAaD+9LaoB/FzfriFNx+cSM8CAqzQGljjOQh1xpyQAEyRiEI4qeg8XoRP+0hmQO/0WUVYokn7NASjzM6JmpqBWqMPiRIJjBB2XaXKzjnwljFYLy5BRy6dvwH8dcpTrgtA7RM8BVxFXdEA+aOb9xYM7ftxHkVTmG8KNypOw26f7QbuhnGAI6DPUX3U9BGmUxpnRswQw4wEL7XrdUqC5dv2rxQqpbaNVlrH7znINppH7jHzyRwfOMb36jEsdzleWbn6krn6t76YFuSxJflUpaVkpFSOjBa+6jpk1TaiQdCEHjQZOK4mKFUGs2MJilF0XETjZyTJNF2laPp7rQL+nAiojK+Bbg9zU33PW5v92M1FMC/R/uz+7Hf0f6K4+NG+KH9n7ZDdWcc/i0EivZvTS+Bl0cniesvQy0eBaVQjehK6GrHEoBvUTZJ4PBrwqFxSBixBT0uNChjyBgJrf3cXSFqAm7XhlSn8dg5QMCjkeZnt8H/ab9uQ6v70Af07wgQ8MwLAEFMs/cIH6TR2furOV4EIp79BgGHYMmOLQEm/ot4wjRepDaAThCjjdGe72VhEKRhGHSajfrLl2zcdLRcq74CIE/efffdpz9wqOEG74N4XeddE06iz33uc2zDhg0Nzvmc1nyz1nKXMWZXEqdXDONkc57l81qrQGsdGHQsoGmME4rExSIA+fFGQkor0EiUnHAXAkxCZ23wyVOhP0bC93Z72C7pxeS2wDEprE5waMcFMFjQcLLgti2EmkDjgsXBnphFupFGgIs4qfbuivD8nVwVoDC5/BdnhTtwZtfEaRboNhLsCViwQDYelTGCFsJqEcQZQW9b2CyuFudi39lxQkG36OEAlw5UHA9Bx35AKgN9jiCjNb13e3T4TLebHhbbLEATgpMm5/60ZqnBxUT5vsh9zx+UK+VTtWr1lOf5J4GLE8ao1wH8pcXF19v3338/unc+EI+fCY0DLdzvfOc7/NSpU1dKafZkWbq711vfkSTp1UmSttIkreS5jFBld74zN5lIMR2tog40nB/DLU5kixSKgZ2cVkNx8mm1htHfFyDJO00i0hTOh4t3n2sXgo/VWorfO6Xjgp1ZTHDg4cDNrtAOOMar8uR5FOLuYGBipw5kxmc5gQx2CT8PP+2koyXcDpjb8AJQGKHDO1097nAMEJM/tcBSnJ098OjfAmAnNjDkM3Hw5z4n+xLdzO5pVUH0l9jHGCwJhRj6mNCvxfMwLHWiKMLn6XJUerNcrZ4wRj8fBPzQb/7mb/Y+EKjxs6BxIGh84QtfiDzPi9bWejcold+ZZdnN3W7nisFgeHkcJ6U0zUDmEp1e6JUv9F03qSeUfjftcALhk+wQ9H0wboVgQpH/EaJeuOd+5ByakP4fPdfsWmt/M7aL3Px2KHYhcEwsFxcex6ov734hPwbwOZXh/NMudK0LlIUfeax/OCGzQGC1h/P36jQJZ9sV1pjFRvIboxuGcbrfFjic/UngVGhv1mJDp2kYlnSpFOpyubxSqVQWq7XKSQ7sm5EIHg0b4VIcx9lv/dZvoeP5p/rxgdc4/viP/zhqtVrblYIrV1dX9vb7vRviONmZJEkzTdMZKRWGYt2NF3aiOLXhfKFC8bTfnQ8cdj21OqxdPt8+qMUnxVr7LnNmtGHh1XgHAcYJOxKD8cJZCPR5gm3VpQutndHBxyv9+IxH1/EO3DTrsLlA+N4JY96uCliHxNsue+R9OO+b8w06u7y9G5RNfv6Ok9kdd+RsugA5RsBhPaPnHcdqHFaj1IZcGxacnWfFOj8cZluTBjzf1xhC9jwx9D3R833/XBRFz2yYn3+6HFZO+Ia98c/+u3+2+FONGj8LGsfnP//5BmP+7ZzDbYuLS7uWl5d3DAb9y3MpvTzP0SFIsVScJPjKKZRnQCsMI5AzjO4xrj40kYDCKU7jcCLsJnYx7caug7Fg2xk50g2cgjApsCPUcSoOzfjz5IU8dcUmzhoYGeujSKM7BunrGBBwq+TEnoqdWO3CuQFGrzYkM9YQCihxfh4cp5Et4HY6Cl6Mta6x48B+Rn9fKP1OiCcNm3f8nfNWvA08LgCU8wFn4rjONVyAwKTQFoBgR+kC4BjdvrFZRZiNi4t11FqXB4FGYdbQfSbDxmilBefrrVbr5S2XX/FSVIme08C+9xu/8WtHp8DxPh2Bxx9/3Nu6dav3xBNPbFg6t/yLmcp/sdfrXdXrrW+K47ilUPW0YXkrxGRyCGAIHORAR3CYEAxabe3ksJoIPjGmWij3zuU2ChUUs9oJMrrlXCrJWF0fuRrclHVTkYKJNj7otJ/zVBUr1hMBliJFxXKiJu6IpjiHgweKGdgYLEd0oG8w3oLb6CLsQqeNR3A+HHsGpFORg3h0BIr2OqekjRjZWCbGiykSYcMZE9oHBnZprJ3ZUOz5/HN2MDJGCVJx3CiPdTL3zmFWYYiMzaTRUNpgNZ0TXYd1SDFu3VcjbzdgxHWs2SBtZUKFtCEbjheEoIHjhSQPZ77QoiNGCwtdF5k2CsNVabPRfGtudvZ0uVR6OgrLj123/epDoiWSRx99NL3//vsvKqfo/SJuH1hT5fXXXy8lSVJ55pnnLz9x4pVfTuLkl7MsuTzLsrJUslT40hE8ECBIWHDVQAIlraiWFkDqK91a/MyKzUg+kVeFxKqCNmEhyMU4C7oFbudAh14nfRIOF9xaR9JMEmepGTR5RwGT0c5prjMmCn+mE2U8VxJv5/UklgntC2UE440c+SfIWtNIekLNCWXfhRqQseb4l+Tvo5lRwArJio2RagciBGsoPnRtRbgWuVIYrMHhJXYWyZtFFbzKIjZLESryxxJRpUAjByyjwIn9u9Dr7G4tVhFsMzxDt80ELBPPg1DR4JnRCsBRjbLxYuSNUBIg43Q11imM+5rQHLX9C0O1FpSE1Ug1eUEZJgJBLhXkCinCHLjwaO6QXwR3SbcSgZupclTqVaNyr1SKnp5pNb++f9+u7w5ythYE2erdd9/9U0lT/8ACxze/+Vyj2QxmX3756FUvHTn86e5699Nay3lkXhE9CM0TnABGg9IK55YRnie5EIoxLg1widQpBBXkX5Ek0xy129nILFLRJYo4/WfXcI5sJKDZVcAEBQGtmTP6z/IinP1u7WeECiteZAxhsHBipXXBTQs8BhjySexa6jQQ/BCIH0bsAg2Ma0OygYxRw41gTAvNDVPMcOSSqgI4UCAQVfDCcDG263ABQw40cDcU3kVuO625VuJxMEmGDTIb8AcjqQOipDqvEa7CJJ449qjdkS1GaOc4HfYT0musskIIjkJtP7bvCLmJGltgOVkLFpRFYQ4SKhJ/Fu+i4bQ6IMcWBA4sEwzzeZCWykEwvGmIpcV4012woKFIUeOewBQBQOK7RNBgwDKp/Fwq3zAQhhFycMEceDhVBs/H94QJPN+Uo+iZuY1zX9+7d/cTRojTado9/fGPfzx9v2gRF3MeH1jgePTRRzfnsbmqvba889jRYx9ZW139qFT5jFX/LQYUWgeKAxciL0XRWrlaXWVcrBhlVrQyXZyyluiF+IC5DChfDj84eEwYjzElpFJSayUtiUjQ1LciQ4DhDB1LhnSLuX3PwCjSWHBiE6g5NihqMwhHhc6O3xVeAtwjAkdhOKD6zLlBrjVwZEuj/CpjFOaDYE4NeCAMTmKOEKI4oKjrAjjsSmoVo9H6a00xJHsXVyIwB40BF1pjmIHWfGSXGs1yjYRtZJqC1pxYpqTlIO+7AA5mjCI1A4EDE9wKfYSYK+6u0BVZIrv9rPgOB9ZiigUbJKsX7/GHCEY0tvYVpPXvMOWGFBVDAg7NuSDuu2ZI5qOgGEdUpevHq0JQKrQNRuYoBuk5CI+znHOQDEwKJtAGNipgl8Rp2oqTrJHmskoaB/1nGXU4EzzOjMc5VKrVI5s2b3zyqh1XP6OlOm682WP/5J8cHF6MwL5ffvuBBY4vf/mhHUzDge5698CJV185sNReOiClrFnFgcwAWt+Z4Eb4nvHDMG7OzLyxYcPGN8JS+ZQvxGtBUD7Dfd/gk3RwYApTKEa5GYIHzNeR0dJnxiRaqRTXY1LyNXKm7dQp2ET4nqDDZS9wbgyu+sZIlDJCDPxMC25AZuQzwGQ4/Ao3GX+HO/EAPIFOXEowAxEI0MzH/A8pU6mNktpIg6kmHijwcO57IfiYR5IDE+ABN9wonNqcG0wpw2OMKZ5OJVEIPMb4yIgDI0KtPR91djxxjEZpnStt0tTIzEfWqQSlGaW0mJAhfd4+MLtMcVTmMB1lIiuOc6a0TdzDj/HVamv4qhiIcUof8t/xsml8mRqnonoeZRiOhIryY4QBiWOHrzRadn84bHjtiLO4H2Ep7/iK9gueg71/iKyaeSBAoWXDGcMhxiSeoZGmn+flfpZfn2bZzqWVta2LK6uX9fr9east4WFwVbGv+AnlANfqJzZfdskLW6/cegg0+/76UD33a7/2cZsq/FP2+MACxxf+77/cq5i6cziIb33rrTeuWV5evkYpWS7c+wqNAaPBC4Lcj8IMtY16o/HCJZs3v1Ct108FYXi6VZ9b4mHA/EqFhDjkkUIJ4hLzOhlXoAMBeSh15hnFcg4sI/GnFFTMbsWj+eRSddoFwyyQ4iHAM5jdit4K41nVQjJgGM4zWW4wGxPBxPPxT8wUxR/6Y7dh4IOSkvMgYDpRIuNMcEwcFTZRC7JiMcsAk24IFHI8Ix9Q3/Z9PEfGjBdRRps9fs7w9PH4SmkV4r7S1AhldBm05zMIBBifAChNOff8nHOdKsNyn3OF2S1GKh1gBq3jn9KOecZSFNEsIwoucdHxH3zFhPQijiwlC4IAMLvWp7N2D8y6lTbjlh40xoCJt/QrTNItPvA9HKMM6Frx/QRfk/GJfeCWRaiF58ydBssl3gVJ947hexwxH+g0UybluoG8HXf9s+3VrYMk3Xb69LndS6sr+wbD+GqttK80JjQjCJIN4zQhBvV67YcbN288eunlmw5rBX8rQvXUfffd91OZy/KBBY4/+Xefv1lq9fE8y+5oLy1dtra2ejnKARnw1qlG8zoslYbleq1XqVTOhmH4+MbNlzzWaDZPG8/rNiqVQTAzw4NajfOEs1IpMgkHFmRcKMGFLzKRSOlpJQUXnvKM1mSw0nwP0Uk2katia3LkDOtzBABpBn4QGKANrJnLSyGTOSrDwLjvK6FTUvnTLAUdgAlMYBL32yCsG56mTLASjwWFlWk3JqA8CtIQ/DA0ebrOfAgNfon7CkxIx0SxFVROpESaPcoWngWeJWMZY0pLw7wM0vUcDfkkydWGasmPZBp5kpd4IgXLUs9woTwNuQ5YHiJYSK1jbUzJD6zXGWIr4VhHBAtnpCnl4JN3FIW9AJEsYyljjEYp5wQmtN24lAlJLn0W4PlmEGDK/rs9MvxNCoFvxzj0A5PmOPZ2p7jblGcsxFuBiIDnQgiEV58zIMAIRtBFn5Gmw5NuiQ3fimN55syZer+f1l8/ffqWXn/w83kub07TrJxmWZlpEJ4GGBmUBqBaq57esHHu1Y2bN77IAb4jhfzOr//6r3fe9Rrex198YIHjD37vj+5gXHwqz7OPrq2uzfXWO3NKa98Ch43LI3hElcp6Y2ZmpdZonBK++OqG+Uu/unXPjuU2ClOvx99Y7EfGYyWZGCE4Y6lSvBz6wrDAEyFjJRYyxXGSAQisHYETzvfJiYb8dVqqLnhgOQlcDoXxRhOfS4nOE+6FAZW2kGmmPa4UIkee58CxogbOa9zOs+9J5rQQDB0GQuhYpy4+GNCKTEfOERJyNLK0NqkR2jdZZkWC+UKEHheKSZa7Yh24DR6/zHTS9MJB2QRD45lkc5TE5VeXsIpOM2Kylq3FJW+YhLk2hicpJu8rzaT2gOksQUjmyGMweGyfC5OjzxkvHM0FP0BbwhbxsGnHTKIZg+aG5sz3fGtW2AtGUhVIpdjkUI40JDe2aIoU4QmPEhFz+gB/52lbo+O8h4duEHsMPB69JzPIw8RgOjdrFflkBtHxcBtu1r1qZSVobumuxafk9Z/5TP6/fu737jQa7lNS3TMYDJvDOGmCVJ7QBoSL2OOBqpXyubkNc6+35maOMsO+yRX/1j//H//56vsYH9711D7QwGEUfFqq/KOdTmeu3+/NKqX8ItDvAp9QrlY6jVarXZ9pnWScfXVuw8xXo23bFFdivjOINy6srl7aGwwuizNdSpViUqEJjrEHdKl5gJViyFGJGfZcYAp64V60jjxy89nEtfMD9ui0x1mFdThcfQ3LEiF2EYodJWEaqs4zYj/Qd+522igvpaYLcjva/HeXlo/LI3oGlQEt0eFInkzu3JX0yslWwIgCOWbwXENuWMljUBVeZ75cWby0XFmMhLdw2Ux1wX/xlblstXuVHsRXyE6nafpx02QZZ7lSLCNXqxJUCwRDJxhgccQO61GijFU6d5RIdJNgDQFbhmQ0DzEjH9V8KjyCzmAbrCKMmfwdXQalKdtX+x0HLNNx3my3ofTzmF2uRoA9Jh4DNVDS87BogXVr4x3Dm4wJ0VjMI2eG4ZNVorfq8/OvzO3ccUprtbKytnHl4ZXHbgINn5BK3d3trl/SGww3glQBU5qKJBQu8nI5Wp5pNU/Xm/VXDDcPiUw8/C8++y9WpsDxPhqB/+1f/ds7GdP3Kqk+ut5bnx0OBi2lpG8ZGzZWgXOqUqutNufmFmZas68yYA/64D14yd4D1YwnOwfDZNe5ldU9a/3+3kSqapqhfGgURQcPQjPuKcaFMgzrS+FUIU+YjciSn57IVXS4yWwWikCSd5YSUlEqrB+EKnLYMCcigkMMW7fC+vHoZ5augSFUFw+1kSIkUTjuNMUhKeiBJEYXfzFoczNjoz6Wm4URFaJnkA8v9BiEnEE9DM5dUq6curRSfq0Rhsd2zM8dz579wdbh4trN+aC/z3S6G8364BKTZT7kyjCpMcghBbpebUquq19hAQQ5KTa8iUEnspMohqQoVOVYazYGyz30RZIvmPzYjrxBcWccAJe4S4FwGzF20RXEwILtZnNlkdlmI94ur5ViN3i8gsJXMORwdImpgqWXqL4A3ULB0T8KTGQceMYN+rteql++6W8v2bfrWab06xz6r3/p9MJuYxiaKrcvr61uWV/vX6HzvISzAScL1ixAuC+VS51ao7pUqVZOgoGvsIg98Du/8zvL7yOx+bFP5QOrcfzv/+rf3mkE3CuV/Gi/25vtD/otJRE4LGfCBhMJOFZm5ucXZlqtVzWwB1mqH5zft68FPts/SJIDp9vLN3QGgxsSqWqJUpBpKlhB4GGYwNiJBi4QMFD2kPFj5yoKtAv5uslMouPWRxvtswxUW3XGJWQ4PiMFdYlaYakNluQ8oly622aJUARQNNtRQAkPMPZoKWxU3oohEhFFw1CokNDGxnYtexR/QdxRVmLAEDhmwuCtSyvVV7bUaserYfjS9a2NL5pnnrs2X1r5iOwPb9Fra7Oq25uDOPUgy4FJrQUY5QHDWoZOLklrIkKFxlCsze3AcJOrkkHQNg69EFwaRhoHhjgsgcry0WzMdjRfibBF123DqKR1kKpQ1NQgGpgliGBg2Kol9mXiiaQTwhGiwKCeU+AyxaatNQhM5IIxLDHr16sv1K/Y/DebD+75rtLqVR7pV7/6wzPXaw33JFly+9Ly6tbOem8bAgeGhAk8HOO2FEXdar2yXKlWTzLGviw9+cBnP/tZtIp/6h4fWOD4o9/7d3coQI1DfrTb7c721nuzFjjsgkzOUSx9W6uuzsxvODczO/eqNpqAo3Zg9xwHfrCfpgfPLK/s7/YH+2Klquh7ROCQWEHT6rVGg8DpbemZTm+gRZLMFMKHgjPiKOTF5LWFY8gbUKgPZA9bJggF9VwBIYcYRXGZ0SSz/FK8DtqEyoq5v9E0sLWDbHInmUQFqxUrBRaVNGgstGJIgkNFIWIAJQYwGwZvXF6tHruy1jg6G5Ze3NOcf8l78rk96crqL+n+8Da9slZRq50KDBPB0sywLAf0bxCfdZT95XCDOCqucBiKLakTWC3I8rOQHONkmWxAqxUZfHWldSyZY5zjSmafBeZxHgvRxByQ2BFFaporBFZM9MKOGWfgWHhxJFZHaHMVBgmQsLIsY6nHIfE58xv1w43tlz+x8eDup5Vhr+SV/DgCB2dwT5rmty0utbetdrvbVC4JOACBw8F4KSp1q43acrlWOcmAfdmk5oHP/v4UON5XqPlHf/AndzCj781l/tHO2tpsr7s+Kwk47DqMrGuctOVabQI44EGW5g9GN+6Z5xpuHiTZjadX1vauoqlidAWDoykwg6CRGQzHcsA1EV8dEduChGUxTYCGe3/eWmfXPkq4LKjoThpc+RhSl8mN4ZLrLswJL4wuKwS4LwccaKSg1wIpn1gmFYuO25KHZABZjcPm3GAIRmkJUmG1QAllV0d8Lgxe31qtvbyjPvNSMwhfOjC36cXyY88cyJdX7zX94Z2mveLr9moAg5ixOAUCDiyx7BjzVBuRwMJ5kyzr1LoVCruJzMXCcLTTB+FNaNKOLHASF7fg4I6nWKE1WGK4exZaR6GYuJIDBVu32NpRAEfUusLDUoBHodsg0w89TFpwSAJBT2+mfqRx1RVPzh7c9Yxn4Fi5bo79KQIHFx9L0+S2s0vL21bW1rYTcKAeilw8l6EcRqVurVFfLltT5ctMsilwvK9XbExJAAAgAElEQVRQ4+9c///uj/7kDgPs03mWfXR1eWW22+nOoY+jUFVtUVAEjvpKc352oTk3/4oB8yCP5deCfXs3AIdb4kzeeHp1ec9Kb7AndsCRMGaQ5ZURJx0nFhKEyPymzI2CJ0KWh5v1bgm2f4/AY6w6W3XaViq1PGqrcRQMRMrctZTOkbI+5pNadil5/5whb7UpqooMgMCBeSE258PudRI4rMYBUufAtKTWCRUwMBeGp7ZVai9d12y82PDCF/c3Zl6c+fb3b8iW1+41w/gus7gcmvZqCL0h50kKPM3eDhyUA+QydJ31QkNg1YcRvXvSaUyORAIOBxgToDHp9hxpG4XGQfsrrtPNxgI4ivGbcDG/o+Yx2pdNYkPgMJ7AcsqQhB4kJQ9Eq36kvv2KJ1u37HmGTQAHAPtYmqa3nWu3R8BhnWFjX21YCruVeq0d1aonmTYPTIHj/YYaBBz/1x1cwKeyNPvocntpDkOyGFVxOU02Nd4ARLXaSnN+7lxjtvUq44yAg9+wfyNn7JZBlt10ZmVl90p/sHtoVAVNlQSYiTWwVAOXjINC4OCCNI9ipSpKVRYgQgq500BGwDFyAzjQKLy1NkVlBBoEHkXiVFEHokhHd4BRAIfVOJx5hK8UbyG3qvPMFukeVuMo8m+1loBPZixwVBE4/ODUlbXakesaM0fqgX/kplrrSOvhJw7kq+v3wiC5y5xrR3ppJWL9IedxAiLNSdsYaRwY0XFaxzi1f8I97GyHAgCKKeRS5qyWcQF4XDjNRjA8qXEUGb9u/7ZatAVhm87mHCIFhDuztUiVLZLd0MDQHlLdBMjAgzTyLXDM1o/UrtryZOvmvc8wBsf8ujn2/7z11nVKsXvSJLnt3GJ720q3s01hew13/sV5h1GpU65VlqNq+STTbAoc70PcgD/+4//zTmbgXtQ4Vpbbs521TgtNFRuVIGc7rVBRrboyMz93tj479woAfE2B+Fp1z+6N2sCt/Sy76c3l5d2r/f7ugdGVhDqJgEkMY4nG8BzmLRTA4VKuaZVzyaL43qZnWm0DEWGUkj8usOOSWK224cyVkcbhQIOcJo68RiurdQeO8nJHOTgTNSVsTTunxrtsXzKLXIyl8GFqzJYh4FAEGlVmYD4IX9terR7ZXZ85XPX5kRuqrSMbH/qbG/JO/9MwiBE4KmZpucx6QzEJHGiuoFOTQINWW3fN6MsppNMZCTaoc37RkQI4xiUArIQ7JWXs33H3r3CKEgBNVkqcBA6XLVSAiN2JdavYzCBbSsCOJ6XhUcIbAod2wJFEPsRlH7zZxpHa1VuebN66lzQOCxwL1xmtPhan6W1nzi1sX+l0tqlcRej1dU5uAqygZIGjVK2cNMw84KVTU+V9hx1/+If//i4G8BmZ5fesriw3O93OjMyVy3Sw9j4uQVGtttycmz/bmJs/zsA8JA17qLrn4EbF9C39dEjAsdzr7RkYXU04NzEwQNCIkWLEOD0l1fBwPoRRTix65oqyV7Zjwiht3ta7tRJBqepjtdz6NC8wU1wlquKcJxyCEwn9TiWecHcXUU4SrlHe+NhOKMwbhcBhLHDUmIEaA5gP/NeurNQP72rUD0c8OHLD/NzhSx94fL/srn1K9+O79Nl2DdorVd4bOOCwpooFDufbGNUzsaDhSorbyyY0IGS1gDjhgCh8PPZ1DBxv1zjsdpNay2RxHfKZjMwVl2p4Yc0SF70utC/rXMYEOgZKcAKOPPAINPApZhtHKldvear1oX1PnwccYD4WJ/Ftp88tbF9eQ40jd8BRkGQ5oI+jXKu0CThgChzvO9DAE/o3/+b/uJsx86syy+5ZW1trdLvdhsylNw70Y3o8R+douzG/4UyjNfsKcPaQUubh4ODBjT7Azb04vulUu71nubteAAfEjAGCRmIMZIzTU6ItXACHW8ssQbVoh+K0jWL1JcnRVpBwS1s2w6nn1jFYaBzj8nXOAUtKidU47Ho+6h4yjlUWRI/zEGbCi+gcDIVDVWN7JIMJYQqqmIzFUeMITl5Vrh3e1WwcrnrB4V3RzJHLv/HtfWqt+ykziO/U55bqZmmlboEjBZGmbwcOZ25YpydxSS1gFsLqQMOmGzs9oDjnsSvE6gdjV8EExlgQnNhkFHKdyCMemyiuesh5TmZ3PsU50Zhi5i2Ch8dBeggcAuJyAMOKD2IOgWPr+cCxsHCdURY43kLgWOlskw44yFeD2cDMAkfUqLQjBA49BY73JXD8/u//4UeY4fflUv5ct9up93q9Rp5L7HFoVVNLMYJytdZuzM2dbs7OHTeMPaw1PFI9eHCjArilHyc3nVxa3LO0vr57aEwV25HGjKO5AgkwyBg+rdZhw4BFTYgi4d0Ch+N/OcqZFfdi9S1eUagw7d0+bYZlUcGD2jBRlS5LS6DUb1u1y0Ulxsp38Y7WYmf6OC6DhROqC2L3XBg6BBzoHAUFtcJUCRE4qod31huHq1wcPjA3e3jTlx/bn/fXf9n0B3fpswgcy3XWHwg+ROdoSv4N0jgo+uq0qQJIKVpiAbKwKWyVH6f9jaFjXIbLbfvOE2xsvIwxpSiU5BzPhcZS+DVGFeknGCFFtKdQAHFskYtDbDaOjDYCjmE5gLgSkMYRXXPFk41b9z3DmD5WrnvH/tNbb10HjN2TJMltZxeWtq2sdbfJTEYElBTcspExAo5apR3VKydhChzvS9yAf/2v//AjqHEoJe9ZX+81+oN+3WocduJimA3Bo1ytLTVbs6cbs7PHwcAjmolHSvsOXgKc3dLP4ptOLC7uXuwicOhqIjiknEPCGD0z4JBSwqmd/EUJGptMb9dC1EWsN8XGcayeboGD9BRaie3fmIIdMEzHHtGeC0ITyYayflOkqBJw2PpjTuuYEDJLJnNVqFykZgRDWGjGlUC0dUmQhIXO0Zyco+jjQPCYC/yTV1aqh/c06y9EzDuyszJ7eNsj39yv1ge/bAaDu/S5xbpaatdZbyAwHIvAEWjrHLWeWBvqdTXTXLcnGy2xrLOituAYOCYB4F1n1agm2kStw0JbcUwPe/3uGMV3jtjl1I8J06i4J/YjOn30cVC9DwY5AocvYFi1wMHQVLnmiicaH97zjAR2vFH3jn3+hz+8nnFuoypLGFXpble5KlmWYLGIMASOTrlWXY7q1ROg9VfilD3w+1Mex3sLIEVvlE6nU9U6aCg1qHe7w2A4HIScClBZ94WmOgw5rPcHBzDBLc/kTcNhvzKM44pSShAXieziMXA0WrNvNWbnjgPoR4yJv+7v/8gmxvSH+kl686nl9s7F9e6ugTYVbFYfcwsahcZBfo4CFpAygbUYqA5DkU7tNA7iMBShSaKMEXBg0MNjTAecq4CJtOSJOOAiRW4UlqpArCCPgQGe5lkzlbKRa+PZpq6UE0YT3Ra8Qqeko3lRi9kx2hRxXKy8helb+FpoHFjtQ2PdD9Q4jCbwmPf9k9sr5cM7a7XDdc8/fG1t7sjWb3x7n+70PqkGg7vUmYW6WVyqQ3/oMYqqZIDZoL4t1+c43U5wivCyM8EssFCBnBHgFkJbzKJ3sEysYI/cIa7qUKFVjEoHjvj4biwmwt4j8JjADQfkY50NHaNUWZG0DdQ6Ml8QaAwrAfC5+pFox9YnW7ftf1qCngAO+FiSZLcjcKyurW9TUpXwzhHSO9ORgKNebUfV6kkA80CSwFemwPEe4gaSEQ8dOuQdOHBAfOMb37gsjuOrs0xtQfMjjgcN7EFsK5UjbxGLARrT7/W39AeD65Mk2ZakSZhlWaBUkRLlTBWncRBwtMbAUbrhjs2Gsdt6aXrL6+2V69u93nV9rStDBjAERoni+MTsbxuSpVJ29ERbNuCCtAZcbSnfvYgyuKrjmP+F1DEUXY+BLvtBVvGDrBz4a5UwXC4HYUdwngngiEu4bqksz8OVbmd7bzDYnkgVZWAAk2wNOmaFh9nsIBWmqCLF2bZ5oAjKCK9s+BlL2wnuAyboUfiWBNg+PWaggn4Oo0jj2B5Fh6+v1Q5Xff/IgQ3zRzZ/9fG9eaf7CdXv3ylPn2vohaUGAgfyOAg4lKEnMj9tfgY6ClB48HpHrBRXr9BBA5kqI5VhkuUy4nlMMM0nDJpCHCfNk8lfOt4LaR4usjNxnAKoCiaxjXRbIEPCPtaNtKYKJ40jriJwhAQcZQSOO/c/LdUYOMhUQY1jsb1ttdPdplHjmMiMRZAMMaqCwFEpI+V8ChzvIWbYVcZSkv12ux1873vfuz6O05syme/pdXsbBoPhPJaesM2RqIwW8ZwHg0Gj1+/NDZOkKaXkeZ5RH9jxzMMqexyianWpOTv/VqM5e5xz9ohS/a/7e+68lAl2Wz+Lb31jpXPtUr9/XV/JygAA8BkbA1giBwVXYZanbeMOEs0NBA7hEXhY4EC1GSv5WSFFIWJY/Zq0DQ0BZ7oeRcNmqRzXytGZmUr1h61q5Wzg+XHgezFm2DNmVLc/qJx8882DK6udg0OV1zMwWDUDq/xgPj/LlYFMSsgxIxMrbtPxqbqmNc0wSRYFmHvgiQAE94j4ReeE5HmBXDFDoFHRCuY88dq2qHz4+mr5cFn4L+6d33Tkske/vVd31n9Jr/fvyM+ca6pzCBwDjycZiASBQ4MnsUwhlsvDame4bBe0a1dFnpJ5XKjWxirPi7WOuRlFgNTZDxdMsgIunN5hQaowg/C3LmpmTRan6V0AUKShutwlW8/HOmkJNJgBiQuDEJD7HmkcCB58rnGkfO22Jxsf3veMMfpYYapYHwdqHEtbV9e62zRpHI6jQ+Q9IOBAH0e5Wj6htfkK59ED998/TXJ7z/ADgeMogD+7uOg/9tgT+4fD4V1Zlt64tra2od/vz0upgnEPEpv3lEtZStKkiq9KKY5PIi2O1FXnHK3U2o3Z+bdmWrPHAeARrcUj/v59mxhjH+qn2U2vt1d3LvXWd/WNqQyMYQgYMRhykKLGgaCBAGLNeqtx+ExgDYqRs5OqfzgnHIIGggcW/PJAQyi4qpdKw5lKZVArlU7MNupHLmk2TnDBewJ4nzGe5UaqtbVO/dQbb3x0fX39Y7E2sykDkQETUgimhMclluBC8CJTzIY5SaicKm+7JGMZDA+EcBqHAzNKDOUGfNQ4NAKHhDnhndpaLh25tlI5Uve8I/ua80c2P/63+3S3+wnTH9whT5+r5ecW69AbCoHMUQQPqSxwGEbAgQAySvQaeTsccFibalw2lRSI88OrRT6JXTwmTI5RevCYTP424CDwKJykziE7QQYptJyCd+uKrdI5kN+IylAzwLJKuSfITCmAo3LNtidnbrvhaQmSTJX/+NqbO5ln7olTMlUQOLaSj8OF2UkwCo2jVlmKquUTBuArAOFXpsDxnsGG1TgQOOTiov/0175+SxoPfyGNk9tXVlY2dDrdDZSD4ujW1mQhUcXELSxrYbOzCTWc/ev4AxgGLFfq7ZnZ+dONVusV0OZhAP/hYM/ujUZ4Nw/S7EYMxy71+7v7SlcHjLGhAZYwBA6Dla6tqTIiZNmoCNap9LF4tqs7aedvEXpV5Awl4GAaSpyrZrncnymXB42o9MLGudZTO6+4/AcMdIcb2ZGeTqUK5EtHj7dO/fD1e9M0+3QGsCnh3E8Z+JnhXsa5kAYTVAGwyii2Lylo3LZU8ph3hmX8hQhGjadwNSaNg1kgQ9AoK9Q4vFNbo9JL11WiFxtBcHjfTOPIpu88u990+5/UvcGd8sy5Sn5usQLrAyHQORpb4OC5wtI3Vuug5gCWdk2aT+G0LSIrxC8v2F02wnI+Hb1QIsZErSLB+G0aR8EAG6OMm5FFtzXbF6YoZkKGEvmPLe/WptC56nDO92KrmTNIhfVx4BM1juo1259o3L7/mRFwvPnmTqbh55Isu2NhcXnLSqezxZoqLn/f7TuISmtRrbJUrpRPaDD/dQoc7yFoFKbKyZMng6zR8B/7ytc+nA0Hv5Sk+R1ry8tznbXOfC5zrCbseqMUTaCLzNSitV8xOVyW1dg5isBxpok+Dgcc0YEbNmhtbl5PkxtPtVf2tHu9PT2la0PG0ERhKQGHrWRH2gatlFQIxmoZ2gGIrbzvZMGuehRB0YqE1DcGSoKpmSgatCrlQb1cfm5Tq/mdG3fseJYzWPEBVngVUg9A/devf2fu7MLyr0olfzVmcGkMLEgYC1JgXgrMzw0bAwflzljfwYiX6VZzhhoH923/GNfW0GXaEJhZjUPBnO+9vj2KXr6+Wnmxyv0jN8w1Ds9963s36LXOp1S/f5c6t1iS55Yi3h9yD0EDNY5cg8iV1TgceGDrGcrXsOGKscOySNAhWLcNsawGUiTkjXNZLHPdRmmK1PgRSWyin4rlbjjfiSPYjZyshFv2rzFhrEgPdEmxzpKlHBUqNGSBIyuAoxyCmG0eqVyz9YnWHQeeZkYd95vs+H9+882dRrGfT9L09nNtCxyFxjHikyBzNAyRObpUrlVPMICv5OBPNY73Ejvuv/9+/t/87u/6ank5eOyrD9/W7w8+kSbJnWsrK63uWreV55lvityIws+GmaFFfVHK4bCNDS1x0DEWwfI4ZmY3nG625o+DMY+gxlEARw+BY6m9t93r7+lpXR0AMASPlAFxOAg4HL+i6BVCNGOMLGj0GXAQrqIULXDEEkWNQ4GnETg0AUcrioatSjRsROXvb5xpPnbrjuueMQKW8hyWrpqDNAYw//mr35zvrHb+qdbwqzHoy/rGlIYACBz49DMDLFMAOUoFNs4WriOdCwFb1qltOIVRFSqK4XJJirCxTxqHhqrWsMH3fnhltfryznr9pWboH95Vax6pP/StA3K1c68aDO8y55YCs7Qc8MGQ+4kEP83ByxWBB0ZXPMPJSVpQ6F33Byv4LmfEVdSwzlm8Vzb9f+SfGKW+UyLeGDioW1xResCZLWMrpHBkTBg6RSuMEbF8lE88DqaMUgEQvKyPCP1XpHUgcJRDevK5xmF0js7ctv9pxsxxf8iO/5f4zZ2Ss59PkuyOhfbyFQgcUkoyVUYpuIDO0bBTQR4HOkeBPQA5fGWaVv8eIsf9xvCfO3063FipBI88+PDtw27vk0ma3rm2vDqz3uk0cyyaa0v1j6YGNU0SKCi2STTSqu3S77ztrlAFmiqtufnTpHEQcGQPRwfuJI2jF6PGsbyn3VvfWwBHzJEtygDJYDipMCxKMQP0aeAqjuppbgu4IGjg0+ocjtdBwIF+AG18raDEmWxFpXiuUh42oujZjTMz37595/XfzRQsdluweB9jVKP7v/+zL2/IlPpVxvh9fS2v6Gkd9bWOMuB+wsDHpLvEAQfHdgG+D9QZiUKtVKLQ9jzFNpfUDMklubmwMEZ5kFaLoFE1BjYGwRs76rWjO+u1l5t+6YX9rdph/4FvH0yXlz8D/cFdaqntw9Ky5w0SFqQS8EnAkSEoOq3LJcpQ7Q8SfJtiToBONHMUYLwvjuzg0v8nuRaWFmJBw7Z7cp3h3SaUfu+wovBTFHsmLsnontuj2f9sAXZ8LZyrBb+G7hO3Xdm0A4/zgGO2cbh89ZYnW7fvf1owcxwccGhgP59k+e0L7faWlTUEDlUaJc842SiVSt1KtbJcIeCAL8tpWv17iBrWP8CPLC5GQblc+vYDD91hNY74zrWV1UZvrVOXWeZRfc3Ce+6yorCQNjXu0ciMtMAx6gHqKkGixtGa23C6OTOLSW4PF8BhlL6pn2YHX2sv7Vla7+3ua1MbcMZjxjg6zDJ0mqEHHqv0koaNwIFGhQaTSXIKYhMefLpKgiQrWPYHdYEAtPKNkRFn6Ww5GsxVKv1aFD63oTHz+E3XXvmslH67NQftg1SKD+B/+NMvzudCfBoM3NvXauu6yht9raspEyJjXMRa81RZzELQ4AHqD5bcRQ2fqIaYNUqMLcE1KmaISWmodfjaaRxGwyVh+MaOev34nkbz5brvv7C3WTlcffiJA1l77TOq37/bLLWFWVj2xCBmQZKDn+TAUwkikyCwrwlpHEWjbu6ykW21REBAF3geLoen8OCSz6MoH2CjJNYnOiaUFcBhM08tV6bwg441GbeNbaY02qflubg6IY7+P/LPOm6JTVB0wCFsAqP0MFclgDgKiQBWvXrrE80P7X1GCHOsAA7DMaqS334Woyqd7lbUOGwpEnsReJwoKq036rWVarXymtHw1540f/3bUwLYewceX/ziF8Xmu+8ue1qXv/+tJ+7orfc/mcbxHd3V1dr6Wqem81ywUT9Da5bY1HZr80oCDuzxSa3pCTyIOQrYXavWnpmbOzMzO38ctAWO2g13zCvgN/Xi+OCp9tKuxfXe7p4x9ZhzETMsIydIfc2NhkwpCsOitoFPkyswaU6vGFlB4EA/BxbzRm4DhjyRqhZwyErMpGXB49lyeX2+UlmvlsLn5+v1v9m/fduhUOWr3luV1YMHLXD8T//vg3NK558AgE+sy/zKTp7P9bRuZkywTHCWSMMTqXmONX4JOALSOCR2bkGBQaJYUZiGOiG65tm2HyxltKL5RBqH0rApCt+8ptE8vmemebTuey/sa9ZeqD7y1EG53PmMHgzuMgttoRaWhOjHzB9mgH4OrMnB0pyAwzPCAgeaRrYwMY0TamjMw9gvAhm1u7QA4iyUsY9jVLBjHFEZlVO1TsdRASRnD1jlwvpKXEtN2wfCgREBR7G4uKQ7JOIRy5d8TwgqiK/WVNHCo6fEcGwUQFwKgM82jpSv3vrk7G37n86VPu7PmmNfwEI+WDowTW87225vwyQ3BA5rnhXnaqASlXszzfpqo1o9ZRj8VRREX/qNz/72T2fpwPsf/d5BLLlvfCaFxAL2HKVMixJXxCiSUksdGIEN75BMQaXsOZOxEiVPcGm0YELxTHEe4R1CKpbtl0FlI7HsP7YIwO6IBbRgCwFsBqSlpM5ZWDkfpQkr0aqJjlyhwLL2EoWPe3lW8Ywur59d3Jus9W5Lh4O9/bVOadDtRjrPsb64Tdu2KWCWpWlr2BFfgUwVUkOd840oWIx8HK35uTPNEXCE5OMQht3YS5KDJ9vtXUvrFI6tDznzYsYJOCi+74ADiV+Yi4AAQbwFrME5Ag4kgzGDiZbUuxWM8ZjRAYM8BJ1WPBHPlErrs9VytxaWftCq1Z685cqrn/dK4VqvBp27GcPWiux//sID87lKPwkaPrmOGodWjYHWNdQ26GmAZ+ggxapCvu3yhsV8c6O4BMWQPm3TxW3FMlu+2D1o7BA4DFSVIvDYVIreurbefHX3TPNYM/Cf31+t/aD67acO5iudX9G9/t363JLQC20uesMxcGSodeQgNEZUBJHNmLBCKLnt3UKkNQ8L5FDKP1UcpdJ9k9EVqhhIBghWI7IhMfrfeVed78C1i6QImutmPaF+OKeFAw6KtGllCyY7kECTkeYN9j/Bz5AD44qiUr157BXrWeAYInBEPrBW/Uh1x5YnarfufSYA/xg08+P/5bU3d2rGfy7N0tvPLq1sWe6sbZVYAczSea3PywBUwhD9WP16VD4d+d6jW8q1Ry8T1V5JqkAo6YdaKAEob1SOnhw72NoPe996QlDTLB8/xzdc2M9y237CNvrK6HOjMGMoQz+X8w3nAOodWkS801qPK5x7YJuZTGDdeklNunIhsG+obVT1Lx996rPYNBg4JBoM9sRJmTQ5cJMB41hiE5t6aIat9MgepQoTgivmA2cBGBbgVDBM+4J7QgD3mIcVUJRniNeMfY+x1KwmjRhzAKg3KH5OZj/WpbU6LcfQKZbyphpVlKZhAlwojeIqy8smzSuDlZXL4tXOtmF3/dJkvSeG3XUP+14gu4uq7mNokS7cpoOhampJPq7vovNxjOpxkHN0DqMqrxhjHg5D9nC05+55CdlNvSQ9+Nri0i7kcYw0Dgx9OuDAlTwnbUbbYjv4H9aYRFtfaQrJBmiuYPdDbMnBjRTGSMGMDIySIRhZ4pDWo6jbwnqUYfiD2UbjqQ/tuv4H0M/Xhydq3bvusp0Z/5cvfWnDcHl4rwb96djA5h7o0lCbMBfCzxgPkNol7VBjN2WiomdgRA7Ky0EL8seMwsdIWnP1+/C8SetwGoeyWsfmsHTm2sbMid2N5vGm5x/aM9M41PzWdw9k7eXPaEpyW0SNg3u9IQuGGfiocWToHMWoCppoGL3xkJxGIIY5HymCB3JfPJeyjkRfgc1mqTo7eY8n3aRFPGaiII4t31mUO3HU9lFVV+fPsNEkVCqxQzYRu6hDBaGlVpzukVIgJLYvMHSv8IkcFEpMswXfQaOp4nlEABtGPj15q3E4uvqKJ2Y+vO9pqdQr5SY7/mevn94FDH4xTlN0jl6+3OlcLjMEDiS/2axg1MJKQuQ1L0hrYbg6W64+t312w6F5L9QlqRu+0mWhIPeprK1WWCEFJ6+t2opDhDWTseEfpiLYHsYEq+jAwyYath8O1rRH2bE2INU3wNEjwh3VxLVOeusVciSFEXzQ59Qwg74kO5BRhwfs+GNDh6Qb4rD+ziNPfI1OkMPQgBlixjhFGzVLDWCHH5ZiPlXRmQJxGJ3m2A6LMY51bUvUP4yZQABH8PBQWWacedhQjEra27q8VBIWjQisScXHLCU8MYElwx1L2Xb1ZDin6AuN91+nWWSyLIrXutXBWqc2XOuW014f8MmV5Q74rrwm+thskRYkDxeubVcnf7zI0jdRtbY8M4fh2NnjjPOHPU8/HOy9bQMouKmXosaxtKvd6+3qaV0fci4SwfkYOKwZhPfO+vfQKWiMhyuEBuydagJG/YwpyVIwnXOjc2zb5BmtfGZUCCavhWGnUQq6tVLpB61q47s3Xnvt4VqZre9uNLCvKM2Jf/nnX97Q7a5+Wmn9qZTBxiGg9gN+zniYMxYa5nHEbMzByQ0WGcLObNpHXTJj2s8AGLJNqX4IZqWMnKVUR9xqHAqdo4pMlUtL0Zlr6zOv7W7OHq9xcWh/vf5c7VtPHVArq7+i+oO79bkFrs5Z4AhjBI58HHfc6BwAACAASURBVI4FAV5BMsM1xBOQ+dxkvjCpx430mJbY9tZjWBpdoThTb3ibdEfWA7U3oCY1mK/jKDjjDtSWxmdvKWHEuPIJOj5o9UE0RyGjFYqqxWsluNacSc1FLjnPNRNSMnxF0PAlAogtsIiAoxA4HHN0WPZhQMBRP1y+6oonsB6H5OqVXha+8kj/td2g2MeTPLvjbLt92cpa5zKZyZAqnBNo2GcJmC4brmueP9xYa5zaOrfh9Rb3gzDXc77SNaFN6mks96KQ54vNuFApJs4vtw17qD6c7bhBCVrULQ+bfFPtN9dnDFNtyKdctMooukFYBXykUSDb/7xeP2jVOUILokZR8tZ5nlA/xAZClEXB/ulfPHgIT0YblaFbD4ChBo6maI6dfHBRdUXtUfJJ8XMpGAFnDJtvBsC0T2VxGT2pa4brtuzqT7nSE1YTsPOACudSCWoEymK/tmkiNdqwndLx4oRWaPL4TEpfDuIgX++XZG/g54MhyMGQ1MyQgIMul5yPFOojLaPIMnIx/KLCuXO8EXDMzp1tzM6/whl7KCrzh4Prb57PFNzUT5IDJ5YWdy/2e7v7xiCPQyRCYOtYymFAEwUHiIDDqaShYbLEWI5Pn/E8ZDxHGUGFDxdXbBPp4yvXGllrgYCs4gVrzShcjXz/xbmZme/duG3HS94EcHwOx+svvtYaJJ17jNL3xGAuGwLUUuAVBAZsA2uwJZodepaD4ZkxIufMyzlQ1CWWyh9qGaQYtkV+As4f5zC1wIHOUeRxWB/HpaXSmWvrrZO7mjPHmn5waE995lDl648fVMsrv6L7g7vNuUWuzy1xvx+zMJGADlKeSdI6LOkMbU90LHIqiKMiX8pKmKsozHKPxcoXscIUG8Ep9dDeLVIh7C3EXZDfmZOqSPqRJcy45XBU4Kdo1IQ6beExQZ+S4QJBw041GhmtBVNaiEwFPFclnuYhizOPJZnn5YoFuQGfgMO6xyY1jkEZtQ4P+Gz9xfKOLU/N3LTnGQNwPKrOHPvz00d3p6A+nqbJHQtLy5cud7qXyjwPkfxGETRpc3hKypjIMFMFns2XKiubotpqTTERZrIS5Cr0lJECWYtgFKkRFIKyXhK8SLca4jXZGs1W63DF3fEu2gpJ+GDUdYLmfkFlsTy3Cx5FjrHTQCYKK7of2pJ55IcmY8FR6NjH/sNfnKXyFOiAxxJQNoblCilZxHOavyuh5DxrSFPAplvIVMbKltaWIfaEbYdh7RB7ruPYur0458EqLoJmxGQk3jrrbCVP24BAKMW4UoylOYNhymGYMB0nYOKEJnzIOTY1pJWTbCLCUgccrkUAKX2TTwD0caw0Z+fONmdmseboQ/VG+JDafmAehDnYGcYHX1tqW+BQuj4Q2EKWnwccpCmSSmrV34iJtOp5cVX4w4BDXGI8FkZrj2F+ikZbkSFjFJ2kOHChYFnZ81fqQbBSDksvt2aahw5cff0xyVLSONDywGH6gy9+sZFL71bD9a2xMVtibTakRrcyA0ICRyWL4wv2kczAeNj4FUEj84SXMgjW8zTqpmk5xo6NZAFb4MAkuRFwUDgW/Rzk4zh9Xb15Yldj5vhMWDq0q9p4vvboYwfSxeX7TG9wFyy0uVloc3+QsFIiIUwlVTpnqaRbTHeOyFMcMjSNa6UUmtXYNCoDFXodFflr0kPXGKIq1le3qrRGn5mrSoDJfdxgro51YzjjajyhrFyQeUZt7LCHvUaXMLpWOD6pNwqpswDcN8A9bQSP86pI8hoM0xr0hyH049DPFA9z1DqsqYtaLwEHVgDzPbDAIUDMNV8q77jiuzM37n3WcDgWlSpH/2zp1V2ZUr+Ypukd55aWL13tdDbLLA8tn8fQPgOlAfdfytEUZLrlhWrOK8lyolgQp9xPcuYrY3AuW7ewcxg71tqYco+miJMWV5jI6ozno4KFP+cccrLlDJQJ6JiUyxG3rgAb1/nHHQTdC2TlWPRmt37+L1EddhUpqUiC1fpIvvGG2WY+tmUQboMUbhvkwtQohsmQaFFbFdO6sItrH7H4LgCOCZA4/4ILvgM6qSxoIMPSAQfZoSzNACtOYQ0IE6cAMRaQITXQdmSn6ArRslztT7T+rQ5kHaUOPJwRY4Fj/mwTK4AxeLjuhQ+x/QfmUmlu7KfJgZNLS3sWe+t7+gZG4VjSONBWH3n50cmG6qQxFc9bngmjc3U/XBRKrQnQqxy7UhvUyIlmzgKjuSeMQYeTL7ised56JfR75SB6c77WeO3ArgNvZTHE18/DkOG6+3eP+z//YLk0D1cble+IGWzo56qVGlNTYHiuXOdmij8DJwInKmp+UDUlv5EDa62lySXrWbpxIBX6RjiWP7Qp+UXtD0NFeBA0yDkaRKevqTdOkMYhvOdvaM4eir7++MF8ZfUzuje4GxaWLHD0ExalingcCBzoGMbpSk5YDFn7aKYIMNWozedqb8FM46wMeFv6XlsKk+aouDGjUMXFlDtc2TBgi313kX7DwCB4UCMpu4C5NpJ2+SU7XBvsv2lbSUrXahKjWRjGIhWYW/3HZxx713siVbNeqjZCnG00a7151Rts8OPcD/A6MusgRZ8ZtkUoKoAhaAzLqHE0Xq5cveXpmZv2PAuBd6zUah3789eP7E7z/BeGSYI8js1rne4mmUsLHEpDoAyE0kCUGygjcEiAFvNhhvkQobbWTyCIM8D4g2+dCKOIoF2Aqb/neaHdgshYSKVdnwv8KBbhor7BeFGmn73L7wicXCjSFo0nJYIAwXmqC40P2IH/+CVqle7qT46qG1hrwjbScXRLd9/Q/HOt9xyaUEHLoni0c7wUhOGxtmEPPbawRqbWBL2uSMqywIEaBz49g85GdGYpYJhQNUwBhgmwJANIMkLzEoY48XSxP4jMbb9Ax3lCXhZ1WCXDr+g9YhWfqFpdbrY2nG20Wq8y4A+VqrWHgut3zmfaHCRTpb20d2m9t7dndG3AOEdJRicjskZtmJ78G9gDXgUcZC0IT22s1V/cNDNzTKfZmXh9cFapLEZLkJncoOaEDiLPI+cQqm26GvlZMwgyz/P6M5VK9+4Pfai3CCAPUBDCKm33P/64V+33m7nWzTTPy91Ul3JP+JlS2J+ZgecDmnS4+uaKsYxzVmlUNoblyhWKwbbFXv+6bhJf18tlfT1X/lChw9RWEiPDF6t3FaaK1nBJUDp9Ta12YmfDmSrVxvPNx797IG+v3Kf7w7sNAccSaRwFcECKwCFpXChrGJ2iJR8kRiOqlePikpnngisuOZKDWUikWZAmi1ONYTulMLKHgQHb7tnn2CSPS660yUZmuG/baL/tITVpcmg2MokooTVF6TzOjY/WCaPoNK+I0Bd+GJQNbPZysc3EyVXp2aVr8rXuNWKQloOBBGTB0kKFC4ywTtzM5zAsi0LjeLm8Y8vTrZv3fl+U/ONeY/Mrf/nDQ7uG2fDnh0ly28Jye9PKWmezymVQaBwIGiH6j3KAWg5QlwBNzaGpBURxDqV+AuHQAgeCjI0QWaPeOnNczktBuXetIEay5HChyLl5m4Y/QXMrKAr2N+++oNvkgJFJMNbyChtiz3/66wk1p/jtOwv1eEc/ye9ssbrzgcOByUjNcioY9UYj1Z40DgIOieAhgQ1TYIPYvibIHchpsCOy0TXoPAVsx44eVk9wXLpGAEImYVEOnzxNBXDMncWoCufsoaDMHxbX3TinDLtxPUkOvNZeQso5MkdrmKqKuSqZA47C7ERMihjLI87yZrnywrYNG5+88ZodzwqPv+77+Q93N5uDAyQTVnv4x3r8ydFTWwzzru0mye7XlhZvXh0Ob+qm2Wwny4OeVOg4JWcWrQ1ula2gqULAEZ6+ulo7cV21fqwRhIf2zTYPzX3reweyJQscemFR6IUlHqCp4pijRHxD4EBAcmq+rIQmxzoWjeqz5a2XfqP5kRufAiHOQn3zWbgmGsIPrpLsPmuOWYXCMPiSUy+O/p3s3P/jj5krvzCx3P4dIn7ucwyuv57B9u0cfD8A1gzg6cPboJdel611dvWOn7wxXVq9kffiut9PwR/mBKCkcVDdUYDcGwMHn2u+XL3GAgcLwle9Ky9/9a+OPLerF/d+bhDHH15cbm9aXlvbZIEDw7xW20DgqEkGjRygMXoFKA9ziAYplBA4UDNxdVmLKvbO5C+YcCOlYrKLnQWZCdlybkS7UBe5O4WLedJ5MCHnxe/GLc0npun5Jg2hyJ7/8KVizz/yh+ej03lIdEHBhAsOUmSkTmwy7mzxziKErharcWBoD00VTNdGRqIiTcP0Y4BBAl6GNGcJoQaI0DmKwJGloNIUyYkQ+Bw8ojHbBhcWNFzvWBpsV+W8NXe2OTtHztG3Acdye+9yr7+3q1SdsmMZOheBVsciiQxN+BAgKwHL6qXyoW0bNz724Wuvf0YE3lu+Ck+XNkLyGcKp0d35R8GOz7929gqjxDVrSX/XiYVzt6z0BrdY4MiCvlQ+VRGzSxrhOXq0Jyjnp68q11/dUakeawT+oX2tDYdajz51UK2tfkb1Bh/R5xa5Orcg0FRBHweaKpDjE9tIMzC+ByoQJi+HKi8Hijer369svfwbzY/c9LcgvDOwcdNZgKUE/uYuPQkOZH7gjPzc360zv0tdY9/BpffuwzfZ0X70KwSP3/1dBt/5oQ9+6sPLr22FJL4uWersXj/66s3JYvtm0UvqQd9Gh6h2Kt5fiqED5D4jbQNNFTHXeLmyY+vTzVt3P2dK4YnSZVeeeOCVZ3d2e+v3DIbDDy+stC8h4JAysPwQIOAoKQOV3JC2gVpHQ9pnJZYWPGJJGocFDjtHJ72ZRRvJiTXWVU9znQOLsMO7Dc3kKE7qBT/RTDTA9n7+/5vMKaTdvB1ffvLPXHd1p3KNz/hHHQOBwzpHFQgjwcOkMDJVJJhBAro3pFc0UTCEFmFjJeRMYF/XNAWVJERMDAIBPpKN0G1GgIG+avukeB31jq0tNwk4bFRlEjjQVDm53N671OvvQ40DgQMT3bD6VgEcRCNHQpeBNNCQ1kul712+Yf7Re/bs/1ut2cJwUFr47avQF3lxAvAT3c8LNvrTkyuXa9/sWOsPdh4/ffpDK73+rd00JY2jL6WPZgp6Hi3XAVmtQHkq+Jz3wre2l6uvXlOpHa153vM3teYO1b795EG5snYfRlXkmQUhzyJwxKyU5OQcRdBAAhyy3UzggQp9k5eDLKsEuWhUng23Xf7N+V+4/Skw6iysi7Pw396FvKGLAoafdFwIUA4d8mB2VsB3Xt0Kg/i6ZHF1d+fIsVuTc+1beT9uBIMMAgRBXIRQP0buFXJPfIA48qyPYwI4oFx+Ldxy6cmvvvTCztVe92OD4fBWAo7V1U1KqgADppjwF6IprdC/geaKfTaUBY5qoi14pIpAAxfBIsZE9Hz3GI0SURWs9BRx5skWmO86PkVLip90AM/bzgD78J/+FdalIb0Aw1n4PTqjnNdjBCOFzeM8pdbNbRdz1ynddhQnco7z6FhG34R+UUTT3gWcCLTIw2qjIsg4IDOl0DikAjNMQPVi0P0YeJZTbkRosFGygAB90VkKOstI40DQEMhQpGyNCeAoWgqQxlFdprT62dYrjHsPB6X6w3D9znnQ8mA/SQ+cXFret9QfmSpYyIdMFdQ6cLRcvhb6OLLAQF6LokOXz82RxsGYd67imYVqWM181mHQbAJ0OnQLsGRZxvvc73PG8lzNVatKt1p5CpAjW/TC+1vUJFlqtwMMtdSNMchVnp+fh/XlZZZiCEEIETHG14aMK874YBhvzrXc3u0Prj25sHDj6nrvpvU0b/ayzB9ILahquiPEFRpHxWC+CtYcDd+6slp7ZUetfhSZo3tqreebjz1xQC6vkqkizy56+tyiCHoxK6FjL8H8HAQONQIOHfpGVkKZVwIpGrXnS1s2Pd76/9t712A7q/NMcK313fb97HOVQAIhkBBIGHQkQWKQMeBLknE6ITfidHXX9J8pT9VUUlPpzJ/8ManqqnH1pKtmaqYrnXGqO046XQkm6YljbG62wQ4GAgFJICEBuiB0OefsfW77+t3WWpPnfde3z5biJFQlppBzNt6WdM6+fPvb33rWe3ne5/mx+ZeEkpdFEF4Wsw2qrwmU5yvaigxqIk0hgp4UYmLsFKwLkdWsEGtC1OpWrAohJoUQydCFlCgWeVIMB1LU6oKEYUWPnx8zq4dyVpF7IrG+aC1vF8Nkd7q0envnrXfvjhfbhyRSlX4ifEQc+H4IONBZ4YijAA5vpnm8vGfHi82P3/kqAcfO7aefOHFsb3t1hYGjDeBYvc4QcHDEQZEE0mmAR24FKtoTwjOTwtO1xKpqolUp0SrS1kbU9qNrtTAkZxLtmKsENyt4ETka5ah/eTUKM/veEaNoFGMDqP9WdPZ3QfhI5YgHAqjq+bk//PMVF2IUPVrXHea+Cl1Y9Ei0yekQRrbnpP9S9Ha5hMFjSsTvBVeYE6YCPKgRXRR8XErmmtMbkQ79nAz4KNrgqAOpCtc5DICjN+R7fyj0ICZ17QjAgWNFVJLnxDoDaRE9PAAH04tc5OFIynhTBo6ZCxMzlKp8s1orf1PeenAmBXAMhgffbbf3L3V6+zvWkpAP7gANgEeRqsB5PRTClCRkACtv3DA1/f1922/663IYXJiZqF9o+jZDgQ7NHUAOqQ5lmafzIagnMlSlpOn7SYRZ01qtd6+UkDS94vaYtd7Nq6u1tN+vZZWKiuNY6FLJpoi1iC0qA5tnofDyMM9DP5bSXxn0t3SG8Y3rw97N5xfb+5d73f39JKv3klzFucZIr3OA5kIH0sOKMaKMsfpS6fyuRvPUbRPNEw0/eO3OZuO12jeeO5StrqKr8pBYbHvycssPCDgSEQ4zTlVw/jHSH/rCRIHQ1ZIx1dB4zfobpe1bX2jccetfiyhcFJPNBRF4qfB9K9DroBEHn1tgw5wnA4sbFpN2FE/Edmij6UyJKkIbUMhAFMFzlAQtkcKnYS4Fxh1oJ3Q/izNfJLkv2p2tYr2/Q7fXbumfOX9nsrR8l+gMarIXkyARGUvR80hJWuRUHMW8ii/ULIDjphfrH7/zVQ/AcfONZ/7i2Gt71zrrn+r2Bx9fbLW2rq6uoqsS0gKgTgnfS4iMDSw2pZ3yo3QqLKW1zHrloQ5LqfZDY02kgRjgcDCRgxjJoJRDE9PNcV5RFB0z8OYRi40bnlQY3JHHOnMtXM+UVuaVScsPSGFoeBqUOl5JWFHo+Uv5rx//JqZCwbkCL5cb4jho0LBcy5iat84A1LCpIUbF8EIkFU6tWG6zcw+eX4uo6Sxf54Ta3NwSHx9HIjzczP14AlH65NRKtVwgza0DDunlWur+0M97wyDrDvy02xdJp0d03kh5IsBnxBQs5PkQCoHnRidzHDgcVNGbYVal2mrCV2Vq+pTy1TcrlcqTBBxZcqiTIOJo7W93ARyi3lOKhHzYT4Xl5ahrJZhHEkklJsqld69vTB25aW7rm5UwvNAshRdKyuY0pgK6s0djGVbkcQDmOU552fd7NRX0oiBYDqxtf2rbtrXf+psXfnSsmPrY8eOhl4dzQSDmUt+ihieGAcAL16dUWoqSJ7yylej6qQBAshYnM/083bI+GG5fWF3ds9br7emneWWY5DIBvZoG0NCn5pF1kJVKRouy0WKuXDq/qzl5ct/0zPGG57++p1Z7vfHkdw5my2ugnD8kF1u+t7DsI+KIBgCOlAqjIkMj2BMm9IWNAmGqkbAQwJmovV3aOvta6aZtJ2wpaNlarWUBHFTFDmiQ11Nerq0BOdk5m6AI4wtPGqOlNjZXhgtZhirf2qLDqqEZ5Entpup8n4EDnZUso79DxBHXqpcY3yRJ4K0Pp0VvuNWud7fF7y/cmq2s3Wq7g4roDYWEKBEVivlqBnCAywHgIAIYgOO2HS/WP76fgQMRx7Fje1c7a5/qEXAsXbdCxVFNxVHssiA7YYAwFNKWlbQV5eWz5Wpntlzt1oz0ynFeCpM8DLQ1oeaLlf6DC6X0rfI8UtLVOb6mgnDvFouLPEg6wcEGxRecC/Badt8wSynxz+nKdRWkUavD1bvGkwQOBkDiJsAgoietnP/1yRf+GztzMLcZm5fB9yQlsI8GEEH7JbyDpYewLGKNwWiABl6UqWzYv3xlJaJwPAYY5EZOXMbCcRMHx6TCzQQxBo5ijpHEGzDYYpTIjbS5VkZbL899Lzd+ut6dGa51rk/X+9Nxpydwh/QVQANXEECDgAOcdnxckp2AxSHTz0duq46DVqnWlyZnoXIOyrl8UjabT5Z37pk1xjvYJeZoa77V6c13hSXg6AtJwEF6o05LFNFRsUvVo/LibKX2/mxt4kLkecs1Xy0rIuaCQJp7nifR5QMp15c2C9COrYZhux6Gy1EYnp8IgrO3X3/9xWGvlzy9fXtSgMf/8dRT1ZKs3q6k3RtLUx96nowFhttMmMGVQMmqVX7dSFXJcLqE9RIhaqnUE3GeT671+rPdwXAuSXWY5qDKs+I5TYISVhMXxQGHEbPl0vndzcmTt01PXQkcK2u/JMDjWGz7cqEdhN2BLKE2MEyFzHIhEXGAWIaII/BFHvlCw6y5Vl3wpxrvBdMTF63vdXLf6xhP5cKjKAOc8dwqldNlRGNHEj+lvRdcDtAgSSEB2x0o6qwVFGhpQ7DlMd5A1WdcsfjOc5Ro0fomrxrjQwZEm0BlNlBJVlNJ2pD9pJkur27J1rpbxCAO5RDs14xghqEGV7eLOKjGEQA4TpT37iTgUFH4tt1+/TtPnzy2t9vtfro3iO9dXFq6fmV1/ToNyjnCczLa4i5NpLy8EnhpNQi6M+Xq2evrE2cbwrcV4tOa0DdWBzTDAJigThMmSOmO0pE1xoDLzWQIWjpMFCO6vmvYsc8W/QxRC9FcaIEDbQsTYzfb4iqwvO4p2yEeFiJYLkDQm7iIgwEEXDqMJcr/+Ma7/5YCABwWzZvR/HkGnwFSM8ANh6tkCvCwGO70pWe18n3YEtBuByo9gUjgCYVd1KcpRDr5OBAih2Eps9AefmKYDWyxwsG89OAighkeq6S1WkqbS5PlyuSZwGnL80hpHS6/f3n32kL7zsFa95ZBpysG610qygGpkFMKAAS6MuBwELyxujcDh6t1FG1hijjqi5PTM+enZmbeEkY8lUnzVHP/J2ZyYQ51QQBrLc+3ur35rrGNPoCDahPs4sbAwaPaLAloRT2MhlPlam8yqvQrvj+oBP4AkZMxmS9MjkPCujKY1pA29z1ps2oYXmxWMDEZvDVdLr+xd/v2twOluvubzW7BHH30v//3ZtWvfMJqcX/iqemBEpBADxNhy6kVJSPUhFWyqYWspVaIRBsJ5mgGkR+bh71h7PeGcZBnBjOBFMQWg2iUewI4LKcpZasJOG5uNk/umZk63pAccTSf+e7BtL38i7Y3eFBcbgUEHB0AB0ccCpqjqHFg7aOr4kPoVxLtXNVKA79Z73r1al/7XmICPwHFQijPGAkumpcJIXOFWUeUGAD72pK9Cdg5Agxaungw7EXhb2CkCLWgsgD+DJlpzasBA23SGBVIaQKhTIiwONOhl5vQT3JfIWUZJgGNL6z3SjJJFQb0MPhGYTMPhFBxFO1Y+MbCAlLNTp4o7d35cu3H73pVROotecPcW0+/eXJvfzD4bH8wPLy41L6eeBypjgpbTydiIEqBH1eicNColJYma41Xd12/7ZWtpVoaGVMpZRbXtw7JmcFqbWjORnuWpmcQu2gN5w+iKfvG832jTU5ggskQrDUEK8ReswpUbhqvJeI+RCW0+7fB7BQpPIGmZzLMVgX4N9IhgC2mzazKedpD+S7N0+AvSqLXEEdG/tHZSz9BiYPFeBa+I6UNQmu0HgIfF4IUHhj0Jvc9o3MomyjteTJQudGeByY4T6tLmu/NDHZRGoShjYyxC7+WBkP0uAQcIJEuFUZ/od5FyCbBzlaeUlpiy8ABATxALsyyiszzyqV3zt25fLl132C9+7H++rrfW+t6NstxObGHSGF85JS7AVfcSXEDb27UnkMcBo6p6dn3Jqen37LSPuVH0VPqtrtmPeEf7MbpwXdarQOtbu9AT4h6T0g5IBEfSUI+BBwAeLxnzpTzqhfmjSjKakGUYRqy7PmpsCBppZgYljRNrjA1TbbGMCnIa2F0eaJUvlwthUfm6o2X77ph5xt+Wa0N6vX1olD66GNPTmVZ8lNSmp9MlDc3UDKIlQxjAIcQ5VwqRL11LUQlNZiUAu3SKlQyEAMMk1TgjssO+xBUUdljxWMZPpqOtZSmlC0ijuj8zRPNk7dNTR2vB/7rt9dqr1ef/O5Bvbr6ixazKpeWArHQGgOOjLk2CGUAHHB6BwHMtTRFJcy9WjVVlSjVntQZtgmJkTPsyTR+CbIboY4ES5zn7lBX4y8Ol4/EWCbbPRmJiWzhaykCDTE1YX0jQTcnuiMeAeDAYD8GDTVFEdr4uKuUhtykjFNlBkOl+0NPpVrShCxG60kVgh3rqR3rS1I5B3DI2ckTlb07X6rde9crIvRP1HZsOfHYkTf3DgbDn4jj+L7FpeXtyytr2zWYo27ujMsQVpTDYFCplDr1culio1b79t6bdn5nR3OyX9EiCjITeJCzwPo3AEdpfAJJTK4rI7SiRR5IYzLr2SAsORmz1GYUTNBcPZIbi6XMsxXGhsozKYVtnkvx8LuAakZRxTcxakfG2FKA0n4qqaNgckUhNU6Cl3F4DSSlmlFI/5N/dObSjqBUssNhLADZCCm8KKLQyI+HFDXkxlivVCadACAQemg00QYhp2EsRaUs0jiWXqUsTZIoDeUWdwM7MnM9Wej5i0iILE2liCL8lW4oraNMh1FPhEnGJhZejcBTonLLVIbW1j1r62ePnbxndan96WG3f09nbb3UX+uUdErYwtoHzquVC6F8zbGStcsBHVGGW0IAjtri1MzsucnpmbekEk95w+Dp8O5DM0aYA62LVQAAIABJREFUg90kPfhuq32w3e0fwFh9TyoB4CAFMLAKeYiCwQM7bQ4pQM9UVWBKnmdCoUyglLYmR9CGiJt2M3SIldVSmRy6BHkjKi1PlkvL1bD06uzExHP37/nYq6nO1vTW2moBHP/2d//bTOaJh6WRDydKbh0Eyo+lCofClobClnPplbTyIi1UmBotEo39B2oIVNWWeQ55FWSaIG+T/joLDAE83EwF8nAABwqks6Xo/M6Jxsk90wCO8PU9DdQ4vntQL6/+oun3HzQAjstLQeAiDkzIkiETAJSSVp9KFcwVsSDVGFEJjQx9nSCTQN2CZRcp5AaaokJFYTKlwFRgRz2IB7qKmjwVw1Bao8IbjXmjLkKrDaE2Zjhx1UI3AssFWyKiDfwKu56xNPPkYTIW7eMko2uWZBAcYYvfXTJoKCtSEMBqiDhCRBzHy7ff9OLE4fm/kio4Ub6+fuKP3jy1N0uzz8QxLCDbN66srt+goTnKn8yJt1tRisJutVperVRK75WC4Ilbt9/w9X3N6bWqKHllFHcBALm2JbRhEHuE4CNrK8KSFYOBEHnE7RlalCAh/M0QU0nbXo87SLWS+5n7ebcrRL2c204HDMXcTqRVi55es8oRikjrdkWsiKl6w4q2EGLmbxSjur4UYVdS26rflSLsu5Kp63IN+d//aCpIARD/2D/HWkPjx0Qf8LnnnvPmDhxopMY0XnnyuU+srax9Lh4MDq8vr9Y6a2s1nWIUhE1+8IXjukWEkZucpPOcdIFzj+eEjg2cpKhWawvNmZn3JqdmT1hhnw5TBg6h5IEOuiqt5YOtXu9Q19r6lcDBmhcsIcPAgTvaeBHy6pGBNNPSDaYxABxYUyQhqIVnwBkQeRNCPpXKejUsvTTXaDxz+Pa9L4ZKrqRbaisFcPzPv/MHc0aLXxLCPpJ46rqBUsHAk+FQiGggbCmVKtDS8zIrPaiSATyogjQa8KPE0QEGQANSOwwhDBwGWzelKmSPAOBoNk7unpg40YzC1/ZOzr5effLbB/Nlno4FcNhx4IAKGBYfJkJRv0JLCzM9pPplKQIRkS+Mr0RKI9cQV+IxRKYmsDIb/huZbdNwKCfZ+ClPTvJ3R3DtTLeLCJ6H650znFP4KsYp6TVoEJHp5KjnUBKADhylujyrQ0VRJ/aUAzSUEAkIYM5XRc4236zdfssLE4cPvGyVfavcmDvx++fe2Gsy85kkiQEcO1ZWWeWcxz2K3oUVUSns1GrlZRYrtn9m8/BPN8WK/7HIUdCNr3od7vNY78jaWt03pv7SU989vL669rm4Pzi82l5uQDowS1Pf4iqk6SgMiSIAyUWWZ/RnsXgK+i63b1irrlqtL0zOTp+bmpo9IYR92k/8ZwAcVnrza/Hg4LuLrUPtXu8Qxur7FHF4NPGZQdJrHDgwCI1QF5urUFSsLZzcmHiG3Z4jDpoMhJub0Yi68slyaX26Wl2rR6WXZ+sTzz5w6x0vZV62cvr9kytfOHSIYlAAR2bsI9aKX049eV1PqXCgCDhKfSFLqZUohqrMCuSnrP6zMTnPdXZ6bwAGgAMpCvZx0hChhYSFD9Ao61zMRNH5myYAHI0TzSh4be/MFEUcKRTAKOJYDMzlJUpVon5CsxasacHgTU02ssak4TUCDolhN9Q9CDhwTpwNt0sbC+DgThxV10cSgTyq7wyYXBexkKamyhVqTQW3ga6hMfKU2yFZHpALlTRJV6h+IT1xCnKOP0BbKtIs3BOKONg71ptpHqvcdvP3mp+cf8lI/2Rla+Xkfzn69j6l5GdoyG2JxYrhHTtifDvqRFQOO5VqeaVSLZ8WQj6ucn8TOP4JcOPvfAlwGOZXVqrdfr/22vdeva+7uv654WB4eHmp1VxbWZkg4GBlQ+H7Pt0RbaR5IjKdCUUaN9jRONdkYsoYcExNn5uamRkBh3fvvdM2Tw904uTAuwtLd7d73UM9g+lYBg6ABsADGp5Ua0bVjhS4UWCU5CviPOEJKLgpzzaExC+hKjvP3pSEyKcq5bWZSnWtUS6/PDfR/NZ9N+95Wahwufm+GGmO/uvf+YM5L7e/LKT45VjJbX1PBX1PhQNrywMrykMLlXNSX2JDbZeWUoRD6aoTTQZwUIPS4zifFMm5uEsRh85FOWfg2NmonbwFEUcYvrZ/cur10re/ezBbXftFjNXry0shgINSlR4XR6FyHkAtmb4JXsVEwcDpxog70hfoc0DwxfUB6FtzrXEHC/xPAo6CX1JEIlyXKtjITvthvFe2QYy6grDtNDbclDkVK50GCVXtSYjJiQo7+wZEa5iARsRBqYoznZazE0ere256fvrBe76fC/N2paZO/cE7F+6wyvtsTNKBLYo4WOW8CKc4OopKYbdaK6+UK+XTVtrHg1Lw+G/+5m9em5qjP8wF/0/12hAr3vfAA2VUn59/9oX7eusdpCqfaC+1J1eXlyezNENJhN7O8z0QKEmZK9UpAQgBBy5c18EaXdhkOl27PDU1c256euaEFeYZRBwMHPrA+nBw8PTi0qFWt3uIxuqLGsdYxFGExqy+jQtQcocHtYQirHZzB/g9pAKo3whSm9aiJGU+XS135mq19Xqp/PJsvfHs/XvueDHR/ZUt56vLhVgxgEMJ8XlEHImntvUQbSgV9awp9a0oxWSPYEWKBef7QkHEsYhuHAeKyESINBysMXAgPOeIAxQJgAbAYzoMz++sV0/uak4cnwiD1/dONl5vfPulg9nK2i+YXu9BfbkVmIWlEMAR9VNBNQ7Ss4DFZUE9KkDTiUQjXXFtbJIkKAhLBRHSRRLUCSwEHijqcOkLExGvohkwmWA02eGIeVdMejgF0+KZ1M10g30c1ThTavezInJBjYPAwwGHc3I7Wt1z8/OTn7z7Ran0qaCjTv3+8PI+KeVn4zj5xEJr6ab26voo4qDrkj4OUpWoW21UVsrV0mlrxeNBydsEjn8qkPhBr0P2CMeOlcPp6dIr337h3m538Ll4OPxEa6k1vbK8MpVlkGp0Q8VETUOIDB/VXMAcgPU4SIxuZAjEzBGFGsflyenZs1Mzs8etMM9aW30m/Ni+WU968wAOpCqtbsdFHFIMIM3nXMyRqoxoeE6bg/TW0Eqi0Lqwo3TeIFQKZJ0QAEdotSgrqWGNMFurQcT2xdlq7enDt+7+vtbZ8oXZ6vIXnD0CgEMo8Xlhxedjz9s29FQ0YOCIetpGAI7EoLauhB+EwsccOS0K9nEhEBtVEMDdIBVLyuk5v3fAQRFHJmai8L0ba7WTe5qN49BC3TdRO1L/zssHkmVqxz5gLi+FerEVMgGMeRyINgAcCDG4ueWYjLR48L0UFg1uoQM4ClJgEQ3S4i2Ao1jghaK5m56+gjpZAAenJ8VUqfOCGkUgrpVHkVfB3+bJ8QI0nICWW+iUZoE4As4O2rFkARmxyvmend+d/MSBl6SQb5GT2+nL+6S1nyVfFaQqa2s35ahxjCIOBxyVqFNpVFfKtfJpKcSfeoHYBI4fNnBcuHAhyvM8+t5z3793MIg/NxzG97da7enl5ZWZHBaQLqUtLkSiIrqOivM7dh2XIv/lVKVSrV2enp49Mzkze0Ja8YwW5WcrB+ZniogDwLHU7R3q8ZAbjUEAONBZKYTC6WIlTHI+pc4nlfJ84jMVFia8u+EO15NQaFFRSs/UKoO5Wr3fiEovzUzUn7zvll0vJDpfbs9U2gQc1sp/8/u/vyXJg88LIX4lUXJ77HsheBxdbcOeMWFiJFTOhYbhdRiJICwRSAlIEeBe7NN00Ez6Jck2oldbAXFYijh0Jkp5Lqaj4L0dtdpbexr14/VS9PremakjjWf/8kDM0oEP2Mut0Cy0Qr83VACOCN4qqHGgUwHgIPAoUgSXj5CrXaELV0gMb0w/jSZAxxpgpEzMPMgxOwRXzHAp0Ua0wRdBUTjdSIO44EkbiGv4ERGQvi8Xr4wJ5RTFUVKFR9ThATgiAg/UOKq37vwevGOl9N4KGvYtAIcS8jPDJAFw3LS82rkJXZUCOPh4rIgqUafaqK1UapXTloDDbALHDxM4YAH5xS9+MWi32+HX//zJ+4b9wU8PBsNPLreXp1fW1mZgOk1fP1Pj+PuiASDOn4t2LKfShfMXX3wAjsnp2TNT07MnlHTAsW9+Rnt6vjuID7yzuHB3q9e/uwCOARzcilTFUc5dKs7lOKelRpEHRT9sw1DogBQRB+wfQXmswAKyUunP1Wp9TNbONptPH7zx5hejarC0rSJaEPP5qhDq6T/6s+tWh71/Zaz9V4lSMJ1W8HnpG4E6R5iBmA0FExUIGEvTfWQ56XZVOj4i8xN4FOKxKOgCOEJhRCnPKF2ZDoNzNzWqJ/Y06m/Wo+jIHZPTR6vfeu5A2l7/BdvvPWAutyLc/d5ARcNsAziIz4KKqCM1FrNKXJHe0JIa5SJFb8+p6BZqd4XfrJtpKoCDr7Nx4Ni48uibv6pA6oYdRu5xqLXgVpgzFfWnkaQnvXwhq4g6FljvsIAM6e5NN4+Wd8MC8uDIAvIP+0t7jac/kybp4YtLrZ3Lq52dGvYI7sIoyrRRJepWJ6orlVr1jBX2q5vA8cNEjY1uS7C4uBh87atfOxzHyU/HcfrJlZWVmdX19RFwsHOZK0S67gpSFPAX4ORG1wPl+UWKwcAxNTV7Bl0V5TFwRPv3T0sr9q/3hwCOe9rd7t3wVelh/mocOCjQLbQTuHJCBGm6Uhg0iHNAI3sulaI6B+a0ABxWVBRMp0v9mWqlVy9X/mpLY+Jb9+y55UUvDBb1WbH0S3sJOPxv/39PXn+pvfBvMm3+x1SqLbGnDOwoh1YEQysDo3wpvAgCeW56hpkPLMHIHBfeYZk1ihVGNDDwSmgaFN0gK8p5SqnKdBievaleOb5nov5mLQiOHpqbOVJ+6nsH4vbKL9hB/wF9camkF9qloAvgcBEHKAfU8nTGBiSDh/O9YYLJ2FqEFCOv7g3BS7fzX+GC5lbeRtF1zBOmCCC5qXtFcXTUWXHFV6IhYi7OAUcBHiQnWXyPRBx03rsUVcLOAUNu8FUhQyZ4xz7fuHf+RWvFqUqsTv1h/+Jeq7xPx0lKhkzLq+s3k68K72SjdLZUKXWrE7XVSr1yRgj71dyoxx999H9b+iEvnx/Ky39keBx/36dzHA/v3Llz/ree+NY9WZZ9Nkmy+1bXVrd2u70tmckDIsq5S9LJQntWEqPQy3JuzeLDEiuQFjNfVkXEAR6HFOIZ4Y0BxzCef2eBgOOerjUQ8tlIVag7AKBimlmxm/I8Iu+KKERyaFwQxbimsAEcJHlomqXSsFkuDRul6PUtk83nP7Zj5yvKiCU/qi5mpV7eFDX5/Osvbz199syvJFny+djKLTFAgyZ1QQSTnlXQjmbgABkQvKFi6pAyqRFwFJZVPLqMMg1AA+kKgKNCEUcmZkL/7M56/c3bJmtvNPzS0bvqk0fr3/nugXx1/ed1v/eAvdgq60utcoCIAzUOknCEMK9hXXJSfXdAXeg2MrIWMeHIvW1jRpOjxnF9zdEXNSId/YBoY6PzOhr4HHXPXOrCUufQIcXZ5zGEwu2NfWT5+qFbYdqNx2Kj8CEbGFDEoaYmjlR273h+8r4D35fKe7vdM28/mV26TRr1qThO7ru41LpldX39lizNy2NzZ3QUpXIZEcdqEXEYsQkcPxRUG3/RYmDuK7/3lf0mN/dneX5Pp9Pd1h8Mt+U6jyym4rgIR1O+mc5LSZ5W0iwtpWkqkjSlixbMWZ76Z83QSrV6eXJm9szVwKGUumutNygijhFwIFWhGgfumI4nItOYqbPLk4iy5LoYrPTqVLachDfqCTCdjoS1tSDI6mGUNsulN7dOTr502/Ztr8tAtSql2pLv2TQPhDn1zqmZN95992d6/d7PDo3YOpQCzFE/l0pm1GsNBLtVeCLLjcjQ3UBEgdyeHSdooXAGwSQpV+2g9jAkGpGqVPJcVHQmZoPg7M5G7Y3bm4036so/emdt5ujW5/9yPl1f/zkL0+kLixVzuVXxO32PgcPVOAg4OFUh8haPhY8Ao+h+URN7w5i+WN4uKiqKqi7ndBdCEXEwLaL41zhqjNE3XBrJWOXqKHCVw8h/Udug+gbL7o3gDM8bAw5M7GPWpnByU1ONI5XdNz43efjA96Wn3m6vi3eeyi/fqo19MI6Tey8vtnYvdzq7daorbAG5cRVH5VK3VifgOC2teNwvl7/6m9eqBeQPfcX/E7/BH3/lj28VRhzI8uxj3UFv23A43J4bGxIRn3DDU/jfII0nB8N4dpgMJ+PhUA3jGGRk5/lRLCQYMqHGMXdmEu1YKZ5VqvQMUhUCjsHgAEUcHRdxKCkGRApiElgqDDE0QWai8JYmfouOANIADtO5o8EMSJ9mhFjm0Dc5aXNUPc+UPd80yqV35iYaR26cnXlLeX47DNRy7skks1a3VlsT775//qFOr/fgANYIwkYJ2KIgu+G9YZQMyV4L4NAiBXCwEyelS4UtBAUDTmi5EFApRKHR5ali3kbnYjYMz9xSq765d2riWE15R+fLs0dnn/vevO12HkZxVF9YqNrLrarfGRBwoM6BaIPc0EY1DrBI2TuWEhS3YAvOMnc6nE6Nq25zLaiQkXK91bFraKPIu1HtuOISK/gYLpbmuhMDEVrUnKqwjEABKMzF4Tvq2gAXuM9B5ZyAA2P1ZWfINFk/Ut5143PNw3d93/cCAo6v5+dvFcb7ZJykH7+4uLRndb1zq84AHG50yn22qFTq1hu1lXK1ekYK8XiY669uMkf/iQHi73q5x/7zY7Pa09uzNLuu2xtMxMmwmcNZEUaR1HrFiJ0n4zS+NcnT+SzL9nR7vfKg3y9jIpciDiImcfpZRsQxPXeWIg5ln4lT+2zjxx+YUiKZXxsOD0A5q93r3c2pihCIODDgxsBhBTwyQakm0KCd1YXptMm5qGPE2oRplLOFRO0h1ySLWFLKlJSyZd+/XA3Dc41SdMFY07PW9jIJh11rhllSXR8M9sVpvC+xtpFI6WcYLXVG0jwIjjarV1iWOmE3XkHOYYYVyB1wFEkLqXpbLQIL31jcczEXRmd2Nepv3NGcOFbxg6O3VyeP3vjUd/frzvrDpjt4wFxcqNmFVi3sxh4UwGDKBNYoGRqB/u+YvEjVAB60dJ2WZlHA3OBPbGhJFKDBcUSRlhTqTxtXRaFjdbXw4OjnxdNHqY8joVGXqwAONpxkRw/HOSF6LUuCFIN6eeiLfskXfehxTNWPlG/Z8dz04flRxPHnyYU9UtkH4yS999Jia/fqemd3nulycdIJN2DhUS53G/XaahVu9UI8LrzNVOVDgg0hvvOd7/i9t3vhUAyDTr/jDeKBl6QJrY6+EKJaxd9qIjb9e60R/yLLsvvX1lab691uU2jtFxFAwWisVGoLkzNzZ5vTNKvyTJKZZybvvXdaWzvfHaA4ung3iqNdq+tXAodH8oEpubnxLgXgoF0MI6jUinQFSpceIQKJPCUikNTAViTldsy3kJSgDa3ohUquhlJ0MO4IubBcGQvd8EyYYJDns0mezaVChuTtQuZmmNHn9ir5e6EYqXwOyR1zEyCJSc8CPAg4uPBBmT0gFwAG4Kg78NgShmd2TzSP3TE5dazue0fvaMwcmf3aU/NmrfOz4HHYS0t1u9CqR70YQjQCFgkYcmPgcF0VdHWwewNQCTjY74vb46ydYjF4h7tbuFeodzuuDf2uGDop0pailUUsUxd9uBSmqIVS65dEipzhLEiAAA43nY7fFS1ajjhctEPAIYUB0xXaqaEvegVwTDaOlHfd8DwiDmPF252e//ZfZJdu00J/apgkhxda7ZvX1jpc48CcndPdwvVQqpS7E/X6aq2G4qj8qtkEjg8NNz7wG/27L/32/VKpn8/S7FOrKyvT6531GaN1wKok7BlFKufV+kJzeva9JobcJIbc9NPEHLX6QGeYHnhn4fLd7V6HZlUQbaCTkSgpEomIQwi4fqCagMVBhdBRb9bxD0aMan7fQEkRwrKBzHqYnEU+K6w6lXhCDPEnyX2QohEpZSKq8RKTV1OtqxoT4jA8ouIJT7ExRRsG0pJbsQqii5hsBrA5qX90nQAazjOLBI4gzYi5GUdIq1tD4DEXhqd3NSaO3jk5ebSivKO312tHr/vac/NmvfcwgEMAOBbbjbAXe5U4F6VEE2hgwhSudrhT6oiC5CjiYCU2HlQrCqgAjqIQwCkFK7k4sCi04Yqa81gkcXXUsfFvfn2uLTkSDT2vqG+x/iyAgydhN4rlRBxzAj6QBYA3DNzqEW1AAUxONo5Wd9/4/PS9d70orXcqiNWp34nfv1369lNJnN13qdW6ZbXTuTlL8jLGpICVRQeiXCp1G436aq26CRwfeCF/2A/80m//n4eFtT+bZdmD7eX2lvXVtTmjdTiah8BC9zxRqdYXm9Mz5xsYqzf2Ka+sn7QfOzTjW58o5+8uLh1sdzqH+sLWY/TzlRKxkHQH4SqjqNxNk6GL4hYFdwo2HH6LiwcDbiRwjFTFDVYRe5N2Tgh32JyFjBwEAUHoYhYytybIrMHaJBksgibnrE6ybCB1kawJ76zo+kCbAzWYUcQBdXc3nIfBdgtdV5eqRBRxGNGAHkcYvXNzvX7kY83mkZofHN1bah7b+o2n53Wn93O2N3zQXlxs2IVlAo4i4iBtTaq+8sAfLUyKxMBlcYNoqAe5k1HMi4Cizkjh+DcFD8e1V7mA6aZeHRbw6R07v0VR2lE5xuwinV3xxpQqF0fHSemuPe9CFaR/1E2h1jso556IqasSCB/t2N07vjd7eP5FI/XJYBCe/H+zS7cphYgju+9yq3XL8nrnlizJygauy4jAXHpcLiPiqK7UkKpY8bhX2iSAfdi48A++33/4D//XvcbYn0mz9IHldnvr6toaSdbzmDNmVzzamcu12tLE1Oz7janpk1aKb2orn2zcfc+0EfrgWr9/6MzS0oFWt3NwIGQ9CTyRKA/cCbqnRpIEXw5CFbUIsEgKhqILnzf6BW5lEBebhqrIatAZKhMzgQovjnHpJkbZmpxTizFVEffibphOKtLRo7sbQsfqBGAkmNkZAw6Ww2NfV4i9QRGSUhVrBICjIRBxGDETBO/cUm+8dsfU5OtV6R/bHTaObXvi2QOm3/95OwBwLDXsQrse9hIfwAFTJoo4iDHKQlUMHAUJzlD3CdyJEa3CjbEjSiqAtShSjqcs48BxRed1PG1xKcsGw5Tb0VxpuurVR8Dh2L5FFOPCFJJoc8BBivaeFEklFHElFP5041h9z87vTd87/6IR5mSQ+G/9F3HpNqsZOBBxADhSAg4joI1FTS8lRblU7jZq1ZVqpXpaSfG42ASOf3Adf+gP+Pf//v++Tyr9s2maPriyvLJlfW1ty3jEwTmzEqVqrdWYmr7QmJw5KYX8hvG9bzZ/bP9Mmtq7+3F86HS7Pd/uduaHQtRjD8AhxdAIuhNwgOY9Bhwb1Ga3hRbSkNxXKMrsDBxu2KrYHUcCrO6Cp+lSZxzFcMM5eHGjOt5IlsdN5Y6okoLaxYg4ABxk90hs2sIXE8BB2ZDTBtEiskbUEHVAyCcK37m5Vjuyb3Lq9YpSR3eVJo/uePI7B9J+7xdEf/igvdSqmwVOVdh0GjUOHs0H+BFwjIrGRcRBcpqOT8MW6MRrGcllukzPWRxSecClKFdHHMVaLyIVAqMrog4Gjo3pFsqNxtq+RbfFtX7pBXBuGKiJ+FVEHb6iiIOAY6pxtLprx/dmDs+/6El7Ugzkyd/T798uhfj0ME4PX1pe3rm6vn5zEgM4UMNBhKmgjCkqpVK3VqutVCvlM0qqr24Cx4cOC//wG/42UhUhHk7T7KGVlZW5znpn1modsuq+ZJIUKt2VantieuZiY2rqpDX2GzLKn6gfuH/WantPL4sPnW0tzUPlfChtLUGaAhKYtnRPrRLaQEKQVZGRPlDO7AgSbHnp7htaYQ48WB7SCZLxNOiYjI1zEOUCJ0UbRbrOvyn6DaTihfYuqffyQmQJaAaOxFjq/qDeUQAHFSxxHtzcDKnIGx66q1JXRSNVeXdnvXZ0X7N5pKzC12+pRkd2PPnSgXww/EU7jB8yl5ZqZrFdDwAccCFLcgINKGlRqkIDbkW3iZmzmkSjMXDnOCSkBcLAUcQExdBgwTVxWOBqUuMqG1deAwW3ozjdfH6KOhOfWTeMwFjjQptispbZ8JyikFkX/am4JYtUpeQTeHhTjaMTu3c8P33f/ItC2VOio0/9Z3txrzXmM3EK5mh75/La+s40yUqsCgcNU0g0Koo4atUqahynrZCP517y+KOPPrrJHP2Hl/OH9wgAh9b653SWP7iysjrX6azPWW0Crglw0VBD1btaazdnZi82YI8g5RPGTxxw5Pf04/juc+3W/navt39oTS3xFFUtMb4eYxIVwGGhqeu5qj/vWAWxiZToWQiVAMSV/nj8fiy0LgiLTAJ3g2CFnoUzixi1KR0nAPwHxidHG3dhP4CjWAwEHIg6inasm8EgZXPinLB/DSQDkaqEhoGjarSdCYPTO+uNo3uak0fLvnp9V6165IanXplP+/1fsMPhg+Zyu66X2g2/F3toxQI4ABqkOUri0FxHYCBFxAEeB4qxhfkOAwZ7j2w0XjeA4sroY5SuXBFquOvJ1TUKnCayHUlIjkccHAG6+IKp96OfFDMuzEgrgIMGFJHWobZV8kQc+cKbbBxr7Lrhe1P33PmStOKtYNq+9eXz5/dJIT4bp+knLrfaNy2vd3ZkqQMOyCkqj+6lKOrVKtXVUjk6I4T4qvb1VzeB48PDhA/0Tl/60m8fFkb/XJbrB9dWVxFxjICDRqYNxu4txIphyHSpOTN7Sgrx9dwPn6jv2zcrfXt3b5Dcfa7V2r/c68zHFhEHuilcFIVgTm7J9QXWUa5456r5LvdgcpPb2uRGhYK0d4tpz1FS76ZHCNgcNcuxWzlN4V2yuPCLhcG7t6tcDqJMAAAbwElEQVSVuLoJD/xxpJGAawIwIe4GL2JP+bQDFukSgINmZyAbaLQFcEyF4ekdtdqxW5vNo2UvOPKxydkj1Wefn7fdwcN6ANPpdkO3Vht+P/YDsEYBHNhdi4jDAQfLCLohP+pkkJsYg55TEqUax1jx4m/VN8bKzCNG/3jKNtaSLZhcTDLjiKOI5XgIzsUdDjgKQHeuPgT8nBYxnwN3AEccKDEMlfAnG2/Wbt7+wvShO17SSp8Yysrxr6+d2meE+EkAx8LKyo0r690bswzAwWlboHzhe54ohVGvXCqtl6LojJTisTwxjz3625sRxwda0B/Wg770pS8dtlo+nOXpQ2sra3Pd9e6sMVDJd6kK+BfGimq90Z6anb00NTN3UgrxRKL8J5r7985YbQ/14/jg+dbS/AoiDmNqqeRWLOS4M6FgCiK04anUUQ6u0BjlC9QBB/cKKPLYoDeN8MSp2bCPJjE/OGR2/+YhUabH03A2FphrKRTCzEWXhgVq3MwO5PkgBC2FxJ8UW5CTFsJm30LdnAR8XCsYTNbQGFux2pR1bqeC6PT2evWN3ZOTxyq+OnbblrmjjW++cFfa6f2MHsafNEvtSd1ea3r92PfjXPpFxMHAQar9VKLgwiBzN2EXQu1Y90lpCI/lC906Hw2E8ZP5jHGswKFGUcIpcKZIcUalpNEv3DOKqVw6aWPA4bTgYGCyMVGLdJN8ylyXm4BDQic1xj2Qwm/W36zuvOH7U/O3v6ykOD6U4fE/X3nrDmPtT6Va37+4vHLDSrd7Q5ZmpPiNkx76vgh8X0RB2C9H0XoURGeFFH+iQ/snmxHHh4UIH/B9vvTvvnTYSvtwluYPra2tzfU63VnYVhRBsettOOCYuzA5O3tKWfFEINQ3avMHmlbpu3rDeP/F5fZdq/3+/tjoaqqETlAfkapkoCoO5iZMxEhFlENfEsuTEhLmqIRyxLGBEm4JsGjMWKzMoEFKV04lwwGHA42R/CY6uLAJILM9sgtAZYUqA1ax+RfJYCDqyGAlIiBwj4RJEutcKl/70oOPifGgAm4N6GLGN8ZE1urIaF0xOm8Gwblt1eqJm5uN46HnHb+hUT/efO7VO/Qw/kk9GH7CLK/OmpXOrBen8ClRHu7aWM+ZzbAHD9wPYGMLShh5K9GPud5LzBOSLkTsM56BFGu/OEVF3WMDQNiFbPw5BSwUaR/9buReyvDCb1IkjK5hTqcdh0T+C2RfynIqxPlQVmGAUKkkUDIJlfTr1SPVG697fnb+thdzY99pqsbbv7Pw6l1KiJ8aJtknl1aXt690OtvTJI00tEkQzXmBCP0AqUq/Wi6tR1HprBD2T7S/CRwfcDl/eA8DcGhpH9Zp9tDa2vpcr9udRTu2kHvgCronavVGa2puy4XJmdlTVohvBNp+Y/rgnXXje3vjRO+7vLp8V3cI4DClRNgcwGGValjl1Y1VoSHwgFMKRwVE+ZE2E9LkHCqPgGMUj3OkQFN5o0Self09CHWToQ47bRaNS4Yf0tlllRE2cZFkWESlPLLII7oRDPgs4huZSenlSvo5eR/D7w6GR17uSz+DYQ8cO6Dg4VuhA2tzOFdERmel3GT1wDu/tVo+tWOifjJQ8uQttcZJ74XXbs/i+NM2Tj+uV1avF+vd61WclX04paQanmzGZ+VgOFvkVmL+jtwxsgJI2GqPIRPm5jSIV6zdseiCRKqLf/PnGaugMiQXP8KJKgbtC0ApyBuFlcJo5N4le2QSiv+KMI+CH4UvgKzt2PkQBmHwYBR+FvoyC5RStfJf17Zu+dbWu+/4yzRP3qvXxLnfeeOt/UKYzyVZ+smF5fa2lU5nWxInkU4zYsaGfigCPxCVcqlfLVU65Up0Vgj1x1rpzYjjw4OED/ZOqHEoAQIYpyoojuYFcOCKdAXCar2x3JyeWWhMTb+tpPq6F0VP3DC/H87v23uD/o52r7e7OxzcmgI4lNCwG7PSr1nl1chNDIYgbDhJTHOpSPvKLWq3Z1LNg1yQONhGiIBxXtK6pJic+ytw12QPww3Jbvq4NJ9Hlpo8XYGpGzIOIWdEJkkSChFq4FG5tTIXUgEpYIhpSHBcaWXpR5lvFcx/PM8aP4BpkRCwc0bEkZeMzWu+tzBTDs9fXyu/F/riXDNonpt47fUddpgcNFn2MbHevU50B9epJCt5qVYy1QrAAVsv2LjAXkxYYJeAA3jO/HKOQjjrkPRhABAegSRwj7b5kZkwuaQ6Mi6ewskPRQfjF4H7B37rYq8RqBR9XmaGOkViqrKQ6xuHPVSRdt8KcdLobcjW3cJ9GI4XXh74MguVVOXoeGXL9Pen79z9ulRi6ezyhdY3z5+/Ryn/Z5I8fai9tjq32u1sSeMkBHCAFQvQQMRRKZc79VptuVapnBZW/qn17Z9uihV/sPX8oT0KXRVfiZ9Jk/Sh9vLK3Pra6pYsyyni4LXIk5KVan2tMTnVrk9MvquU+oupmemv3XbnoX7XptWBTSfaa4PrU5Ndl1kboVaQkleuKgnhl3BZ55QhwzQduyKuQd762RgA78ONRYv5dtgOwW6ETHix5mlnIxcsrG0KFSxFxySBQ78HLtHsC14L72PALAc2kYcoBdj4GW3C3F+FaBGsNTNrAB4SLUVOZJRVnsil8XLPKBNYHUbSg/OeQg4H6ntkrQm0NrVArTUjvz0bRS1hg6UbZ4Ml8eKRKaXlDhHrG02vt0XG2RYvM4FKcqFQGEU4xEcOS8AcZnIKdtBU4AGxAy6GiAn4yJ1bORzZEX2hFEKRBSIRxmJ4nXNkMc5fIfAoPL/wCwpO+BFkMMrIzOeNq9MO0ek7wdlyIAX8JvVmotTguXg/Tl3o5sEHGULwUH3DzIoIgnOlauV49bYbTidDM5jqne//7+fOHdZC/JLOsk+vdtcn13q9qSxJfQMDbogbUY0jELVKZXmiMbHQqNffFtb8hfTkX/zGb/wGrJCuudsV0H3NHf3fc8D/6f/5Tx83wvx0HMcPLMEIeGX1uizPI6rRue4CCnelSqVXm2iuVaqN82HgPzEzPfeNLduuX9JVmVdrW0ToRw0TqkbumyDT2oMZmERbwkgfQyZYLNb3rMylzAwUKiHzCboV/Q2q6xYT75mGSRlMLnGBIsPAMuXBMwHLyxw+eSB/4/8LC2shAg/Rs0V0YOl1fV8IGDtDeSfP6WUk5mfJjt0zKeoIPpch6WfwxPPxerj5GOPXnvJzMqbMk5LMTSSV8j0FH2ChkNdIo2Wo5LAa2J6f254WuhvpbmdyOCxVbNgIMjORdeMZL9PTJtO+l7HfYogUi1epMyiHN6xFIdZqUCjJM5naLUBA5ePx5FWAiAPpFtCA3OaYVgtKLkwzizNFKZzh9tD4Db1k6v1K2JVyCwn/RrsIJ1jRt0TucWynqKWQAVzVocCgNKaBRvRSH2pxEkr50lqlsVHA/A2fIQD46pYNvAsXo6R98VJfLgwX5IWlpfszY34+1zlkD2q9Qb+WZ5ln8P0UwOH5olqtLkw1J89NTU6eUFI+nWXJM7/+67++ci2uux9Z4PjK731lPrf5Q8N4eN/58+/varWWd2mtyywb6BRkMHBWKiWlSi0uV6qtcrny8uT01MsTE5OXytXKerXeGKhyKfACPzQyUNiRjNFksE0+hDAFRi1DKeykvjSoMcLCEmtWw6YBTVthPc/pGDtRQVjsKjbqhqKhggO1UjmuM7fR0RQKrJOID26t9nF9w1rUaE/n+BCjB9NTyDMTyw/vRQkQvy8dCzypCIB8+CQa6XsmyOCdKErawKpQ+aEUKggCJfLMx10Jmfkyj31lY6HNUA2TOPK0akAwLLOlIElrKtF1mBDjNQEKgfC1h78jyoCNK6klg2xmyHqdjhABVgahQ0RDNNxHYKNJlo2Bw5MYx0F2g3yBQwuyLaeMD6XLkTUxQW/xO/o9tc08JBkkAELA7AGMPRReGJCMlFrhGBg8pAKLDxVtBiXP84WhTFApowz6TwLuxFoaEws1SJTuLZlBtrS2OtHpxxMLK0v7O4PefUmS3JlmaZhkWUR+6ShDGcfj8DxRq1bOzc7MHp+dmzuqhHnBGPPCF77whfVN4PgInYHH/utje40vf6zbXb/71Kl37lpcXLjTGFvzPZ/H3x192w9CG5ZKplSp9uuNxruzc3PvVqv1C6Vq5RIKp14Yaen7sMPlC3z8M2Ky3thESAnmeSiMITtc6h4gQfYwQkaMRCx6LZTU6FRKT+FqVZmwgYVdqsasHHVNqZiPHFwZqaSP/odBOJF6UuU2z0IDkijoqvAo2YhZGDw8z8IQghYJb7T0J4DEkzIXGh7UniXQwC2TJWN1KaRoQyo/8JXJs5I1OkJpwUOdQpo81DC/zXQkZB4Yo708syIzoTIwShYCrsdKSC2tn5eVl2XGGM+HgTQijQwRGqzWsYvz+aAdH1HXxk0qpYy2nge3eZQWBJIslFUdcBAe4rlGXv3ZAcsMoxgypHiO+79KWbwe/Y4iD/pW2JUd74coh55BftYc3QCs8BNEIx4mjDniAZJlFnejhlL7vaxfXel1t3fi4fbFdvvm1sryrt6gv41a5sgJkSY5+j04MzDFqtXqb23ZOvfKTTfteEUJceRvmM1HHnnkETZ+vcZuP7IRx2OPfe1G37d7lpfbd7799jv3Ly+37zfGNJkPXjiMGeEFAdkJhFEprVSqrVq9vhRFpZbvB23l+2tKebn0vJwL8M6GQ+JipLHxVEidGETByAKECEnryiAWR5mQ8nnyR4bKELoeaIsSLYMIDtKHmKGxOscd7+Gqo7TbIcGGeqjQIpVkvk1liACXNop3fDhEqMI4Le2YBbBRFk+7KzZ+vCx1YDRSKs96qKJguD8SwosgUoI8nHrBUoSwJEc7V0KRxxgjTW5plRmtldW50kKjlURWNdjwtSQLEs/CgdKDrhEUlaiegbIK+d1xyWYMejeqFs7pBDkgM1SYjEIFBrwCILKYvCe4dC0U4mAUj2fAxgmk4jP1qqlggsrTlTeis1B+RK1tqongfRAj0bmlGIaqtty0kp7NLDBf6FyaIJcWxt7VOEvmkjTbsj7ozXb73ZlBPGyOFhSJoLC6fOD7Ngx8W66U/3puy5Zv7brt1heUMWfSND37yCOPDK8xzKDD/ZEFjq9//euTnufNXbx4cdfbb7/7cK/XfzjX+QwYo6M7PEPJMjIQfhCYIIgGQRgMPQ93D+4DCXmyEW+c7QQIFxCtkGypzYwwmaa2KFoipPmLfY9yboXlhrYHan7YitArUbA6ZhInCnNMh7K5leg4MF2cui9ABs67gQ2ayq9AGWzH9HN+ECGTgu0SKBFYwyw3whgEyhdCAloJOBrrCx/9RcQ8KKgE0tgAEAUHPKUUQnffCOsbqwnvEO8TPwT2lvRZDHVO8Bnxp7JKKwPgkLmyXq7AH5VWW4lyKcgmBisYC5KPic4fVYWL8VVWnx/NzFL5kk40r+JxvgZ1n0frrLBfcnjucL1oUXF64xQ42MqWjoBn7OjdQaRFvgigoZ46xSQ06kzcNKpKkVASlWlZGkB4EFXKtQ5TaNpqXU6zpJxmaRk1NOfRxVPO2CZgKB9FBvcwjL7bnGr+2cEfP/jtgZQrC6dPr3zhC1+gSPNau/3IAsfx48fDbrdbOnLixPb3Tp/+lTTOPp9m6bYkS4M0y3xYJuTQx/SU8PxAIK/lIICl7lD/ZL9VEvjfMDymcAH5Bi1ObRQterCbiJZA/T0iWxBMADSwApnctdEFJH0wZ/gGqDBulRM6MEeUYyNO7wuqGJFSiT9F1DK3BKiVgnxICt/gkImEBnyjMgP9taB4e1RCVZ4C9wvTecb6PPbtW3bA0yqHDqNA78FxUJz73MismZSjpfasQJSkPSMBGAAPLeEBj9SN5YoRLhUkb8oKClNIotOOeiYFGZY/sAulcDgOIcc45xuwQfBJkUFxoki93AGHa+OycBg6Nkzk5XYrfU909kaTye4UAUigjI88h0osUkkafHOeUBRgGe3nRqs0y0SSZ5SFFurtNLhISMYSCdh0KuXKsFKpxEEQPFuulv7kwf/h098aDofp888/nz766KNXNIyuFQD5kQUOJMrPPfdccPbs2dnLi4s/oXPzE91u79Zuv3f9IB7Ci0XkkO7zPLJL9D34kThWMoEF64U6ErgTHWYAQd8UBElD+QM1SMkJ1ZEVqZ1IUGGcoB+WmQMPjiU4rCBBHl4prF7hGKajsQ2ielHjwVnEjWnXuC6AQT6CWRBkDVQaoU2d/OopGHFetSjS0TZqEOZ4kILn/qzGosI8CSgLZJ0pc4sCcCHxx1QrigrIdwKNDY44qJ1qAI5AGXai9aQPEEWrmIklbEWA9KE4QaCPUgmCsoLRFei6phusrxFZvDiv46xQ9zxmeY4o6XSaxsdemNFRGN1z55aVTgg4mDjGWiioeDMg05ZAbFs0iElIiR8OCjwHbsTOy3UucC8Emyg81CyHiL9jctn3vbhWrb83MTHxXlQKvl8KSs/e8fH9f405ywceeAAZ5ujrvlZA40c6VcEy/K3f+i25Y8eOhjHyHmvNPRcuXZxfbLXu6vV6t8BrBV86Io0ojChdoSQWWqDFtObYDAVmO3y0/KGshXSHihYGSwyrhi9eyh425i84IFAIRUjWb0QPcBymgmdNhdrCCZlzdvd6TiuTghD+++gqcxE8eB40/u2o0qTfwcatZHDtuY4n+5xAdYwNsSVR1Fi+nxgVFKgrmHUDOHjbR0MEhQznx0tQ4DoFBBoAWAZEB5XMpWJaqHNmddocFDpQUYSX+SiIGks8uIy7kT/zmndRyJVEDp5bGUUaxTlj2v/GrRhyG/Ey6Fe8HbD9ZaEwOD4ZwKAO3Cf9RpaGLBTIOH9kiCcFNfbl9fDZgAZpSndcJ+BuRGHYaTYnXrn++utfadRrr+VSHT176ey7X/ziF5ljdo3efmQjjuL7eOyxx8p5rm6W0txy7tzZA62V5R/rD4d3pElST9K0BoJPYSFQqFEzuXNjYpPAALoXAA6yGmAvFQAGb7fFHIQDjsLr1M2fkBpEEXFcdalcIc5bAIZbPcXi4qvUgQn+cNzJQowIfxYqYRxvFJM49grgoOgF+RHx14l/ykK+znWOXsd9NsI2pwBeKIGzMxlHHYV2Ky2XwmTbxWecbLk7d0U3NEBpuyp+e8WguwsdXORRAMb4n6Nzxyu+CFcYgCmGGXu0Q4UrXqcoDTEgFd8xAdRoFoH3U7wmV7G5IeMSSCcNicizMI5iKUTWeUH1NBc6y1AQ7VfK5bVyqXK5Vq+9eMO2G16crDfe6Sfp+//yf/qXi9coXowO+0ceOB599Dv+zp3nJ3zfn7i02L5r0O/dl6bpwV6/t70/HNyQZVmUZ1porQWiClZBdymKm5LCVcNKGVzCY70LAAf7044Wv9shC7E6HoTgUKQAjyIdKr6BjejC9U2LS9TtzKN1xjHIlcvJxeHFZO4IwNxrcALDy6AAn5E8iKs2MHC4HdXFAkSFd9KF7gVowRS3IhKgxeLCJv6shSQAv2TxWa9e0uPTfcWC/AGfjt7uygt0lMdccR4K4OBHu2e4z80vwj/bgJXRQCw/4+qXda/D4MHlipHsITYQ2ItSRdUdvZMQ4IwSjSgNevnFyYmJ083JyZOB8l6Zmpj4qyCoLtZNt/svvvCFwSZwXENn4D9++cu3q9z+WJzGh9ory3t63d6e4XA4EcdxmGZZ4Csf7X2UCt16KXTrKE3msJwXF9cjSPTFVfncsh5dnO5i3Fj/48k4xxLjoero2i2kqa6C9KsRvug1bOy6PHJeABGH/Ryi83ML8HArgf1GuHDpInkX0/A3Ov6Gow/lINGNxV91TA4er25+ugtkVHwoTgynKxvSOhuwOA5Qf7vzN35iiyNw53N04FwJvQp1HIYUIOLA4wcmCxsQw0EWp7Cg8uPqQF2MTaZGcIfWO7rPGGxMrTVprVZ7Z+uWuWM7btxx1Ep7LOpExx75X65NzsYPWuI/8hHH+If+8pe/vCW19sYsyW/qdTu3JEl8S5ymO9I4vTHLUxIzNtqEOtcKKt2kKeEuLFbaQnWA5AGNRGPU1TXGQ/Mip7gqex0VJwqwcITJqwKQYq6ikPna6CYUts0oym1s/mMXuDuWsYvZLX8HBzw2WgQhNFtTNACcN+/Yyh1fdGMzZaOrxS0+V2Z0SFPEHhu4Q9ha5F88xndlcrKhj+GexIfoAK8IK1xa8AOgrDi2sdU/DgR/x9VdsMuv+PVoiOnKtymAGdcCp1xFnWbjcX7g96MoXA/DYFnr/Hyem/PlcvTezMzUe9u2bTvv5/6lVrd1+dd+7deSa2if/XsP9Z8VcPzu7/5u0OmUw2YzqZXL9Rutkjeurizv7/d69wzj+I5+r18bDgfVNEm9LM1EnuWutAAChbIkAef5KAoa5ZPRoVPmop7KqHTJk68uVx/V63jZFNPi3CZxncqxxziLj9GXRmpg7up1tiBXxQMunrhysW3sha61W+giOy5DQTegKVFO6nk0jyKTq4t29Age/xg7sJHfgHt8gZ8u/Geo43qLs2flgiQbE7j8iT4bToPL5orgaCTd5YhdtFy5rjBauldHRo7XP5bSfcBlOv65rngKn5pRzOZgvrBXKB5arlTazebExYlm44yn1F8F5eivKmF4SQixPplPdhf0Qvarv/qr6bVcDL36TP6zAo7iw7/66qvBYDCYSRI7c+HCe7tXV9f2DgaDm7v9TrnX65WTYaKyJBVZykRmXOiofwTKs6BNg37uefBi400a3RgseKfHUTQHRquMLpjRNPlGVMHXIf+bBtLwF1X0QTe+KmZWMrNjQwNr7Kt0JKm/vUyIakW9RpYUGvEXmI41Wr4uiGG+1OhY6al8UFfULAguHcuE7V249OsWMikjchvbzae4QIPUzKl1zZ94pLHBD2RxDn6R4oA40ysYohukuL8TERxQfSDEcF/J3wM0ePuC+MeHVvjfcm2Ib5VaeX16eqo1NTNzsRSWTuzYse3E9PT0ar1ej/ft2wfJ1x+52z9L4AB/6emnny57XrN04cJbzbW1taludzjR76/73e7Qj+NYpmki8mRjMgWjIb7yLc26SN8GgXLzEePzK27wbGz+DG3OK+Zb3CWEUbgrriZQP4Mf1J7jKVpavuBDbPzzA12MxDIAq4J2e2Y9gGpaPBmEKfz96pe9coTu738rzMNf/YjxMTQwJHgmb+NVAb58bH/7M12VqoDSOXadekTy+sFHxK/vHCU/0Pn5YA+66uzoXGAOoLjV6/Vkero5nJqa6gf1+vINs7Mru3btSo4fP64feeSRH/T1f7C3/Qg/6p8lcHyEv4/NQ9s8A9fEGdgEjmvia9o8yM0z8NE6A5vA8dH6PjaPZvMMXBNnYBM4romvafMgN8/AR+sMbALHR+v72DyazTNwTZyBTeC4Jr6mzYPcPAMfrTOwCRwfre9j82g2z8A1cQY2geOa+Jo2D3LzDHy0zsAmcHy0vo/No9k8A9fEGfj/AY8gQQaKns0qAAAAAElFTkSuQmCC"/>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937578"/>
            <a:ext cx="10674985" cy="5983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8591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2DF434-28DB-4621-A497-D62C41CE0419}"/>
              </a:ext>
            </a:extLst>
          </p:cNvPr>
          <p:cNvSpPr>
            <a:spLocks noGrp="1"/>
          </p:cNvSpPr>
          <p:nvPr>
            <p:ph type="title"/>
          </p:nvPr>
        </p:nvSpPr>
        <p:spPr>
          <a:xfrm>
            <a:off x="1079094" y="-693814"/>
            <a:ext cx="9534703" cy="1860709"/>
          </a:xfrm>
        </p:spPr>
        <p:txBody>
          <a:bodyPr/>
          <a:lstStyle/>
          <a:p>
            <a:r>
              <a:rPr lang="en-US" dirty="0"/>
              <a:t>Agenda</a:t>
            </a:r>
          </a:p>
        </p:txBody>
      </p:sp>
      <p:sp>
        <p:nvSpPr>
          <p:cNvPr id="3" name="Content Placeholder 2">
            <a:extLst>
              <a:ext uri="{FF2B5EF4-FFF2-40B4-BE49-F238E27FC236}">
                <a16:creationId xmlns="" xmlns:a16="http://schemas.microsoft.com/office/drawing/2014/main" id="{22788C46-D0BC-4307-AE55-7601A139E7CB}"/>
              </a:ext>
            </a:extLst>
          </p:cNvPr>
          <p:cNvSpPr>
            <a:spLocks noGrp="1"/>
          </p:cNvSpPr>
          <p:nvPr>
            <p:ph idx="1"/>
          </p:nvPr>
        </p:nvSpPr>
        <p:spPr>
          <a:xfrm>
            <a:off x="1099414" y="1420448"/>
            <a:ext cx="9534703" cy="5315632"/>
          </a:xfrm>
        </p:spPr>
        <p:txBody>
          <a:bodyPr vert="horz" lIns="91440" tIns="45720" rIns="91440" bIns="45720" rtlCol="0" anchor="t">
            <a:normAutofit/>
          </a:bodyPr>
          <a:lstStyle/>
          <a:p>
            <a:r>
              <a:rPr lang="en-US"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Hardware</a:t>
            </a:r>
          </a:p>
          <a:p>
            <a:r>
              <a:rPr lang="en-US" sz="2000" dirty="0">
                <a:latin typeface="Times New Roman" pitchFamily="18" charset="0"/>
                <a:cs typeface="Times New Roman" pitchFamily="18" charset="0"/>
              </a:rPr>
              <a:t>		</a:t>
            </a:r>
            <a:r>
              <a:rPr lang="en-US" sz="1400" dirty="0">
                <a:latin typeface="Times New Roman" pitchFamily="18" charset="0"/>
                <a:cs typeface="Times New Roman" pitchFamily="18" charset="0"/>
              </a:rPr>
              <a:t>Micro-Controller</a:t>
            </a:r>
          </a:p>
          <a:p>
            <a:r>
              <a:rPr lang="en-US" sz="1400" dirty="0" smtClean="0">
                <a:latin typeface="Times New Roman" pitchFamily="18" charset="0"/>
                <a:cs typeface="Times New Roman" pitchFamily="18" charset="0"/>
              </a:rPr>
              <a:t>		Wheels </a:t>
            </a:r>
          </a:p>
          <a:p>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H-Bridge</a:t>
            </a:r>
          </a:p>
          <a:p>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Sensors</a:t>
            </a:r>
          </a:p>
          <a:p>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Battery</a:t>
            </a:r>
          </a:p>
          <a:p>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	Chassis </a:t>
            </a:r>
            <a:endParaRPr lang="en-US" sz="1400"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Software </a:t>
            </a:r>
          </a:p>
          <a:p>
            <a:r>
              <a:rPr lang="en-US" sz="2000" dirty="0">
                <a:latin typeface="Times New Roman" pitchFamily="18" charset="0"/>
                <a:cs typeface="Times New Roman" pitchFamily="18" charset="0"/>
              </a:rPr>
              <a:t>		</a:t>
            </a:r>
            <a:r>
              <a:rPr lang="en-US" sz="1600" dirty="0">
                <a:latin typeface="Times New Roman" pitchFamily="18" charset="0"/>
                <a:cs typeface="Times New Roman" pitchFamily="18" charset="0"/>
              </a:rPr>
              <a:t>What is required ?</a:t>
            </a:r>
          </a:p>
          <a:p>
            <a:r>
              <a:rPr lang="en-US" sz="1600" dirty="0" smtClean="0">
                <a:latin typeface="Times New Roman" pitchFamily="18" charset="0"/>
                <a:cs typeface="Times New Roman" pitchFamily="18" charset="0"/>
              </a:rPr>
              <a:t>		Left Hand </a:t>
            </a:r>
            <a:r>
              <a:rPr lang="en-US" sz="1600" dirty="0">
                <a:latin typeface="Times New Roman" pitchFamily="18" charset="0"/>
                <a:cs typeface="Times New Roman" pitchFamily="18" charset="0"/>
              </a:rPr>
              <a:t>Rule</a:t>
            </a:r>
          </a:p>
          <a:p>
            <a:r>
              <a:rPr lang="en-US" sz="1600" dirty="0" smtClean="0">
                <a:latin typeface="Times New Roman" pitchFamily="18" charset="0"/>
                <a:cs typeface="Times New Roman" pitchFamily="18" charset="0"/>
              </a:rPr>
              <a:t>		Right </a:t>
            </a:r>
            <a:r>
              <a:rPr lang="en-US" sz="1600" dirty="0">
                <a:latin typeface="Times New Roman" pitchFamily="18" charset="0"/>
                <a:cs typeface="Times New Roman" pitchFamily="18" charset="0"/>
              </a:rPr>
              <a:t>Hand </a:t>
            </a:r>
            <a:r>
              <a:rPr lang="en-US" sz="1600" dirty="0" smtClean="0">
                <a:latin typeface="Times New Roman" pitchFamily="18" charset="0"/>
                <a:cs typeface="Times New Roman" pitchFamily="18" charset="0"/>
              </a:rPr>
              <a:t>Rule</a:t>
            </a:r>
          </a:p>
          <a:p>
            <a:r>
              <a:rPr lang="en-US" sz="1600" dirty="0" smtClean="0">
                <a:latin typeface="Times New Roman" pitchFamily="18" charset="0"/>
                <a:cs typeface="Times New Roman" pitchFamily="18" charset="0"/>
              </a:rPr>
              <a:t>		Flood-Fill</a:t>
            </a:r>
          </a:p>
          <a:p>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Control </a:t>
            </a:r>
            <a:endParaRPr lang="en-US" sz="2000"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6021" y="661922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608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148DD4-4828-CE87-0C5C-42BE175E8DA5}"/>
              </a:ext>
            </a:extLst>
          </p:cNvPr>
          <p:cNvSpPr>
            <a:spLocks noGrp="1"/>
          </p:cNvSpPr>
          <p:nvPr>
            <p:ph type="title"/>
          </p:nvPr>
        </p:nvSpPr>
        <p:spPr>
          <a:xfrm>
            <a:off x="1138305" y="1463040"/>
            <a:ext cx="5349240" cy="4389120"/>
          </a:xfrm>
        </p:spPr>
        <p:txBody>
          <a:bodyPr/>
          <a:lstStyle/>
          <a:p>
            <a:r>
              <a:rPr lang="en-US" sz="6600" dirty="0">
                <a:latin typeface="Times New Roman" pitchFamily="18" charset="0"/>
                <a:cs typeface="Times New Roman" pitchFamily="18" charset="0"/>
              </a:rPr>
              <a:t>Robot</a:t>
            </a:r>
            <a:br>
              <a:rPr lang="en-US" sz="6600" dirty="0">
                <a:latin typeface="Times New Roman" pitchFamily="18" charset="0"/>
                <a:cs typeface="Times New Roman" pitchFamily="18" charset="0"/>
              </a:rPr>
            </a:br>
            <a:r>
              <a:rPr lang="en-US" sz="6600" dirty="0" smtClean="0">
                <a:latin typeface="Times New Roman" pitchFamily="18" charset="0"/>
                <a:cs typeface="Times New Roman" pitchFamily="18" charset="0"/>
              </a:rPr>
              <a:t>Software</a:t>
            </a:r>
            <a:endParaRPr lang="ar-EG" sz="6600" dirty="0">
              <a:latin typeface="Times New Roman" pitchFamily="18" charset="0"/>
              <a:cs typeface="Times New Roman" pitchFamily="18" charset="0"/>
            </a:endParaRPr>
          </a:p>
        </p:txBody>
      </p:sp>
      <p:pic>
        <p:nvPicPr>
          <p:cNvPr id="10" name="Picture Placeholder 9"/>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8254" t="-37406" r="-32935" b="-40151"/>
          <a:stretch/>
        </p:blipFill>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61" y="658207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5555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75" y="2477135"/>
            <a:ext cx="4357283" cy="41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8696" y="2525955"/>
            <a:ext cx="4065464" cy="406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What is </a:t>
            </a:r>
            <a:r>
              <a:rPr lang="en-US" sz="2100" b="1" dirty="0" smtClean="0">
                <a:latin typeface="Times New Roman" pitchFamily="18" charset="0"/>
                <a:cs typeface="Times New Roman" pitchFamily="18" charset="0"/>
              </a:rPr>
              <a:t>required</a:t>
            </a:r>
            <a:r>
              <a:rPr lang="ar-JO" sz="2100" b="1" dirty="0" smtClean="0">
                <a:latin typeface="Times New Roman" pitchFamily="18" charset="0"/>
                <a:cs typeface="Times New Roman" pitchFamily="18" charset="0"/>
              </a:rPr>
              <a:t> </a:t>
            </a:r>
            <a:r>
              <a:rPr lang="en-US" sz="2100" b="1" dirty="0" smtClean="0">
                <a:latin typeface="Times New Roman" pitchFamily="18" charset="0"/>
                <a:cs typeface="Times New Roman" pitchFamily="18" charset="0"/>
              </a:rPr>
              <a:t>?</a:t>
            </a:r>
          </a:p>
          <a:p>
            <a:endParaRPr lang="en-US" sz="100" b="1"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The primary objective is for the robot to navigate through the maze and reach its center. </a:t>
            </a:r>
          </a:p>
          <a:p>
            <a:r>
              <a:rPr lang="en-US" sz="1600" dirty="0">
                <a:latin typeface="Times New Roman" pitchFamily="18" charset="0"/>
                <a:cs typeface="Times New Roman" pitchFamily="18" charset="0"/>
              </a:rPr>
              <a:t>Once the robot has successfully explored the maze on its first attempt, its secondary goal is directly reaching the center on subsequent attempts without relying on its sensors to detect the maze's boundaries.</a:t>
            </a:r>
          </a:p>
          <a:p>
            <a:endParaRPr lang="en-US"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195360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How to write </a:t>
            </a:r>
            <a:r>
              <a:rPr lang="en-US" sz="2100" b="1" dirty="0" smtClean="0">
                <a:latin typeface="Times New Roman" pitchFamily="18" charset="0"/>
                <a:cs typeface="Times New Roman" pitchFamily="18" charset="0"/>
              </a:rPr>
              <a:t>code ?</a:t>
            </a:r>
            <a:endParaRPr lang="en-US" sz="21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6065520" y="2611120"/>
            <a:ext cx="5821680" cy="2492990"/>
          </a:xfrm>
          <a:prstGeom prst="rect">
            <a:avLst/>
          </a:prstGeom>
          <a:noFill/>
        </p:spPr>
        <p:txBody>
          <a:bodyPr wrap="square" rtlCol="0">
            <a:spAutoFit/>
          </a:bodyPr>
          <a:lstStyle/>
          <a:p>
            <a:r>
              <a:rPr lang="en-US" sz="1200" dirty="0">
                <a:latin typeface="Consolas" pitchFamily="49" charset="0"/>
              </a:rPr>
              <a:t>v</a:t>
            </a:r>
            <a:r>
              <a:rPr lang="en-US" sz="1200" dirty="0" smtClean="0">
                <a:latin typeface="Consolas" pitchFamily="49" charset="0"/>
              </a:rPr>
              <a:t>oid loop (){</a:t>
            </a:r>
          </a:p>
          <a:p>
            <a:endParaRPr lang="en-US" sz="1200" dirty="0">
              <a:latin typeface="Consolas" pitchFamily="49" charset="0"/>
            </a:endParaRPr>
          </a:p>
          <a:p>
            <a:r>
              <a:rPr lang="en-US" sz="1200" dirty="0">
                <a:latin typeface="Consolas" pitchFamily="49" charset="0"/>
              </a:rPr>
              <a:t> </a:t>
            </a:r>
            <a:r>
              <a:rPr lang="en-US" sz="1200" dirty="0" smtClean="0">
                <a:latin typeface="Consolas" pitchFamily="49" charset="0"/>
              </a:rPr>
              <a:t>  If (</a:t>
            </a:r>
            <a:r>
              <a:rPr lang="en-US" sz="1200" dirty="0" err="1" smtClean="0">
                <a:latin typeface="Consolas" pitchFamily="49" charset="0"/>
              </a:rPr>
              <a:t>mazeValues</a:t>
            </a:r>
            <a:r>
              <a:rPr lang="en-US" sz="1200" dirty="0" smtClean="0">
                <a:latin typeface="Consolas" pitchFamily="49" charset="0"/>
              </a:rPr>
              <a:t> [</a:t>
            </a:r>
            <a:r>
              <a:rPr lang="en-US" sz="1200" dirty="0" err="1" smtClean="0">
                <a:latin typeface="Consolas" pitchFamily="49" charset="0"/>
              </a:rPr>
              <a:t>currentPosition.y</a:t>
            </a:r>
            <a:r>
              <a:rPr lang="en-US" sz="1200" dirty="0" smtClean="0">
                <a:latin typeface="Consolas" pitchFamily="49" charset="0"/>
              </a:rPr>
              <a:t>][</a:t>
            </a:r>
            <a:r>
              <a:rPr lang="en-US" sz="1200" dirty="0" err="1" smtClean="0">
                <a:latin typeface="Consolas" pitchFamily="49" charset="0"/>
              </a:rPr>
              <a:t>currentPosition.x</a:t>
            </a:r>
            <a:r>
              <a:rPr lang="en-US" sz="1200" dirty="0" smtClean="0">
                <a:latin typeface="Consolas" pitchFamily="49" charset="0"/>
              </a:rPr>
              <a:t>]==0)</a:t>
            </a:r>
          </a:p>
          <a:p>
            <a:r>
              <a:rPr lang="en-US" sz="1200" dirty="0">
                <a:latin typeface="Consolas" pitchFamily="49" charset="0"/>
              </a:rPr>
              <a:t> </a:t>
            </a:r>
            <a:r>
              <a:rPr lang="en-US" sz="1200" dirty="0" smtClean="0">
                <a:latin typeface="Consolas" pitchFamily="49" charset="0"/>
              </a:rPr>
              <a:t>     return ;</a:t>
            </a:r>
          </a:p>
          <a:p>
            <a:endParaRPr lang="en-US" sz="1200" dirty="0">
              <a:latin typeface="Consolas" pitchFamily="49" charset="0"/>
            </a:endParaRPr>
          </a:p>
          <a:p>
            <a:endParaRPr lang="en-US" sz="1200" dirty="0">
              <a:latin typeface="Consolas" pitchFamily="49" charset="0"/>
            </a:endParaRPr>
          </a:p>
          <a:p>
            <a:r>
              <a:rPr lang="en-US" sz="1200" dirty="0">
                <a:latin typeface="Consolas" pitchFamily="49" charset="0"/>
              </a:rPr>
              <a:t> </a:t>
            </a:r>
            <a:r>
              <a:rPr lang="en-US" sz="1200" dirty="0" smtClean="0">
                <a:latin typeface="Consolas" pitchFamily="49" charset="0"/>
              </a:rPr>
              <a:t>  </a:t>
            </a:r>
            <a:r>
              <a:rPr lang="en-US" sz="1200" dirty="0" err="1" smtClean="0">
                <a:latin typeface="Consolas" pitchFamily="49" charset="0"/>
              </a:rPr>
              <a:t>readSensors</a:t>
            </a:r>
            <a:r>
              <a:rPr lang="en-US" sz="1200" dirty="0" smtClean="0">
                <a:latin typeface="Consolas" pitchFamily="49" charset="0"/>
              </a:rPr>
              <a:t>();</a:t>
            </a:r>
            <a:br>
              <a:rPr lang="en-US" sz="1200" dirty="0" smtClean="0">
                <a:latin typeface="Consolas" pitchFamily="49" charset="0"/>
              </a:rPr>
            </a:br>
            <a:r>
              <a:rPr lang="en-US" sz="1200" dirty="0" smtClean="0">
                <a:latin typeface="Consolas" pitchFamily="49" charset="0"/>
              </a:rPr>
              <a:t/>
            </a:r>
            <a:br>
              <a:rPr lang="en-US" sz="1200" dirty="0" smtClean="0">
                <a:latin typeface="Consolas" pitchFamily="49" charset="0"/>
              </a:rPr>
            </a:br>
            <a:r>
              <a:rPr lang="en-US" sz="1200" dirty="0">
                <a:latin typeface="Consolas" pitchFamily="49" charset="0"/>
              </a:rPr>
              <a:t> </a:t>
            </a:r>
            <a:r>
              <a:rPr lang="en-US" sz="1200" dirty="0" smtClean="0">
                <a:latin typeface="Consolas" pitchFamily="49" charset="0"/>
              </a:rPr>
              <a:t>  </a:t>
            </a:r>
            <a:r>
              <a:rPr lang="en-US" sz="1200" dirty="0" err="1" smtClean="0">
                <a:latin typeface="Consolas" pitchFamily="49" charset="0"/>
              </a:rPr>
              <a:t>makeDecision</a:t>
            </a:r>
            <a:r>
              <a:rPr lang="en-US" sz="1200" dirty="0" smtClean="0">
                <a:latin typeface="Consolas" pitchFamily="49" charset="0"/>
              </a:rPr>
              <a:t>();</a:t>
            </a:r>
          </a:p>
          <a:p>
            <a:endParaRPr lang="en-US" sz="1200" dirty="0">
              <a:latin typeface="Consolas" pitchFamily="49" charset="0"/>
            </a:endParaRPr>
          </a:p>
          <a:p>
            <a:r>
              <a:rPr lang="en-US" sz="1200" dirty="0">
                <a:latin typeface="Consolas" pitchFamily="49" charset="0"/>
              </a:rPr>
              <a:t> </a:t>
            </a:r>
            <a:r>
              <a:rPr lang="en-US" sz="1200" dirty="0" smtClean="0">
                <a:latin typeface="Consolas" pitchFamily="49" charset="0"/>
              </a:rPr>
              <a:t>  </a:t>
            </a:r>
            <a:r>
              <a:rPr lang="en-US" sz="1200" dirty="0" err="1" smtClean="0">
                <a:latin typeface="Consolas" pitchFamily="49" charset="0"/>
              </a:rPr>
              <a:t>moveMotor</a:t>
            </a:r>
            <a:r>
              <a:rPr lang="en-US" sz="1200" dirty="0" smtClean="0">
                <a:latin typeface="Consolas" pitchFamily="49" charset="0"/>
              </a:rPr>
              <a:t>();</a:t>
            </a:r>
          </a:p>
          <a:p>
            <a:endParaRPr lang="en-US" sz="1200" dirty="0">
              <a:latin typeface="Consolas" pitchFamily="49" charset="0"/>
            </a:endParaRPr>
          </a:p>
          <a:p>
            <a:r>
              <a:rPr lang="en-US" sz="1200" dirty="0" smtClean="0">
                <a:latin typeface="Consolas" pitchFamily="49" charset="0"/>
              </a:rPr>
              <a:t>}</a:t>
            </a:r>
            <a:endParaRPr lang="en-US" sz="1200" dirty="0">
              <a:latin typeface="Consolas" pitchFamily="49" charset="0"/>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769937"/>
            <a:ext cx="5786011" cy="646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6564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 descr="data:image/png;base64,iVBORw0KGgoAAAANSUhEUgAAAzgAAAGiCAYAAAAr7mOOAAAAAXNSR0IArs4c6QAAIABJREFUeF7svQmYXVWVNvzuM9x7ax4zJyRhMAEUAoQwGQKS0Awitn6f3a3dn6DdTf+iNmrrpz6CEEQQtKH97P/5225BQG1URPBzCOLUIoPMYFKZCJkTkkpSqbnuPefs/fdae597b1VuVd0ppFLsm6dSw5n2fvc+56x3r7XeJWA/FgGLgEXAImARsAhYBCwCFgGLgEVgkiAgJkk/bDcsAhYBi4BFwCJgEbAIWAQsAhYBiwAswbGTwCJgEbAIWAQsAhYBi4BFwCJgEZg0CFiCM2mG0nbEImARsAhYBCwCFgGLgEXAImARsATHzgGLgEXAImARsAhYBCwCFgGLgEVg0iBgCc6kGUrbEYuARcAiYBGwCFgELAIWAYuARcASHDsHLAIWAYuARcAiYBGwCFgELAIWgUmDgCU4k2YobUcsAhYBi4BFwCJgEbAIWAQsAhYBS3DsHLAIWAQsAhYBi4BFwCJgEbAIWAQmDQKW4EyaobQdsQhYBCwCFgGLgEXAImARsAhYBCzBsXPAImARsAhYBCwCFgGLgEXAImARmDQIWIIzaYbSdsQiYBGwCFgELAIWAYuARcAiYBGwBMfOAYuARcAiYBGwCFgELAIWAYuARWDSIGAJzqQZStsRi4BFwCJgEbAIWAQsAhYBi4BFwBIcOwcsAhYBi4BFwCJgEbAIWAQsAhaBSYOAJTiTZihtRywCFgGLgEXAImARsAhYBCwCFgFLcOwcsAhYBCwCFgGLgEXAImARsAhYBCYNApbgTJqhtB2xCFgELAIWAYuARcAiYBGwCFgELMGxc8AiYBGwCFgELAIWAYuARcAiYBGYNAhYgjNphtJ2xCJgEbAIWAQsAhYBi4BFwCJgEbAEx84Bi4BFwCJgEbAIWAQsAhYBi4BFYNIgYAnOpBlK2xGLgEXAImARsAhYBCwCFgGLgEVgwhIcpVS2bUIINXKo8rfbYbQIWAQsApMFgULPu8nSt6O5H/TOGW1s7Pto+MhWew6/GfCtNmaF7rU3A475/S4G0zcbJsU8g4vBrZjzHOl9JhTBoYm25/77p3hItLU5joCUCmEo4HkKyOSwom0lfxLgcxX78WSOVNGly7pmsRerdL88bEY7FWNInxJxqLRpR+XxhfBMHJU9qU6ji5hfwy50lGI12vMhUWR/MgYnutfox2GHZYY9wrLbsvclctsjT/HhdZ7am0xl9kUDO05+3/tKHYTqDL09C9Rzz9Vib28rDnQ2ItM3HJFMQo+zQ+8WM0TxfKFtR/JD8zluwiHzMa9h8bZ43pbc5gJTk8+Vdz+Ues6R9+Ih798jjG2p/cnuP8ZtnI8Z7Z//bCj3evk4TgoMS3wM5mMaxTYQAJfuVzOHJrRtV+7AF3PcSCzz7imZhxU91/LmIj8B2xv31ffN7RbvO7nEASmmXdXbp3iDv3rXHPVMSin3J397zSV1Q0PLpgymnWQQ8pqZhAQcQAklJBRg+I0EuP2OBFzQBvMf9AZHOdlr8YmK7AOdSAil6LJ0XfrOa3dFHj9yN6V0O+NzCaHbWp1PfCpqLKBUJPSFqA9u9jq5CwrTGH31bNuq05gjdpbqYDrWsBQefUVwauiz4xuPc/Z7qdvyUTTzb9i54u2lbhu5f/x7ofZxd6hjEpKnU9zJXFdze+i/efo2zX5k/NvwPxbGqiSMnBzWo7Q924gSMJIQYlgHSprNOXy8SHucGT1BKNCZzfPEnFM6Dj8ElOPo55YCXCmUpIMEVOh4GKpNqcEp0/Ypv+buC792476SmmN3rhoCG//t28dltu5cOrR+7Sk1mX4IJ+TBdaRHlhK/dZQbCIlIz0uH/hMAbz+Sn1wURPGtODRaYtxj4/dkPOmp+4pmtP4oFb/vinnt6eesGP6aoj/o52z8LMn/edwGTrAd8uyK7HOdng8FPqVhF59gFAxV3vNtsuE3cl7E/RNKSSnhCqGcMO8dxljQk9lhu7Lw+zU+af7Jh78HJ9jMKq05efNQv+PpscYPMLKdFdnV5i1G9i8Z3irtuqI/lcDst771l20nLnqu8T3L95d20Td273Jt9sPSSrVmTeIbV111U01v/ydn9PS5jUGG7G8h6V0hgEjQVFSgxzb9rp+DZBgQ9OCgNm0fAD7/TRAz4b2IY9AQjfbIr9Y2ZUgXN67Q9czfCgFfahv0MzG+ov5Z/8b0jt8tw885/Kq0TQqNYf6HCV7Bp62Bs4RtfK5R+hxvK3Sxcbcd2oYRfR2+w3jYQuQ//PKPFWbOHIrIaOccre3jteFwz824V0W1j+aWkHy/0QDywoKZF/wnejEoxkZFjh5jX0o4+j0t6P1B95yi/ejeG8Hpxx3fQpMwO4/yGZPp1ThzjB8DheZ5VeYm3XdZfBQ9j+hatNQghYIjpHJVlLf6QraaAymY+uhHFMNMiAollYvATaK/oS4amH3MFuElr/jAYz/aeFgeuvak4yLw5OdWLuvbsP7jfX985t2tQ/3CEQENsBDKA+iLRt/JMJnlmUBPVOVA8ALbhHrFjtvXN34HwqcY4vPGt2ziXTGeSxavosfGEEd6L7lKKr2cpK0mei9J4QhJ7yqGNvv+MvYm3+Zwpct3ce4pX/TVj5odtU1NeOg+O5JIDtnQxsaEUJFwMej5OFCTFAsvvPCmt1144X2pD7z3tYncyQn19CWCc8/737+yaXDgU8cODXnNmSG4RC2J3PBqqP6iwSCjyvhzmODkfBX0YgFSIVtZPGghRbsZI4K+08DxhDbcIDYwst/NiPEu5riit41yndg6NKRi1DaU2j593rwHHv+oX6zD225uzwLtY8PbWK/Vbl818Ktu+7ThTT2mn+L2HYphfGvQCo8haYdgJMfYlptjxY590XPMmE0FsS1jfEdrH1E+vk+Y/CmGSN9nGkMy0uneyrjal5OIJJMc2pfvU3a7+ub0+kHJp9PEOnsPjDe+xeKXPWcl92+J2GbXpnm66PuQF7CZ4ChIXgaTYIJDv9PSNC0YSpdfnK5htby/EyGil63ykEYCB2tqM53Tp29N1ibfedmvfrZxssRFT+QXYqG2PfuFGy8YXLP2uszTT185J4rgkgeHF9N8/mJyKgIIfksZohs/UI+2zr6h7eWngcHMGu1jQx9jpQ1x+ykWAbMSzktJ0bCFNr34ZjzphuDwPUy+WFox5ygggVToQkiHn838fC47lqfYNh+J/ehdpbjf2qR04EWApyK4nK0hEDg+ev0ENgYBFqxYftNbL11xn/jAByzBKXa41A/WJP7vV69eWdff86mZ3Qe85vQgPGaSemIx0zYn0yRHG100JkRy+NZ3tKcmFZIRIZgIBY4mRON5Espd5S32uHhReuT32DQquX2x8yb2PrCxZMjNiGAhjY5et9A/SZ7E+W2vevvMq6vkfo1yXOXto7WJfE6vSR9DIggP8xKJPRS8q34AHoofQWkITm5r9nUdv7bz19yqhUNea0qa08PwG+G5iD0qufkQE8HYL6hvMLLXKfSTXgyRcJBxBdIeEZcINWGEhNRGXkxwlPIZc33nalI52nwvpX3xvmXfO2XMzfHaF4+L7i29LHSIGlFBV4V8RV6YgQM38uBHLj/baI5IESFypfb6SCI4SRxsaMzsnTNrS6I+ccVFP7MEp9j3SLX3e+X6lcsG1/zpuvCJJ989PwzgiAzP4tBJIEKCx8+TEd0RbHzyHM8SnALexmo38Kg9nyU4pQ1dfqhUaUe+WffWkQT0oftTP4N1rCP93TMEh+wg9rnzPaxEhNDR73Y3EqgJHfZo0PuOviYvwaH3j170JbvHkxIJGcCV5Jl2kXYT6PaT2Cwkjl1x8cq3XHjhfeKqqzZN5Lk14Tw4P/+bD9xcO9DzqemDB92GwUGkKI45pKknKF6dTAO47PqngSCjlFaV9cowGQeBiX9OhuTJ0aw0nqwTeSDKa1tuxZgNPcoVovhJuBAcX6qN8EhxdoHxWMS5OvkrZrlpUH6mUXk9eKOPkpFibKifWpxPr9TIIIDrenDoAWbchMJxIQk7/h5RfhMEEWVaySGDhmGbULdQ1eCM3dRE+uiBp+8hxYsGQpHLnl4FDgJPIEgKBEMDqFcSScJISIRQCCKBhF+j8dQoHxqOks8Aq9b6N/ZEuTvJeGdM7p/2ONOzKYQv2aWM0HMQKXphuvxFOBIJIuYoKZmTwwE9DIgk9tfXZ/bMm73Vr2+84pJHHtlgPThv7LjGV3vxC1+4IOxY/Y/RE0+8+7gwDchBOK6LwEkiVAl+B5H30pEhHErJIWJLiwB075Sf1HVkOlutq+bF2/K7x6x6U8SLjCiGk56/9OVogm88nNW6/NF1HnZ3Zz+UvuQ4DsIwhOO4cGlSmXeNpPeOIxBFAac5CUfwO4tTlChhh8KEyQaiU05ip1j21WvWEob9bjpOeY70HtJBQBGcKAPfFaD0ebo/I7j8rCWiY5aZeCFKOhECeh4L8mAIpAKHF9AjEwkUp1QfXXNs/NbqkD0B5bnIqBAJB0ipDESYBqUvDXopdCcS2Cokjl+xYuVbll1wn7jqGktwxodW76F+/vPkqs9/9ku1/T2fbB/qdhqDAInIRyZSGPI8DCqFIJTwhUdJY3r1nXJwaEIrvTqacXXMvy81wSESFHGYSN7K8SgNyl8Vjncp5G0Zua3Q6Qqdq/rH6btbRSE8n1bKPX6pOsLlByMRm4gMd9+DkhGkChkPXmEfpi5gVtJM/GU12z7x8NP+BCIuTFho/jBTIeOUXhT0wjVWinBBLxRiMmR2SkmPSzLgCT/JL5ZCBGcy4EfEhsJD2VsjFAJXExzGiL9cXtUJhULGi5CSEq1hgAbCBRIB3Z2ejyByMSAlMrzQQOjFAYLxO1u/Wvju5FAfveI2Gm2s5rZqzs14qYGwIdx4jjHBoRX9ED7de1BIUzaTICKdgKM8UERfIALU+ALJ9CBqHQHX9TEgXHTW1Wb2zJuzNVFXd8Ulj/zCEpxiXyRV3u9PX/jCBenVr1wnn3jyyuOjITjIYFBGGPBr+aUfhAqJkBbbJKSrDSMte6PfRW/Oj/Y2sHFu3jeeS+8lMtwpYZZy04ynk8i/8fC+ObEy7584fZaiUlyHiSC9j2Ki4rpG0CIvFJIIDT/HjCpDGOl32qGZtZML2WwfjQpD/sIsiQrQ7+QdT7oOki5F+AQQYQYJl8J5IgxJijxIYsDxkQ4FXHomczSH8eC4EduTtKBHi+UUmq3XPSdrJg4hSgi43M8MAtR5Cg3BIGpVyO+kIS+JLtfFNhWq48iDs+Li+8QHPmRD1Iq9tdTGjclfvfd/finV1/up9oE+URdFUOTBaW6COH4u0s31SNMkdH0TA629EhQjyHH9jkJAxii7Fl0dXMQabLRiZPYxOQrZ946xcrIJ4IfEvuSJBYzYRtfJz+fJP+ch2/ihc2j+QXblJm+bDpkyqOW1L84jirfFqTcqkux9yGQi9PUOIJMO4DhkPElEUYT2qW1IJDxA6JuXU8bj/CO+lH4Z0cuYRadopT4vT4k3ltG+2FIdDds3Hj/qn1kxlERY9GqYRw895eBg10GkB2lljFCglwnlQ0h4SR+NTfXwfTLq9Uo8Ex0T4ldoDN8I/OIxifPJqjX/dBiuIXwm3IpWtci1z94buiAnVxMe9C9ATU8vsGYD6g/2wKe/kHGfTOFAKFF7wrFQ01qRrvURmgSV3NjnggbjcMGReWgj518WW0OKipmbhTAqCT9zPxbKUeNmGLc+vVS9iLBxOISWPF+0euipgD1YZMpB0IohrfzTwgPNJCKGEYKODUh07kcyDBm/fbU1mT3zj9niNNS/yxKcYt8i1d+PCE7wyprr5JNPXHlclOF46C5abGtt25Rpbd88GMghn2KoXYUMhRqyp5LCD+kZoj9VoTl6ob8qp6oUJX4EZl9RTOO06mg2Pk/33XUckXac1jQwzfU933FcV0olXaV6k0rtRRj2hkFGC8/lP0jjl1H2GnkmbB4OY4FRrgODT1/MwaOMR7HH61e7eROzU4uMFN0jQWSGFuFcvy4tVWsGqtlLJHziMTIKwpQjdiek7IqCIJBEamgDRRpEIS+aMJ55qml04ixWBdqdj2MxXS91/uTPl1KPLbj/SM9/Xge0gJ9AUkKk+voXpgaHZicyQwkhaZ4JZGjBraamL2xu3dCfqt09ROu+TkLQOjj/hxAh5UNSbmlEi+WUL8kJOfre1p05ZOoVO+76Zil8H1cdp6LB1gSH3+mSnmEhmny0eq/vXFA30N9aIzwETgLdroOdKlDzlq9YeeylluAUDS8/3jZuTP76z//yltr+/k9OGxgSfiZEv3LQ+LaFaH3PpUicegKilIfQ95GmQWCPg9TytMYgZwOKldW0CkR+aAy7wmOCM6JlvK3Ai4hOESvNjpzR8bZCD4SsAVcAgWxie6E2lNA+7YsQcB0PUSixr/MAtm7dgQMHDkIIUvjRCzknve1EtLc3w08Q5aMkOrpNNeGjEAptYuZWzuPQv5FNP7rxY/PcJATnXs20ikieGMJvbcd67Nt7ABGXS6IbXZvvjc0NOO6E+WhpbaQnniHNEYmMFXwPVmt849l7JOZfVgWNJz3LCcBR0ngnaFVRG/GkspKIQoQd6/HafzyA5MataIBAxhPocx3shsLpf/tB1J21CJkpjRzSFuvG0syLc370KqVe2S0bvxLunWpjy5xP0GILJWf6TJgDF+z5ggjhKkpCp3BHui9dKHp70ouTQ0wiJHv6seu+H2LgiWeR6uoC2TcHapOZ1+fN3eK21L/rQuvBKeldUs2d1372xgsya1ZfFz3x5JXzJZFPiX01SSRPXPjdYz/wvx5Ae8s+SMcJPR+DICKrP56ms3mfCmWjI3rjHeaP1gQ59JPrlt7mxrI+IRniylMeZ5l5kuIE+CdQbynMqmPbttMO9PVfGISyRcowJYQ71FBft3FGW8sT82bM2BTyuek/jRcdGUaRoKgE+ggRioDigxg+j1bgGYdQRMLXfyzwCfmMnpeTH8obmjFB5NZn+zfGrmONx7jH6776SipF2AVBHqYGCg84MDg4Z8vO3Wd0d/e81fXcRqmUK6Oge9aMaY/NnzljdQKqNwgBRioLhcHeYBiKkJKRD8FPH6Q/IiRMecQoRGm4STNy7MdEb5SN4+JR6knNvRXfYnHf8245PyOd1+76fz/i7dx5WW1/XxNUgFBIDFLY3zGzN9ctPPE/pl15xe8GUymFKMFzSuOoOxx3288CZf5e0bhDz+3Rult1nIrHNZ4OcdvkhnWLNn3n/r91t+86rT5D9raPId/HLpVWsy5esXLe8uX3iQ9ZD07RCKvf/jb163/8py/V9w18cvpQRviBxP5QovWcxWj7yN8gec7bECVdBL6HIVrdoJwcNirI46AXXcitSB9O3qVYd6bKh2NNouhuHcYdtRvWo3C0CNi9Yw/Wrt2IPXs62aND4WqRDHHOeWdhxqxpSFBQpSAPBBEcStiJQ6w0weEHHa/zTGaVFvLWaEOaVsiov57QoULPPPUsdu3cA0m5EUKTRtqvua0Ri057G6ZMb4FUGQ7AYmpIxurEWFCt+hxjEQ8TYkXzhQx0ltqUOnyP45aVCzeK4A0NQD33J6z58tdR86eNaHVcFh/YLyRekxLnX/8ZNK44H8HMdmT84UnXcUK+ec1O7Hq6Y6DMio6EkxTwowSTGPImZyi0zwnhIsMhszSntBeM5o4P13PhuiH8nkHsuPlfMPiz36C2cz/IxuiqTWR2z5u71WlpedcFP/nJepuDU/VpXtQJieAEa9ZwiNrcKOLFtV11Kahj595++l3/fKdYsuT1SVINvSyHyHjz8qH7718RhdEHwyA8JgyjWgHR09jY+GSqruHBi//88pfGG4QxsC2V8E1IQ2As/F57+eUFf1qz9vLu7p6LPMedqmQkgijYNWvmjG8tXLDg8Tknn3xgPPxo+ygYFovfhMStiH6LjjMvuC11sOvquu6uNqUCkZYheskqPO7YNWhr/uLbVq16aAx8irjEJN7lxz8+76Xrb7q57vU9y1ojIYiWDfgudsgBNfvi5ZbglDr0avPm1GPvfs+Xanp7Pzmlr1+kpEJXKNF43pmY9vGrIc46BX1sFyRAhfAoBIujBslQ5ZVfZYwyE4NK+Sic0KuV2CblhwhcRHH7Hvbs7sT6da+is7MLvp9CFEkMDPTj7cvOxYyZ7fBoYZlDrMgYMyQmT3ltUuIzolNM4JjgSE7IJJJHBNFzk3jyiaexe2cnotBBSGIE7PZ30NzaiNMXvw3tU5sRUoKxEyHh+xhKUzhbjhxOKvzoXnJIVYXCGmnOkAeCFhJ0OB8RHArBSUUSTTLE0ON/xIbb/hX1q19Fk5QYFBJ9dSnsTCRw9ic+ioaL34GBWdMx6BHx1u/LYYIWhnRSbtjR99EkRgkigQ6SAYWfuSyhHbj0XApJjoFzcVwiNQ4F8XkIpIOA1rudNGb2Z7DlC1+DWvV7NB7oZjGLAzU1RHC2peqarjjnUUtwjsS8IMNw3fU3Lcu8/Kfr1BNPXDk/jCBcBxscicz8OXecc9837xQnLd59JNp2tFzz29/+3nuFkp+GEifTnSKl6K2rr/tFXV3ym1dccelTR0s/jkQ7V7+w/tSX17zy1719ve9JJmumA5EKM+nNM2fOuv0tJ5666oQTZnQeiXYdDddUSjkvn7P09pp9e6+qPdDZ5jskOCDQT/Lu8+evkS0NN5y46ldMcOznUATUDx9e+vxnv7CyuXP/snbXFwOOg4OOxA4ng/krlt90/KWXWpnoUiaOevLJmkevvfbm2t6eT04d6BOJTICuUKHpvLMw/boPQ513Gnp9B9LxWYmIkr+J2BDBocRmXWTNBKWZOhxMcCgpmmm6WXDP/86W1oht+Y0uddvI/ePfC12n3G2mfRxaRsngioxNBzt37MHqNeuwd+9++AkiOBEy6SEsXXYeZs2ZhkSSIKAidZQIy5JrvBqfX5BO/ylPmiS2N0vp1wj8huXgjIdtKdcpAz8KO+MuclKmniykOufAxxOPP42d21/nvC/hJHRBWRmhqaURZyw+GW1TG5EJB6BEBr6vQ43YEi0Ho7HaPh5G8fZCc7OK+FG3uHihYE00I4GrKx3HHpyUjNAcBej/3RPYdOv/QfPqTWgF0C8i7PcdbPM8LPv0J9B4yXL0zp6BXsZNe1vzlxxiCGlcCt6P1erXeNiWdR0q9GhIoBJIhAkI6XNUCAkrkGeHEtPZe8o60bRK47GSD4VMSD+D2UMZvPa/bwV++ns0dPVCuQ4TnNfnzt2WaG591/lnnrpe3HjjZHatlvKqeMP2jQnO0CsvXyefeOLKY6MQCdfHOiGRmTfr9rPv+/pd4qTzLcEZZUQIv29+67t/BYXPK6gTKWk+imR/Y2Pjqtq6mn/98ytW/H48D9AbNtgT8EJ/fGHd4vVr113V09PzP5LJxBRST5NhsH32rFlfPu5tb/nJyfPnvz4Bmz0hmkQE55Xzlt6e2rfnqtr9e9t8Vqp00Bc6yBw3b03Y0HzDot/+1hKc0e7dh1ctfeFTn7y5ae/+ZVPcBAYSHro8YJsawPzly1e+5aIVVia6lJlOBOcX1157c6q/+xPTBnudVCZAn/TQeM4STL32fyE8dxG6kwkoJwlJEpws/0erylSBVtcfiImMVrzgaqDDap8Uiu/P8p0CMfwjOVF+f+JzjTTWmEuNkg9Qzrax2seqTYpU5Tzs3L4Ha9asR2fnfvh+EhElMEcBzn37WZhJHpyEXk1moQFmHSaLKL/itimkml87tFCfh/0t5ohHAX46lJHmiRGGjEg3xIMQPp556gXs2tkJGepii+RNCIIMWtsbsfjMUzBtZgsCOYBQDcFxif0YtbURYWqljv3EnH90J8U1gCjvSBMczT60vCbNPZI/rssMQjzzAjbd8nXUv7gWbQAyCYEDvguSWFn6mU+i8ZJ3oGfOdPT4lDybd39kiV5MenIFags9O6qKbV4B15H+3dKuY0igQ3lKDtwwCaF8ltzkugJMfjImx8jcrywy4CJQAQJvCMcMDuK1z38FatUfUHewDxkhcKC2NrPvmGO2efUt71puCU4pr5Kq7RsTnMFXXr4ufPoPV86PAlbo3ERSqvPn3H72Pf/fneLkJdbIHIPg3HPv96+KFK6XUTSf5LWjUA42Njb9qqG25l/e+c4Lf2MJzujT9fnnN569bsP6v+3uOfhe3/ObIxmoMMx0zpk95+YFpy54aOExx+yq2mSfZCcigvPi2eexB6fu4L62pK9LjfSmBdLz560JmxtuWPQrS3BGG/bg4YeXrv7fn7u5aU/nslbHQ7/nY78rsQtpHLd8xcrjL7Iy0SXdMkRwfvqxa2+u7ev5xPTBHicxlMYQEmg4dwmm/MPfIDrvdPTU1EAKn+WiBRmZcakmJjlEdigsTecPxN4cNuar+hkrLImulSdRZhL4c5c3xTarEDKX9eBEDnw3iR3b92Btx0b24HiezwSHvDVnnX2GDlFLkvEYS0XHi8FxX7SJp/VBYgm16oA2PM+iCuesoH0kVENeHK4dQPpWkeQcHEgPzz/zMnbu6AQlvZLeGlcwCQO0tDXitMUnYeqMFkRII1RpJjiKc10LzIWS2zd8fuqpYSZwnqdDnzbfXVSQAuSpEel9s+ejc430Xg47RWzmx94tLXXLxIYMdCMTTX+TQm8j+eO6MA319HPYdMu/oOGldWhTCmkPOJhwsUUInPe/P4WGSy5A95xp6GUlugL3oxEZ4Obke7dGdnGsbVWYWkWd4pA2aC8NF4sl4YWIXKUei1pIrh+khT0IRxb1UC586XOIH6nVRF4aswYHsenzt0Gu+j1qiOC4LvbX1mT2z5m7LdUy9V3LT31gvbgxjistqpV2pyogEBOc/tUvXRc+9QcOUaOcz22pJKL5c29f/O/fsARnDJwJv3u+8+CHozC6MQrDWSR1TGlMzU1Nv2moq73zssuW/coSnNEBfOaZtee+umnT3/f0dr8Ft3d9AAAgAElEQVTH8/0GWrCMosyBObPn3PSW4xf8aMGCOTurMM0n5SnYg3POstuTna9flTqwty1BBMdzMBDQ4sRxa4LWphsWmRycSQlAhZ0a/OnDS9d95rM3N+x+fVmzEhhKJHHQd7BLptmDc/xF77B1cErBmAjOzz720ZW1vT2fmD7Q5yaGhjAgHNSfeyamfuRqqPPORG9Nit2MmSDiYmvaYtPVwonYeFyI0ESCmJC1nJFXSmtG7htr95vEfLL5WGeWrmwMtqxOoMkxyFprI4NxclYmS+4aasEr5ly8ND9ORtOO4dvitum+0gJx0q/B9q2a4HTuPQDXTSDi4pQBzj73DMyYNRV+kjTOyXujw/n055C1a1PvZLw25PutRmtfru2FNOriuirDt+nzjr+tnPYZrxVhZggODNkhTcjn//gn7Nq+F2FgPDxULFWGaG5rwttOW4i2aU2IRMBhW6QsraPdSI0ufwzjthffPq6sbNRCSb2MyTlp95kq9xwUptUpY4lKVgDN58imZqkh1zS+pNil6/eQaa0pGxnX+mcK7cy/L5imcQEPIxnOuUqxwh7tS6yPCn0SQaEaL3q/hFRokhEGf/8UNt36L2havR6tSmJISHT7HrY6jiY4l16I7jlTOcSUc3Bi0dKROTc5MdNKbtY3+NjcM0gTmASPHy8hmIHRQie66BxtcCIqWOxSRgKkG2Lm4BBe+/ytCH/+O6QO9iL0XRyoqc10HnPMtpqWlnctP9WGqL3Bg6rvD87BuX5Z/+pXrgufeurKY8MIjpTYnkpBHjfv9tPvuv0usdiGqI02NoTff9z7w7+TMrpJhtF0Xd8F6abm5t811NT98zvfef5jluCMPrOffXbdees3rv+Hnr7eP0/4iTp6H0VR0DVz1oybFh5/4oOW4IyOHRGc1eddeLvfufvq1L7OVpcWmzwHg9JFOP/4NbK19Ya3/uKnP7bzrzCGwU8fXvrKZz97c93O3ctaFRD4SfQmfGyPMph30fKVx6+wHpyS3kkcovbRj62s6en9xIz+fjcVptGNEHXnnolpH/17yHPPRE+Cakg4usK8KQqojXbKxaEaFNrY5FB3s9qdM0BLas6wnYkU0DVdXrkWkIGCR5XvHRdBFGpjkoxeJlt5BCeulWJsndhPEi9TDzeNtUGqq9HkCIiuD0IG7YhtsQEcAqlELba+tgtrO17F/s6D8LwEpAyQCQdx3vlnYfqsqfCSVLWX8m9iepNPxPJJmr5OXEg1pinaEzNymym4Wqh9poaKbrsmDcP7RWROF5KMt2l6U+g6cQpVqdvigrD5Wnqm9gp7/DgLiVWtnntqNXZt60QU6JovurSDQnN7M045/US0Tm3inAliN7pIaGzY6qlSVtt5DEmljOYwEFIhPCLNRMDIG8nSq1x6w0ihK1NAMjaZDXlhd6U2onUIYkhSp+QfQKCIHbngf0yU9DjQP+Y0VM9JUmFPrTxIRjiNsuZFxiNJdX+YBNGigi5iSRglIqApFBh8/I949St3oX71WiY4gQO+V7dECud97p/QcOk70D07R3Bylc1z3pxhogPl36pH4EiNUTzTKOiRCCjnuZmUNpc9YeBCp5q8awVEFkZREWYPBtj8hdsQrvodart6EJEKXU1NZu+8eduSluAcgTE19zQRnJuuXzb40ivXhU/8kXNwaHFgc8JHNH/+7Uu+8Y27xGIrMjAWwfnmPd//h/8uLrZSKbTrQp+ZTFNT4+/r6hq+euXlF/7SGpijT+/nX16/tKNj3f/T3d39bt9P1NAbKcyke2bPmnnjiaed9IMFc6wHZ4y557xCIgP7O6+q6TrQxnnarkBfBETzj10j24jg/MISnFEADH7606UvfObTNzfseX3ZVFridDz0eB62RwpzV6xYefyKi2wOTilvJiI4qz768Ztqe/o+MaN/wEsGQzgoMqg7dzGmffQayHOX8Kowpz9IKm5FhgQZadpoJ4OBjDQOUSMjzdG1XqpFcMjapLwMGUiOOCGvCZmgQUTeJG2scAFIJ88rMkJla7i/JL/yjvaC5LwZh3pIDvWC6L76jsfqTFtf2411a15F594urhgthEQo0zjr3DMwc840+CnPGFicvGRW0rVhlm8uG8s2T3khNt9LbV+h4/JnxMg+52hC7LUq5N05VC2i2PYZdT1CmSpAswof4JHggErguSfXYOfWPTy+DimuyAihDNHS3oRTFp+M9uktCHm+UaJsBMqXJ3KSX6ry0Az54R66QuNL+WOe0uUBSXmLSI72kNB8BpN2z5AxPd+pgKQOPaMesBfPSKIT8aJyknQ4eZlCErWmOct1CCmkjPw4eoEgPldMcMj7SSxdLw7E4xQTHGOsZwmOLmBJBKclTGDg8aex8St3om51hyY4rmBBgTcHwYlzAQ35ZIKjBRrYF6dIOlpXF6DinzR++u96JpOi38yBEJuv1wSn7kA3p3dRiNreefO3+y0tV1gPTilvkurtyx6cmz63bPCljuuiPzzDHhzyum1JJBDNI4LzdUtwxoCbPTh3P/ARBfUlqUQzvZeCIBM0tzQ+3lBf/9UrLn3HKktwRgfwmRfWLlu/fsNHunu6r3R9kgmSiDLp3pmzZt143ML5Pzj1hBN2VG+2T64zZVXU9ndeVcsEh/IhHfSRF+zY49bI1jZLcMYY8uCnq5Y+95lP3ty45/Vl00h/13HQ4yawXTo4ZsXFK49fscwSnFJumYlOcNgwEVyjmlfD6f8wiLRnh1zvKkQkI1CccdY8jPMp4jozJr2FDZtDytbSzlwyd5inI2fQD9/GmRJGJppUwHZt24dNG7fiwD4q9EkkJkIkh3D6kkWYPmsKEkmPjSttduWvzuu/UH5KHKI0vA1xb0prX2FjPz80Lr8/w707h+IwVhuK3aZJC3ed/zlUaZtloiF9PPdkB3Zs2QsVSniegJQZBGGI5ikNOPWMk9A2nXJwdEBiICN4XEk254HIEcORYzh6+6jXFNNPXhr6EHEh9S0jl5El7awUGEuh0z5sQOtQNho2Ii/cHI6bU3Bdyi8KdQqN60MR6ZYKIlSgytc0X9kIZ5UvCj0zHhzj/eSiqFmPm/ZU0YdC1LQHxxKc/GebFjs5PASnpq3tnRc8+KCtg1PKy6RK+45FcIJj5t5+9je+dadYcrIVGRgD73+7+7sfhXK+pBSaDMEJW1oaf1+TSn313VdcbAnOGNg988LGZRs2rv1I18GD7/b8RMISnOJvbEtwiseq0J6W4FSG3yFHT3SCEypK0Nf5GxSqRhRHRjp/ggxG+nB9FQoJMsnd2vzNL6hpTEUmNyON41IBJYKjV+ZdJ4Vtr+3GhrWbsK+TPDhkiEaQMo0llIMzewp7cGJSlbu2MV7zk9erIIBQak/ekP2J3JHXRlD1eC13zLSKY8MoRK0Du7bvh6QQNc5TCqFkhJb2RpxyxgK0TW9GRIY9FVZlj0qWKpbdfE1w6Eu3hbwnOgdHf9jDRDnqJhyOCWqW4Ojx1+egek/mIPLWCBdhOq3PQ64mR89Pj1mNJkFEUuJQTi7iaS4aCfIg6QlsZrUlOOOMsCU4Zd8CE/pAS3AqH55/u/uBjwLqFiXRGBOc5uaGx2trau6wBGdsfJngbOi4tqu7+8ocwRnqmzNr9hfnWQ/OmOBZglPZvTsGwVHz/uzim4+96M/uE1f95abKrnJ4jx6ZYX54rzbO2Sc2wSEPh9ZBiii8SSn4jjYkySugSI3LdTk0LKTfWQQrzmJh8yeb0M9+kioYx7EJTHkRKa8eWzfvwto1G7C/swsurdojQBAO4O3ZHBwtiBCTHM1pKCkjzhsynoNJTHCIjOpcD/2l01ZoYH08//Q6vL6jS1ebp4KoRGgVEZwGnHL6W9A6rRERhaRRiJohSpXeMNwKIqicfU4eFU2AWaaYc6/IO2Nya8zYaRJE46gJDnludGimzgKhv/uuD4eUnckrxL2RTGwoUEr3X4dKxSFTumAu7U3FcmMPkvEQ6pZpwmU9OAWH3BKcSu+EiXm8JTiVj8s3v/W9j/33MsstUomGfIJTX19/+5WXL19V+RUm7xlGIziz58y64cRTbA7OWCM/DsHpcFrbrl9oc3BGhdASnCo/V2KRgdruvk/MHBh0J1YOjo5G0kICJDVMuTaKQ5wgJa/608+uS3kuOowp5y2J1aliw1oTHJ3IXtlHUZJ+5KDWb8DWLYbg7OsyMtEBMkEfli47h0PUvIRWaYt9R5rd6nZQ4iwZxjlvU2XtmrBHM8GJcx+EMfZJOMLHc0+txc5t+yBD8vKQAl3IQg2t7Q1YdMZCtE9rYk0ylo+WEXvJKl8h0HLQDhd/jMPO4vBBPS5EPHgumfBC8vAQwdFqaMbLY5LWmYAbUYqUTHC+TUQ5acYnxPPONJoT3DknRBMbTaQon41C0GLvkL6GJThjz2hLcCbsHV9RwyzBqQg+PlgTHOcWqVQewWl8vL6+zhKcceAdleDMnHXDiQtO+oFVURsdwJjg1GZFBvJzcI7vUC0tN5y8atVDNgesMIajEZxt0sG8i1fcfNzyS+61HpwSno9q+/aaX1z57pUTleBQNBovYFMCP6+MB2xOkhlJ+cSctWCU3fRKepyjoYmNDvjRq+M5D04lYWqGokQOEm4KW7ftwvr1m7C/k2SiPfY+hNEAzjnvTMycORV+Qufg6IX6uG2xoK02mElta5j+cAnjd1TsSgQnllQgNSsjF63g449Pr8aOrXtZRY1EBmiEqe5A25RGnHbaiZg6rdkoyzkImaBqr0tln9hbQvLL8fk00WDiabJxtOdN04z4ywiVgzK+vLzSSwEiZIIMGlHPUsRcD8l14HAejlZ/o+GPc3A0WcoRHPbgWIJT0rAeJoIT7J07b3tNe/vlNgenpOGo2s6W4FQOZUGC09L4eG0qdcefv+vPflH5FSbvGSzBKX9sdR2cpben9ndeXdt1oHW4yMDxHaq9/YaTf/YzS3BGgXisHJy5luCUPjHVc8/Vrvr7a26qmYAeHF41h0BfZgADwZAuEumECGQaNfCR4OCfWHw3/snU52G/iM754Ho2pky6Tvcf+TFEoyB8o2yjMDklsGvvXmzevB1d+7o1nWLVtzQWnXYypk+ZAt+j4oMjM39iI9p4BEbkC1XevrjNhdpeRl8NyofW74lbOtY548C0WDOORbN1pRgniRdeWoc9rx+ECkmIIOBKJhSK1txSh7eddAJaWhu08prw88QYCg1U8f3S1IIDxIw0M1eZ4b9oP5PJ54p/47pLsRabFhYgapQ/+yKWaQ4xJzUTCSfBNaPIbeN5DmQYsAdHS3druWctnqG9RfSd22NycGIhC+vBGft5Vm2Co1xgX22NJjiNjZdf8JOfWJGB0l8pFR9hCU7FEBb24FiCUxSwluAUBVNha8kSnPLBIwvokUfPf+5zn1rZuGfXISpqluCUAS0RnF/83TUrSSZ65sCgM5FC1CJHYm9/F17c8DLWbluPQZFGos5HOjPIyd2ecLUcNYV6mUKVEJT9IDnEiFSqKNeCzFGyHik0KFeVXhOinEx0vorayG25oKg4z4diiChUbaAvRE9XP4b60jrsSQCZTC/mzp+DVH2Cq0VqfxHlnsTniQmOIVtkWfFnrDYU1z59nvx+jQzoGm1bvlpbvpS2bnthhbVi8Iu9bCShDa4/QsIRJMZQW9uE1za+zhh6LimTERGQCNMhEgkHx8ybgUTKwWB6CMLx4TrkIYsJSH6/Smsfkwz2qejEfvLsEbnR+TfGu0cy6GY7F/g09IfQ4LllJKRpSyQprE6hJdWMixctx5zWuXDhgQrskbJaGA5xaB3l/OiCnfTFWuoQXC9HExwd/jbco8SzwubgFHyyHU6Ck2pquuzCRx7ZYEMpynipVHiIlYmuEEAABUUGLMEpCtjRCM4xs+dcv+CEhT+0IWqjw2hC1O6gOjjWg1PUdBu2kyU4pWM25hETheBwmFlc6Z2MR4dqg0TYdPA1fO+X38NvX/gvhDUSkS+Rjoa4T74gBUfB+Q6KJKNJwUyE7AUgo1UbokRuTCV48q5kZaJjieQxZJiN1ycnvWygpII8ZABLWoFPQEj6otwQbcRLlWEDXphKkdmqN0Z9Sxco1CZ2vO1QglNu+8xxBds+3rZSJKSLa5+pLMM5NhSJ5/pk3EcYCvqRSNYiStMYuqyyJhR5cSgm0Xg+1BDjTAVmJIkCCNfkWsUELA41HGMMC5Ez9qTQZYwaGoe+aclhTXDi0EHK+6E2JzgMMggoR0gLWzAl5fE3ctGhg2Y04wsf+jxOnvVWpLzaWFKBw+5YRS6ko2ieai+Onge6wGlOEMMSnGIfcZbgFIvU0bWfJTiVj5cmOPIWJUVORc0SnKKApTo4G9Zv+EhXT3eeTPRQnyU448NnCc74GI22Bz33wp/8cqn14JSP4SFHMsG55pqVdd1U6PPIeXDyq6wT0WFlNDeD9QfX4r5H78NjL/4agzUBMh7XiYfjukggCRW5CBXZyESIqPR8hmuXM8FhBwkRHFo51yFAOZW12NORb6jnwzNamBetvJOUcQaCZKpVEiL0IJTHHgZWxIrSbMiT5DFJHOv8m3y1NAWHVu+NbydHcka2pZhQs7HC0KqxbWQb8s85fvtIZcyBh4iK9RGpcyWUQ3WM0hCOB0fUsU4zEQuqCSSjkAmO61EeC+1DEuEeIvLGcZ0hXWA29ym3fXHak4JLRMUQHE4D4o8OWOOypIJCHDXvcbmgrEAkM9wfVzjwpAtvyEdr1IIvX3MLTpn1NtQQwWFCSwSN5iPgUuFJ5XJBUU1wdF0b3oe9eDqETX9yoXLWg1P4gWcJThVfBBPoVJbgVD4YRHCUkrdAWYJTKpovvLLh/I41a6+1BKdU5LiQufPyOUutB6d06Ag7S3DKwG3MQyY2wRnCut4O3PvLe7DqxccwUBcgTOr8DUFGcJiAQAKK6o+QERoTHApTU5FWouKQHzJQzcp4xRJcXOUTjhtBsuvIByJNcMgQZw9OFEC4JFutK9dr21grd+n2mBA1U8Q0FkGo9thOhPPpEEIimUaljEL2HApFCxk/x6ljkkoEh8vGKAkZCjguma+kuUz40fh5THq5Tg5Xq6/swzzGkAztuSGvH0eN8d/ZoxITY82MtZeJSBgVcyWNNFfX93EjB37aR1vQhtv+7lYsmn4qat1abqDO3qGwSSI4PhxJohPai6MzzDTBEexlJBIek1xLcMYbYUtwxkPo6NxuCU7l42YJTvkYWoJTPnaW4FSEnSU45cNX+MiJTHACdwjr+zpw92N3Y9WLv8RgfQRZA0SZNETkwg+ScGUSpMYVUdK/IThkPAsVcsiRNlJ1aFBcybESjsM5PELC8SJEGQqHS+owNeXDoTKkjkAUpgFHG+LGNjb5N4bkZAPTtErX6Mn71R7tI3E+jgXT6mecA0WC3gGEQ2NEY1LDJJHIBXu1SEY51HVzHFdBqghRRCSHclqIBBDpqYzg8JjQZIi9KJxPk/OjUa6UIm8Rt0/PHQ5mI/KlQoiUQOiELHihHNbng5d20R624o4PfwWnTTkNtV698dCF3GaaNl6UhCN9JjhMerkWks4ZswSn9LlpCU7pmB0NR1iCU/kocYiaUl9SCk3ZOjg2RK0oYIngrFmz9trunu4rXT+RZBn/TLp3zuzZN9gcnLEhtASnqClWcCfrwSkfu1GPnMgEJ+NmsK53Le5+7NtY9dKvkCaCk1BQA2lMb5mBmXWzUIcGyMCDdLQcM4WoOQjgqlDXGOHQMF8brCbwpzIYzcq6oKKUQJgWGOwPEWWoPg8lwUsE4SBa2hqRSHrZOiqx+cwejbwcHLKbOQxqEn8c4z2TRBBIPY2kvkUI30uh+0AawRD5LnQ4F32FoUQimUBjcx0830UYUZFX8tBpr4cpElMRYrq+DYWPEbmJayQZwqmoFVyek0mrJmIkKhEhFAG8eg+7u1/H7oO70C+H2InnhAptQTO++uGv4owpp6HeaTDtCyBFmpvsRykIIjjZcEnqb6CJkCFS1oNT/LAeToLjNjZefrFVUSt+MKq4pyU4lYP579/6/rWScnAswSkZzEIEJ8qke4+ZOfuGBQusyMBYgI5HcJz29hsWWploS3BKvivLPGBiE5wIHd0bcPdj9+PRl36DTC0pcKWRCB28a9lluOzUSzC3YS4QelBSi/YywVEB/DyCI4WPiCSBjUelTKjMYXESukQyUYNdOzqxYd1mdO07yJXsoyCDSGSweMlpmDqtHW6CpIh13BOb8fyjDlHjxI44HKqyRk3ooz2jfsa6ZJzSohAEQ/DcGrz43Drs3tFJygxUNoZrxpAiWWt7M05YeCxap7RwDSTCLqL8HPpUI0SNQwdjqeYc9dWeFT1WLDSudGFRXZRVQlIOmBfh0Wd/iV889Sts6dqGMJlhcYvmsAF3fuifccaU09HgNPBYE5EjgkM01g9TcJQmOJSDQ94sCE1wNImiEDUrMlDsZD6cBMfWwSl2FKq/nyU4lWNqCU75GHKIWse6jxzsPvju2INjCU5xeI5HcNDW9sWTfv5zqoNTWRhGcc05qvayHpzDMFwTneCs7duEbz1KBOe3COsiBGEGfn+Iv/mzv8D7Fr0H8xuPBaQH360xxi95bsiDE3HyOBmpIXt3TB0WtjrZStaeAA5HIgMzzn0Yfxut/ZOxXePWY+fOvVjbsRH7O7uQ8FMIgjSkHMR555+FaTOmwE2QpptWS+OPyUXRuRlxgrxuGxu5pk3akC+vfdlzZM8VZ87n9bWobfltoDCq0tsXe1tIPIA8OBypJgTCTIDaRDOefOIl7NqxFyrSynJQlJsj0Ta1BaecdiLap7VoMqCASFLuk5bL1uNVYvvyxj4/jyeu0BOPUy5YjQgpa+Nx2yIVIHSoVo+HH7/8CH74Xw9h44HNSKfSyKAfzVEj7rrqTpwx7Qw0ikYISfk6AZSjVf+82IPDOThEmEguO9CKe4bgaKnwOIhSvwOsyEDhB58lOIfhhTABTmkJTuWDYAlO+Rg+88KG8zesX/eRgz2W4JSKoiU4pSKW298SnPKxG/VILvR5zT/cXNPd+4mZ/YPiSNXBKaSilnYDbBh8Ff++6tv4xfO/RFhHSd2A3xvh/Re+F39x+nuxoHkBHMrDkUmjQkUr4gFIUJisYskCBJrgxLVO4lwcHSpGq+ZkWB9aZya3bUTNFWqD4yMMBHZt34sN6zZh394uuI4LJbXResaSUzBzzjQkUpRzYRS74horsTxwlmS4nItDRu7wkqDltE8b/Xwu7teIjKN4GxOskf3SJEYXQ81tI/Oe80UOaZ+ucTMeflGUgXAEXMeBcFxQyFoQhEi69Xji9y9h9459UKEOAXMcnXfTNqURp5y+EC1TGrl2jvB03kq2Ts2wfhF4xbdP59NwSpAJDtRiEEQ6eKy00LjOu4m0kIDjUnBcgEH0cx8efuUneOB3P8LaPRuRrslAeAotUQvu+uA/48xpi9EgGiAiBelkIB3y4Ci4kc7V0iIDmuDQdlLlY08RizFYglPsY84SnGKROrr2swSn8vH692/957VKiC9JqZptDk5peD7zQsf5G9a/aglOabDp9dtxVNSsB2d0UC3BKWPCjXdITHBqu3tJJnrCEZyOPsrBuRePvvgrhLWkOKWQ6ld4/wX/E+877T1Y0LQAbpSCkr5O3Xcox4MSt+m7JjgBEQ8Izskhsz2WAo6FvdiDY1LCcyK92kuQvy12GGjnjwshEti1bS/Wr9UEx/dIDjlApAZx9rmLMWP2VPhJHRrHa/FZJ5GEoPAkDlOj+i9EcOi7rs+SLxSsOVAJ7TO6YwXbXmAbP5SyTYv7PEobymqfzruhgpdEOCNJ9IE8I1RLpgbPPLkGu7fvZxlpEJERCmEYoHVKA04780S0Tm1EQAVAqc4RyzkT8dDEKtv2GKNi22f0BagQbC4zS0I6ChEXASXMiXCQyLiAkqY+jyeRdtI8Hg+++Ai+/4eHsP7Aq8gkKacoQkvQin/54J1YzASnXuftiACRM8TEzJU+CyrEdXAkC1GQrDnlAcVFPqtMcOZMRY9H4W+kAKefBrrelPEpZmWpCz8p8h1l+XuM5M3xtmEK3qM+fPJn+OhPqHxnJrc7z2mn70VdfpVIqYReJKB7LcbTJ1luytoi0qwlFfne55+UxMyBEJuvvw3hqt+h7kA3p0Htq60J9s6dt92GqI335jh82y3BqRxbS3DKx9ASnPKxswSnIuysilr58I1iwBgPzkQkOBk3wJq+Dtzz2L345Yu/RqZGk4LkoMIHLngf/mLR/8CCxgVwIiI3RCTIAtKJ45yMTmnktFquyzJmjdl8IyzmHPkBalljbZjxr//KNpZO1OAckh1EcDo2Yf/eA/DcBKtsBUE/zlu6BNNnT4GXJTgja7fovuj8Dt322PjKH6lS2zey7dU6FxmR5bWPjHxSRWOr0pAUwUU7HZXEs0+uxS4iOIEWGKCxC8MMWtobcNqSE9FmCA5INpoJqqYkI8ewlPbFY8jabkYaOufBofYaaWuaM1yAlsgXVfyUiNyQCdCDLzyM7z35Q6zv2oggFYCqzbYGzdkQtTqnzhAcIjFaRU17aHS9G+3V05LT2mcUh91p+qY/FYaoXfYOHJw9jQmOrsmTd14ubmpIA19SCylkZzmHdGpiwEfS/mZzVhkwO7n0efV2jWmhT0yk6d6hMETPNYVx4yw1h7AmQQk91zgM0RRk1becPrEmNvp61EpLcKr9Vjiy57MEp3L8CxKc5sbH6+vrbr/y8uWrKr/C5D3DCy9sOL9jg83BKWeELcEpB7XcMcEjj55vC31WhuGwoyeyB4cIztq+tUxwyIOTSelQIm+IPDjvw/sX/SUWNrwFInIgHVYjznpdtHFIWRXsszFr/rFAQA6CkavEwwiBdrAM+8RGHq24u24KO7ZqgrNvD4Wo+eyBSDPBOTOP4FCRSx18po3MuMYJGfQUXRWHqBW+3lir5W/EthijQlgVi8sds68AACAASURBVJ/OQtKjQURFiy+n8MwTHUxwJBEcwoIIThSgua0RixYvRNu0RoSkukbGb573rdA4jdm+rHWdI0dEZGJDmseHPG0kNU6jRN6W2GrnE9NciqA8CuBz8NDzj+A7T/4n1h5ciyAVwokEq6jd+cGv4YwZp6OG6vswIdOFPjm0ziilxSSCDXPDtqgwrcnEqjrB6fa0N4qD7tiDEV9LX4prNXEBJz0/qaCqnqESEanMOQKOKYaqi5Eajj+C4Ghyo68x4rYxtaD0+R3hsqfT04WPECmS2wY8z0NIIZ7EJfk8muxlPV4mL5UkvWNvLNNA68Gp4hvhyJ/KEpzKx6AwwWl4vKY+dft7Lr/EEpwxILYqauXPPyI4r5yz9Paa/Z1X1XQdaOOge8dBnwwRHXt8hw1RGxtbS3DKn3uFV1UnuAdnXZbg/JoJDoWguENggvOBRX+FBQ0nABGFpoGNUyILZGHpJPI4l0QX2NTBR9X5uGSEMcHZg3UdmzlEzROa4AwRwTn/TMyYZTw4TqRXptm614n6tCJuLEpj+FanXRPxLGwQm/DAWD2Oy1oKQ3C27ePaNxx8ZggOyWyPJDiEmDuKd6Ccfuu8JyPuwAQnMkp7VLwzwafU3idDlinkzKX9PDz0/MO4/8nvoaO7A2EygBM5THDu+uDXcPqMRUi59VmCQ+SG5p6mdcbDQV4MqplkQsQcqtuUFaOotgdHF1o1WUU8FzV5I0JJ3wULOLCggtB70XhF5HFzwcp3WnLdEKK88MBhRNMQqJHkRuMYl6Ei752WUyeiQkVx6drwBBzPRSAjeMKBS7WTKIUsj+BEdH+zd0cTHPYoGpJoQ9TKuQMm5jGW4FQ+LpbglI+hJTjlY2c8OExwai3BKRlIS3BKhmzsAya6B8cSnCoP+BE4nSU4R47gdJsQNVYkpzyvbA6OngiUgOw4LqsCxl4evQ7AlVc594l/i4ht6DpBhTimPvZQD6mJ5swex6VNg4iJlO84FHmoFyQchUwU8ldtooaiAVk63BKcI3DDHuFLMsG5/nPLBld3XBf94Zkrjw0jKEdiSyKBaN7825d84+t3icWLdx/hZk7oy1uCU/7wWIJTPnaW4JSPHR1pCU5l+B1ytCU45QFqPTjF42YJzpEkOFPR4zum5JImK1yXySjI6YR78qaRyh3lRSlDZoj8CJb2DjIh/GQiG7qmU200zaHQuvhDx+owO/2J1QO1aAP9rsNFXZFAKClvidTjFFzKxfG0iERIniRqCwlAcJHeXIia9eAUf88d7Xv+6QufvSCwBKfsYbQEp2zoYAlO+dhZglM+dpbgVIZdwaMtwSkPVEtwisfNEpwjRHAufQe6ZxuCQ1TB1IJieQHOk6F8G8p1Mcn7pvgshY9RMB3JelMuDGWQRRRSl1Vcy/fU6HweXax0uPgDkxqHI0hjXQ7OX+I8HgX4CvCIUBnPkOt5EPCQCdNMbnSJ1RxRovNoUqVDFbndRtrbhqgVfz8eDXtaglPZKBHBkcAtSqEpKxPdbHNwikHVEpxiUCq8jyU45WNnCU5l2FmCY3NwDsMMGv+UluAcaYKjFdGIzBitOiN3oUW3iXKQoIBkeXWTl0P3CnlTJOD5CUTSyRKV4RIDRFnyCE7edGCCwwRFXzcnTq2FNvz/tsB8lgwHe27oLPpaEUjrIVZjiz1BluCMf69Nlj0swalsJAsW+rQEpyhQLcEpCqbC9qSug2NzcMqE0IaolQncaIdZD055gFoPTvG4WYJzBAjOZ/8JDZddZDw4sXw6EY5YaoP1zHSkmZRwPKoeRWp1RFjIf0OS3qRoFiHh1bDUek57LdYEpDmg+xYr5OVLROt8HS7Hmc3O0VVqtHdGRCE8IlCCJCeAMCKxARLqINU2BSG1ZymWpdaKc9pLxOp35uxWRa34e/Fo2dMSnMpGyhKc8vEjgtOxZu21XT3d7/b8RIKemlEm3XvMzNk3LFiw8IcLFszZWf7ZJ/eRsQen1qqolTXQluCUBdvoB6nndtWuuuZdN0/UOjhWZKDKA34ETmcJzpEgOJ9Gw6UXoXvOVPR6XC2GWQF7QwxjYN8NhYfJCG5SoGtgP/b17kc6yOhMGpYpk/BFkkPLlDJEhYkLZ/JkCQ4Tj6wge64mjqn0pMPSDFshknPMlFmocxNwpYIrHHiOh0AqhERuSPiAZLOJ5OTKTh1S6DPO+bEE5wjc1If5kpbgVAawJTjl42cJTvnYxTLRqf2dV9d2HWgdRSb6R4LkZu3nEAQswanypLAEpzxArQeneNwswTlSBGc5e3B6fSIXlLyvOCdGSe37cDhATbtDIhHihc3P4cnVT2Pnwd0InJAV1BxJ4gNejspw3RwKO6OQtjieTQefER+KC6dyPg4VD2W3C+X6aFeMG3lIyiTee8l7saB9PlJwNcESHrUQgVF204VFdV6P4UWW4BR/yx31e1qCU9kQWoJTPn6FCI7MpHvnWA/OuKCOV+hTtbffcPLPfvaQJTiHQknqkeFPfrnUFvocd5oVv4MlOMVjlb+nJTjF42YJzhEiOJdpgtPjEyvRBEePBQkLmKo4whQwdSP85Pmf4buPPoDXDmxFkCQyJCE48UVCuiHoH+k6K1cgUCEiDm3zdKAYJf4TOZFAFEWc15PwkggzAXtoSKWNzpUIUmjKtOC2T9+Ct85agDrlw5MUKuewlygwHpwcwckpF3Comynmqx1MGlfrwSn+Xjxa9rQEp7KRsgSnfPwKe3CG+o6ZPef6BSfYELWxkLUEp/x5ZwlO+diNeqQlOOWBaglO8bhZgnOkCM4KcB0cn7wnIRwiOCwLrQmO9qwoCCdE5ET48Sv/F/f/6nvYeHAr0kkJ6WgPCmXfSBEiFJSjQ/JqWlmNP1QFVBC10bk8cXFOISXLTst0BsLRRTw95aEmU4vagw2441O34pQZC1GvkvAiCkmjq7gIOc6NS41qDw7l92Tr7+QTHB28ppXUyJvkZj1L2psk4Efa8xRxaF7Oy6QxkJg5EGLz9bchXPU71B3ohnKBfbU1wd6587bXtLdffsGDD663K43F3+fV3NMSnMrQtASnfPwswSkfO0twKsLOenDKh6/wkZbglIeoJTjF42YJzhEgOJ/7DBouXYGDs6ejxyPfRybnweEaMy4EER0ushkgdEM8tPoRfPs3/4n1PVuQSVFxRSIQQksyk8qZqXmjqD4OKaNR3Fn8xdLT1E8tPS2jCD4XEA2gVMQJOq5yUJOpQ31PI+741G04dfoCNMgU/Ijq77hQykVABMoQHDof+3WI4OggOFMwlK9y2AhO59x521OW4BR/gx+GPS3BqQxUS3DKx++ZFzYu27Bx7Ue6Dh7MExnI9M2eOeOGExec9AMrMjA6tpbglD/vrAenfOysB4dDcnJFCSuF0hKc4hG0BOdIEZyLcZA8OERwFHlSpCYIRHAk1ZxxIChETQQIvAweXPMw7vnNd7GhdyuC2kjHm0kKLXOQDB140mWFaCI2igmOA2lIDREd+pkKg3JQm4qQSHpQQiKicDaQ9LNATVCLup4G3PGJW3GaITiJyIMrKdTNRcYQHJpdQlGoG7Vd0xu6nhGkNjLXh8eD0zl33o5Ue/tl1oNT/D1e7T0twakMUUtwysePCc6Gjmu7uruvjFXUwky6f87MmddbgjM2rpbglD/vLMEpHztLcCzBOQyzp7hTWoJzZAlOr0dekIAJSzYHR3rai8MEJ0ToDeEHa36Me377XWzo24ywllTXJChmTAQeaoZ81KoUh36xejOHpbks7czFQh1da4eCxYjMsAiBGyJyJZSnoFxd0NMfSqChrxFfve7LWDRtIZpUCkRwvMjnMDMiOIrC3pjKRHAVtZ3mGYXJxQTHhNcdphA1S3CKu68P516W4FSGriU45eNnCU752FmCUxF2NkStfPhsiJr14FR79hR3PktwjgDB+exn0HAZ5eCQTLQmOFTjRlJ4mXLgRD4THIeizJwQgTuEH3Q8hHt++x1s6N1sPDgKIiPgpX2c3L4AU5NT4CuPBQWEcOHARxgFcAR5ggSHtPEXJDIiwOYDW7Gndw/SIgNwNQkFZ8hD42ATvvrxL+P0LMHx8wiOFjHQ4W4Ry0W7xoOjyGNk6upw/pAlOMXdgEfhXpbgVDZo/3b3Ax+FUl9SCk0kux4EmbDZFvosCtRCBCfKpPtnWw/OuPhZgjMuRKM7G6yKWvngjXakzcEpD1MbolY8bpbgHAmC8+nhBAcZJh8hh5WR/HMCrvIpNR+OEyLjDuIHqx/Ct3/3HawnglNDeTMSTkagZiCBL/79F3HqjFNQI1KcD+PyPw9ShXAFle0EMiqDkELTHB9DKo0fPfswHv3jY9jetROhR0U8HbhhAg399bj947fi9GkL0KxqkJI+3DD24DigSDgtFEAEh7w4WuyACQ6FwrFGm87CIbW1aosMkAfHa229fPlDD62zIgPF3+fV3NMSnMrQJIKjlLwFSjRaglMallmCc7D73V4i4XOhzyDTP3PmtBtOfstbv29zcEbH0xKc0uZa/t42RK187EZnjbbQZ1moWoJTPGyW4Bx5ggOkOQcncIjg+HBkkvNeiDw4IoPAz+CHf/oRvv2b+w3BoXw1BW9IoK6/Bl+65macOWcx6t06Jjge+298loROOpRrE5ngtAgZBBiUadz3X9/FL557DHuHDiCsATIIIYeAxqEG3PGxW3D6tBPLJDjEgGIPzuEhOLWtrZeff+qp68WNN1Yvca/4W+ZNv6clOJVNAUtwysfPEpzysbMEpyLsxgxRm3/xipvnL7/kXnHVX24q/yqH/0haeJwwnzenB0cXH+SMaf7SNgwpRum/6w//yn/P/RxvI4LjuSls37oH6zs2Y9+eLriOz6pUQ0E/zjv/TMyYNQVe0kVEuQ+80kwnIlldHX6jr0vhOHpFenJ+4rwPI7hFuEoyqgU8lcCzT6zBzu37IEOTPi4UwjBCc3sDFi0+EW3TmhCCwqt0gCEpelX+icc9O5oGf7pCbM9qI1rxWLGusP6iPHtH4KHnHsa9T30PHd1rESQDuJFAW6YVd151B06fsQg1bp3ePzvHcnOJi2EaVbCIimHyJNOEQhe2jOeCbotDLg1O6qcArQiJCGgJExh4/Gls/MqdqFvdgVYlEbgCvb6HLZHCeZ/9NBouXY7uOVTok4LDAp6bdD1JoWlEcvg74BDCfgYPvvIjfPu338XGns3IkAcHEom0g7r+Wtz8oZU4Z945aPQbuV8sw0wenCBE0tWenFCEXCCUwtOEcnHv49/Bw0//FNsHdyGTkgiFghcl+Hy3f5wIzkloVrVISh9ORCIDVAdHq6jFEtBaRU1jkwtRswSn8ntgYp/BEpzKxscSnPLxswSnfOwswakIu/EJzgUX3Sf+9m9eLf8qh//ICWXJqpdfrlv1oQ+vrO3uvW5G/6CTDIZwUGRQd+5iTPvoNZDnLkG371HpC0hJCcVUb4IUjSjpVxs6LsvOUr0JZGtnaLJQ/Idi+LUdqZORya2ecQOs61uLex67F4+++Gs2kui67hDw/gvehw8s+issaDgBiCj+n65NdTjIGCRjKDZWDWkZJjLA2kxswLHZLCI2LLnN8RclTQtd5kOGIac88y9c/R1QQYTaRC22bnkd6zo24cC+HvheElKGGMz04ZylSzBj1lR4KZK2lawwxcSGv1PN9rz2McExhm7xkB0Ve7KKFuFMBRwpV4P6KTVpIKP2+afWYNeOTqhQZ1fQHAsihbYpLTj1zJPQNr0JgQp4rhFJdEnauOKea+Kh0+LpfyoUYxLbWQVMk1GmviRZTIUqqRgl2fyugvQUHnr+YXz7qe9gdfc6hIkQXuigLWjF1z70FZw+fRHqnFrmNpyREhNlU5xS55Xo+UbKYZQ8H3LuiqY2dE/lE+/yCM4/oSFb6JPOTCFndD3K4tend2guM54KoR/hh6t/hHt/8x282q1D1PheS4MJya1X34LziOB49fpYCnOjwjFSwTX3GwkMhOQl0sVwcN9/3Y8Hn30YWwd3mHsXSAQ+6geI4NyK06a9FU2qDj4puilTswZ0b2j/TPYZYmrYaDTp/5jgHL4QNevBqfgmq+gEluBUBB84BwfqFiVhQ9RKhLIgwbE5OEWhaAlOUTAV3Gm8EDX24PzZRffhr/9600QOna7cPisfw0OOfNMQHDaYtMdEG0iG4LDVGmYJjqM8Q+KAUAa8su4x+aK1c4GIDUIidUCNX4Otm3dj3ZpXsa+zG47jQ4EM9CGce/4STCeCkyQyRSvocUX22HsT8oq6rpfImRB5XqX8YYqN3UKD/kZti69T6HrjtIFDl4hwxgRSG9Xc28jF80/9Cbu274UMIy5EKaVEEAFtU9qY4LROa0RAHhydcKGJwSFQlN4+kiDmowSNK40beTOIqFOGB5GBABF5k0ghjLZRrRYqSOkByovww+d+hLuf+g7W9GyATEq4gYP2oBl3fOg2nGEIDtn5RG5C5hS6zy4VwOS8EvJM0Jz0EAkXGSqeSRya26BpV+xNKovgfO6f0HDpRSwyQIU+aQxY7YyIPteVocUKPSbkbQl9iR90/Aj3/vp+bDq4JUtwEEjU9dXgjqtvw9vnnoMG9kxRX1juTHuYVMhjw32lhRBa7ZAK9/7uPnz/uR9ha3oHghS1AEikfTQN1OIr/3grFk07BY2ynguAUhuYVJKcNd+r1E5aHCDPFS99GK8nXzHr5TochT4pB8cSnCq+ZMo4lSU4ZYCWd4glOOXjV4jgWJno4vAcj+A47e03LPzZzx6ayAZ6cT2t/l6W4FQfU7x5CI5e7dWr5pQzoFfsIUIIhCYkhlalqT6Ix1Y0ERwlQyR9vbocSIWIDC8OrxJIOCls37Ib69e+hr17uniln1eZnQBnv30Jps9s5xA1WtnWJprOxdDhSEyXsoRL+zTyDXV9xPC/xb/H2zRJK3xc/raR5xprW6ltGEkuYvph2soEUhu3iliKJNOY1Lt0LZbnn3oFO7ftQRRQsrruSiZQaG0nD87JaJveiEDpBHmya7Wnjfoz4jqHYDU6fqy+RfiToS8EQkEEh2STibjqMDCIDHsEieBQAUryNlEdF9cDyx//4LkHcfeT38Havk1ACnDTFKLWhDs+rAlOvajlYaakeCI45KXRBIfIDdV3kez5JMM+Eh7SrjbkuZvVIjiXvIND1Hp8omya4LhcyybinBmSiNZEwmOC8/08ghPWSEROBGQk5+B89aqv4O1zz0ajW89TziFPrvHSsgQ1Da0hc/RdEMH57X144IUHsTm9HWFS3wNEcJr76/CV64jgnIoGQ3CILHHRUZXR9IULkWqCE/ECA40Z3afx2Ovx57lAHlJaJOA26HA2DqGLjFfIIfJlSoWaNQXyBs4cCLH5+tsQrvod6g50gzjWvtqawBKcw/CiKfGUluCUCNiI3f/j7gc+Gin5ZaVEgxUZKA1LS3BKwyt/7/EIDtravnjSz39OBMfmNo6A2RKc8ufdqEe+WQgOG8Ycz68NVsmhdpQfoj04OnyMLFGXw9wEh6NF7OtRtEJtcgCUQ6vNAiKUcEUSO7fuwcYNW9DZ2WXW6CmMLsCZZ59mPDiG4GTdDnF4lMnBoag4LmdIH0O6xjTeYwOvEPnJ26ZdJiO8QoXISJzUMg5RYSJVTvuILFBfybKkkCaPjWNS3iKC8yx5cLbtYQ+OywVPBIbSIVramnD6WW81BGcIUkTaYcAehxirfBJTfPviuUDzgWDSHhwitprg6HAuIlUUbkUharoQJReAoXwqV+JB8uA8SYpjRHAE3IwmOF8lD86MRWgQtXAiIi0CAeUPsSdIkxdWB2MJZCJ5ND9cZDyKtNTeG0twLME5DI/6o+qUa7/w2QsGV3dcF/3hmSuPDenel9iSSCCaN//2Jd/4+l1i8eLdR1WH3uDGfvNb3/sY4NwilbIEp0TsLcEpEbC83S3BqQi78XNwbIhaaQC/mQgOhQXpqDAyKh0OpaEVX+VoAkMWtAtSmPIQRTq5OZn0MDTUB8el1XsfIRGkSCHlJ+EigS2bduoQtX0H4dLyPoWohYNYcu4ZmHnMdCRSlDxN/8j9YMbG5HloAztOntbhSfR7rG5AP3NhRfM9l6VBu9A2ks3VXqmct6fQthwROPQ4vY3M7/g69D0//4F+zrahpPYRydIER5v3muDopXZaePfx3NM6BycKAk1AhUAmE6GlvRGnL3kr2meQB2eQFbrgUliUydDIU4AotX1MNJjsUvAgUQ3PeFiIcBhPgZNhUjVIhSwdHwknASGphREcV+Ghl36Mu//wHazpWg+ZkPCli7ZMMxOcxTMWoQm1EExwKL8m9kJozukImm8Re4Qoj4XmY8Benpz3piohataDwzdcZD04pb0UjvDetJK57qbPLRt8yRKccofCEpxykQMswSkfO0twKsLOEpzy4St8JBGcn1/94Zvre1hkQExWkQEyLCk8iHwlOrGbQoN0SEtEBMconAlKeI6oxgeFFCk2ZoNogL09JLBARjqFopGxm/JqseW1XVi7ZiMO7D+IZCIBqSIMZXpw7tKzMI1ycBJkwJIhrQ1zFlCgn1idi5KxtQdFO1woJMeodsWUhUmPDiXKKXoZda8R29h/Y0jSyO+5bXnnMl4e9psUus5YbSi6fUQQjAoWGfMcImUwjBJ4/pkO7N6xj+oMsNHvuR4iqdDUUodTTl+I1il1CNUge05IXYsT200Sepa2ldp2znPR4WDUFgoRo/lAIWvsPSECIjKsfiddysnyeLwREiGOAF/i4Rcexv1/eABrDm5AmIzgRAqtYRO+9qFbceb009CIOvbg0GhTmBt5cDj3i91H5NEigkNt0AnzluDYELVqP9uP1vNZglP5yFmCUz6GluCUj50lOBVhZwlO+fCNTnBWXf3hm2vfVASHPB+OITi0wmvyYtiz4MJVCSSotkcUIhMOwvWB0A0QklHKBQ4T7HGo8euxfcvrWNuxEfs7D8DzfcgoQEYO4O3LzsGMmVPgJshbpH0GhssYqkOEKad5PDLgLOdzOTQTZ7Rt2vAvnLkz2rZyrlNK9otujc7RUBRjpkhKm6qoUA6Hhz8++Qq2bdnNSnUecR+pICOJ1inNOG3xSZg6vYnzMoiIBiqEQ2TD+IPKbbvWKyBvjR4XSvKn+cDeFR4tLTJA16TCmES46E/kMXN9TTh//NyP8d0//ADrujcywaHwtZaoCV+7WhOcJkNwyCvIeTgcEqlDETksUlCImuIQNWqFztPRMtFmr8pFBqwHx3pwqv3CeAPONxbBCefOu+Osf/0/d9oQtbEHwhKc8ifqUy+uvWDT+g0f6eruvtLzEwlb6LN4LC3BKR6rkXvaHJzysRv1SA5Re7MQHA5RIxNTG53ag2MSk03OGyVcC6oRQt4Wkod2A0g3QiSI3mgaQmFsFJLkOUls37UbGzZsQufe/ZzETYarQgZLzlmMWVOnwvc9Q3A00Yn/xRLVRrF3WIZL/mCR8RvLCIwcxPG25ehT7kjdeyPeNuKEo22Lr1PouPHaoPupFcs0ySMvhlbBotyTZ559BTt36Bwcz6EaOCGUFGgnmehTTsTUqU1GUlthiBLQBUk6ZxOa+Kylto9FBrJEQreDQtVMC01OFkmDU/K6o5XzFBW29NiTFCKDH7/0CL7/5INYt28j0n7Ax2YJzjQKUavj2jia4FAYnAtJRTYJe0reN9LkLimz0RgbFTLdn/xZUWYdHFJRswTHEpzD8M443Ke0BKdyhL95zwMfg4TNwSkDymdfXHvBektwykCOy3w4L5+z9I6a/Z1X1XYdaOWIGcdBnwwRHXt8hxUZGB1WS3DKmnJjH/TmIThaAjhW4NKKS/qLxQZM7RNQPQ4mOZQjEiHyA7yy9RUcGOz6/9l7EwA7y+p8/PnWu82aTGaSSUIWAiFhScKWfWFHwYBUUbG2EduigBIFFKosJqgQ/P1s67/tr60CAdoSsNWixQAiVvYECATITiYJkD2zL/d+67/nnPe7985kZjIzmUgM38WYzHzbe9/vXc5zznOeo5SYCOAYMFnlycCB+mbs2rkHzU2tIsNLkQavHZNOOQFDy8u5no+I/tLf5K1X6k/KiFUC0r0CnK5SAdEb7RqtiYz9Q8gP5KM8XYFUb88pTuHvz3VSsNFjwEgUP64yo0JZppXEO+u3oKG+RSln+fAp5yU0UVqawbjxo1BaYiMkWWXDgMNiD9Kf3YHAngBYd1ILBLxYDpoBJFHUIhEA+g2pjBHAEWohvTsDJgyis5F0eCLES3Uv49l1v8eO1g+4hgxxDCu8cvzfq7+PM6unolzLwGRtBWqv5PhIpEjlfXEEBzBJVY7zwlRBVKUYdth1cGKAE6uoHYH94g9xyxjgHF4vU//9ywMrru8O4JSUlCy77JLzVx7eE47dq6nvXn17w/xN6zddW9/QNYJTe/vJUyetmDh69AfHbg8c3jeLAc7A+y8GOAPvux6v/OgAHKJHqfwXrgOict05b51+EqUvoVGRjDH9HaDNaME//fInWL97I8vmcjUTAkYkjRvqcHNAts2F71IdF8qn8JFzWlBVXQkrIbkyJKebBziqdogk9hdiLJFEcF78LJ+XE+Xn5LUHJF1IiaQV/80AZxCP0f2i+w+0fVzbhHKfqL2U9xRq8AOPRRvsRAr7djfCdUJYhs6S3FSqSIcNw9BRVp6EZvgIQg+mSZEwkdpmSQSFWiR/KErQL7S3uO3d9ZFIdYtSpUgMF1TOInBB785nMEa0RcrDAfzQh5k2sbt1N7Y3v4dWtAGW6COX5crwN3+1DGcMOw1lSMEkEQFV4yjgSA4BnRA+3UgjkQMCOJIPxFLaXFyUxkwEXaV9A66DE0dwuP9ikYEjsHEcwVvGAOfwOpf67yf3P/LVMNTu6qqilk6l7r38ExeujOuQdN/H1HevvblxwYaNG65taGxemKeoOU7b6JG1t489adyjU0444f3De0PH7tUxwBn4u+0TwFlw3oPaJIY7IAAAIABJREFUX3xhy8CfcuSv7Ox+PvLP6/UJHxWAExUllPwLiipIDRTy3JOxGdXCEcKT0KjIW9+oNeLWf7kNq7e/Ds+QbBoSJcgZHVJ4UktxxIEoTCxLwDVGcoBOEQCPVbcicCMKYFGSvNCkJAtERXWKwEl3Bnpx6KUrwClWlqZjXGuxWCmab3gwMOLBoezpg+7ZA8iKUoe6bYPCbMXHqE84B0fTOXrDgMWm/iUMSZLRNgxdgxZ4CEjFLLAJDSEIHaXCJkOYomEs1RzVP+ln+zqDR6GB8RhQ9DSRcVbPonYykCXsIUUnuTAnnW8E8EwXju0iMCmXSofuWShtK8HfXfd/MXXoKSgJbVihDlMzGTR7VPOGAQ5RIyOAE3IEh4rGMrUxAjgMcgT0xAAnroPzIW8Rf/DHxwDn8LpcAM6jXw3DMAY4/ezKngAOFfo8buTIGOAcoj9jgNPPAVd0ep8AzvkXL9cWffbdgT/lyF8ZA5xu+pjzV7jmDEU8QjZmHcPFhtb1uP/p5XhyzTNwklRjJoCRBa5acCU+P/VzmFh6AhUQYfxChRmphg1HDfIeelEvi5K9OfeCZZolBCDyzeQ3J2M6UNEWqoNDxq2PeqMRN//k23jl/VfhEueI6qZQXk7Shx84QGirDHFSgaLID6CbHrwgK7kcupKIZmBD7RCAIx8Fcrh45VE1LAZ1Fmi6GOwEbhjsUPTLJqRI74DADFH3RFUu8OiNJKHrpD4nuSoMRdS4MAarn9QYkUie5ARx3VcFniRXS94XtYhU1Aw6zqA4hG96COkPISLfgOkkUBMOw3f/7HZMrTkVVWYZA5cwCKCTYIVSjyPQFIlakLYFRXDovhLBieJ6McCJC30O6hT8o7pZDHAO73XFAGfg/RcDnIH3nbLf4hycAXbhoQDOmAsvWHp8DHD617sflQgO05BUBgwXWlQGLBuvfMSBpvmKBiUyxhR92W804BvLb8VLO1fDtSg/hAxcH7BJhICqwduAb7GXn/4LAheWSd5/lyM4TKlSxTyLwU0+kZwpa5Lgfqx+okgV9wNHKTyy7AHPhaYnVAFQESOg12IipXJtpBCrkMc0eAFJTg9GXykAHNU/InBdDJwUf5EhJwNSiuBEqmtCkwt0H6EgE2ieBjtrYrheje8uuhOnDj8ZlWYJ9CBAEPiwdBKtMBEEoo/GtZdU/SKhsYn4hfQNi5PHERzOcaN+iCM4x+q60NP3igHO4b3xGOAMvP9igDPwvosBzmH3Xa8y0THAGUD/frQAjoAZAjhU9FOUvIheFkLXKIJDgEQoSwRw/NDDAbMRNzx0C17etQqu5Um9GLZSJUBDFDVTS4I0tgIvgOtkkbB1pqiR3paIF9A9JYoUKYDJb4QixVECppPxb4pUwgSScf2bno4p2CbXsbmdL9xZuJcyxOWJcs/+Pqe3NvRyjOEAFU0lGpdhMJaj/CUqruq5Lgw9yYYsgkhtjQz+JOfiEMCkPxRgMQwLHp0jgZb+9dFB7aN+J0oYRYhI5uFgXTamo+UphQrg8LuPqG0iTkF9afoaEo6Bcq8cP/zaDzF52IlI6CRWQbLiFKHROT+LozhcULUAcCgiRRHFiI4WAxxHCU7EAGcAy/kxcUkMcA7vNcYAZ+D9FwGcjRs2fqWhqWmhYdkJWptjilrf+jSmqPWtn7o7K47gDLzverzyowJwSJ44itbo8BjkUD5MAJIdpviOI0YvG/8m5+CEgYv9ZgO++q/fwiu7V3HeBdHhdE+H7duwwyTgWdACCzoVCOW6KgEsE/CDHCtxiQEtieNK4oDP4SKfkaGuAA4Z1d0BD7lDlHjeGcR0d0ziAPSEg6+LjnUFP0LXi3roYJBFtKyBtI/vyaEQRUILKarhsXgAUfpYkpuiJAQcQoqQEa2L8lYAk2rO6CTP7TNlzSOFNVUlJlKjE1KX0Mb63r4okiSyBZ0/UZ8R8KA7i2obPy9/apRoJLE3CuRYnoZSvxR3Xfc9TBoxEUnbUgRIAkpEzSMAa0kEUBdBAbofPUOiiXyCiuBEdMU4ByeO4ByBRf8ov2UMcA7vBcUiAwPvv3wEZ8PGrzQWARzfcdpqR8Yqaofq2TAMjTdnzl0Wy0QfqqcOPh4DnP732SGv+KgAHMmlkNiFEXpSzBEGfE4Goer1OZXvQeeJIYrAw36LAM7NeHnXK/BMB5qnI+ElMKZkNM4aPx2uCxzY18RKarZhs/JaEDhc5DOdSoAYVWK+RupY9ErEYx/lAUXUNWld8acQbSk+JlDnyB4rjml0fl7/2xcx8ChQQYpyYu0H0AwdB/Y3o7W5HaFPSmti9Ae+gWQqgWHVFUikSD2NIi0aAxyS6M4Dw6J/Ffqjr+2jb1ic96QiM/k3INIPET2u03spEoeIKvqQYkIiSOBTsz+N4eU1ME2iVxFgo3wyGkukhiY1fAiMCR2NQJkUGBUgHAHLGOB82Dk4VkXFpedNm7ZBu/POyBNxyLU0PmFweiAGOIffjz3VwSEVtU8uvOjXh/+EY/MOkUz0xnc2XdsJ4LhOW21tze0nn3jKiokTY5nont5+DHAGPi9igDPwvuvxyo8OwBFTVChqVJeFojUCcLgGCgEcjnmQAW2K4en72GfX42sP34yXdr3MAMdwdFQEZZgzdiauvfQ65LwA6zdsxv49DUiYSfieD89tw6w5MzCiehgsk6JEAnAKn4iSFNlOSoDgCLzfo+GWFIGRHjCghyYMrodD9DMNb765Hu9v3wnXcWAZ9B4A39dRVT0EJ00ej8qhpXkgSPcRgHO4ggyiXRep10kfFUSoBcxIro+SvlAgtQBzmHqm8rdIDIEEKehr1mi10H2di3l6ocPf0zJMHnm6Z0oki2vhRJAseoIIWBBXsfDt4gjOhxXByVRUXDr3F7/YoFFhq/jzB++B9d+5ZUHH2+sW+8+vumy85yPUA2yzbXhjxt47/e9//CPtzDN3/cEb9Uf0wH/+6b99FdDjQp/9fGcMcN7YMH/jps1faWxsvCyiqFEEZ1TtiNsmTZz8aAxweu7UGOD0c8AVnR4DnIH3XR8BTruWcLNo1FxkZp2JmuuvQTDrbDRZZJRSmgTRisgzLQZaRAsyVC0Pn5XMImWw/hmhrKLGDvwiFTXdxYa2YhU1n585UBU1NlhDgjCuInAZ8DRb5dxQBIcADuVOEG1Kh+EG2J+ox1cfvgkv7X4Znu7CyukY5lfiognn4suXfgXZVg+bNryLPTsPsFx00rYRIoczzpiKESNrYCfNfARHXgIZyUS1EpAjcQNJZD82P5Q3I9GKgCl8ko9ChrytZ/DKS6/jgx174DtUxNPjfBs3F2DYiCGYcvpJqKoug0/JTqSpxon5UR5T/8ZX575VlDOup0MqegXAKS0tABx+Y1pA+m75IxE8otwakZqmfCsa9ybsHNW/MRGS0IRBFEWaMxoDXytI5Ol0HMHhMS/vnWlrfI/imFF3ACeA7QMVnomO517B5mU/QuatdRgSBvAMDc2WiW1+iNm33ITSj52LptHVaLYEzlM7DFZzk0Km9F7o+1O7PSvAinX/geXPPIR3G7fBSwUipOAGyLSm8MNF92DOmBkoM0okGkU5RUqYgRwGFIai1+vRGsDK6yGWP/sgHnn9Z9iWew9ugkCuBjtnoaItg3sW/wBTa6agNCiBycV1Ke+N5n7nHBxyPrCUOwNkGgcR7JT3z2p39GyuZSTvis4l6p/pE6DsSx2cZ5FpaEKgaziQTrn7xox9PwY4H+5q9NZ3blngvv2OAjhBF4Dz0x9pZ06OAU4vr6g7gFNeUfpcuqRk2RVxoc9eB/eq1zfP37hx/bVNzZ0ATuuo2hG3xwCn93WhJ4DTFnjwxk9Yh6FD75j8xBP/GTuODu7HQwGc4y64cMmEC+Y/qC1aFMtE93V76hzBaVMAx0Fm1lmouf7L3QAcJfmrk2RzCJ3reFAegc7yt5IQHxkhBxeeFKOkm3osxTLRZPJrOnIkE50HOL+BkySAg04A56TSE1jFyjeUTLQyGLuTiRYJYMozIYoamaxUXd5StXDEiBbFLBXB8UIcsOtxw8M340WK4BgO7JyBYW4Fzh9zDr5+xY3oONCBdzfWoX5fC6BZHIFo72jC3HkzMWJkNSy7mFIlRiAbvaoNkvMjylnH7IeT8al7qW8p70aD53lIJyvw/LOvYteO/RK50ElSWUNHRweqaiox5cyJqKzOwA2zIKlpLvbpR4ZtJKWsxBkU+IlyW5T1q5S4BBhJQddIklvGrPxKKGMRTSwSVIsIYxGdTMTVomKxkqPD4ETzuQis74Uo0cqghxayXhakE23aBtf98RwfFmwFcGT88/0p70qpy8nEKI71FQBOlGdEbbQDoMzX0f7cK9hyz9+g5K11qAoCuJ0Azs0o/fi5aBo1rDPAUYIOJKghNEl5J56FIoBTBz/l5wFOSUsGywjgjJ2pAA7lVRUADtE9KdDBuhuRIF0oAGfF64+hLrcDbkKelciZKGsrKQI4pQwIGVISUGGAQ8CTgBgVR1Xvmd+vjCPpoehf8k6LAQ7PKJLfDgypZcTgUT7yzjSW7x7R4aLutu/DW6kADlEmUzHAORrWoRjgHN5b+Of7/+2rYYDvh2FYAkOH63peeXnFcyUlqRjgHKJrCeBs2rThusamxsss07JpdXG99tbjRo66beIJJz8WR3B67sACwNm7KN1wYAhnsOo6Wv2AAU5YVX3H5Cd+GQOcbrowBjiHt+Z1ezUDnKu/tCTT1LR4RHurbntZNGku0jPPVgBnOnuFWX+ME/PFyCOjgaMpAXlKRfGI63t0+fRWcJJLiOTJW5FHXjzoJgEc08X6tvW476kH8OTrv4GblrKZZgdw1bmfwVVTP4OTyiZC9zV4rExFBqNI7PYEcMTI4WQQSfxXBlkh5V8ZvuwIDnDAbsTiB2/Giztfhm86sFwdlV4FFow5HzddfiP8egfvvrMV+/Y2ITBtBEaInNOK2XNnYMTIYbAtMaJFBU3aSMYlgSyJHNASQB7s4vo4R+BFf2i3lKKWYrizOS05OJQBpWWw6rl12LmjHgHVxGFVsxC+66GyqhRTzjoRlSMy8KhGkbqW6xxFSf9RLhKDBKU0xzWNCsQyARCdj/Vcc0gl+6u+4kiEjPi8gVwsv8BxIAbrMhf4O5HgBAk/h0pIgOog8fsXil70KQCcYoXq6PkqR0cVajW40KhEMug6MwyRDkJ0PP8y6u7+O5SvXYcq34OnB2i0LdSFBubc+k2UfuwcNI2iCA5BEAEYJgMHJQHIwJOSxAy4ZoBHOYLzILY2RgAnANwQmdY0li1ahtljZqJML+XLSRWP6hqJdITKX9JD+PR9qdMCXQGcR7Att10BHIMjOGXtadxzwz2YWjMVZf8rzGBy7SpS2qMoH0WWIoBDggwi6c2ODdUP0Rokwgxq5oaWrCQ0hkiUgsUbCCApNT6Nvqkh9yD3RhBgeIeLrXd8D+7KZ5BpaEaoE8BJxxGcD22tKDy4O4BTZyfgjxl37/S//5c4gnOId/TP9z9MhT6/H2goIZUXzw298oqK51K2fe+n4xycXntv9ZrNCzZu3nhtYwMBHJMBjudnW2pra28/47TJjx533HE7j4IpclQ2QQDOzGWp/XsXZRoahhDzB7qJDs+HO+7EdeHQqjsmPhkDnO5eXk8Ap9Wwsd3XMfbCC5eMjyM4/Rv3AnCuXpJualpc21YAOKlZ0zH8OorgzECzbbISVuB7XICTDHUxZIQKYimAw/K39PiuudvibC38Pu8aj5Llo4vEGKTryYByDRfrWgXgPLXmGbiZAF7oM8D5/Hmfw+emEMA5AVpAhkwEcJTJpYxl6Q0y4goZF2yLqroj7LVnI0jl6JCyFdvjYrQdsBrw9eXfxEs7X4JnOTBdA+V+BeaOOw/fWngztP0e6t4WgOPbNvdL1m3FrHnTMWJkFWybwJ8AQXkmGbRkxImSmsQDWIurfy/uj+ZsoRzSmBE9MuoGspAJaKaw+vkN2LW9AT5hGyrUGobwPQI4JZhy9okYMqIEHhUGJe4aq46JgdppMAmyLYQF8wOw21BhkRoaW+Ld5PSoQdjpnoUxGkUPxJIXxQG5gp4n46wwD9S9ooEdvbc8nmc+Vz4iIdcpSh8Z5aQmxxFSkS8nkEMZTMnAR/b5l7Ht7r9DxRvrMMz32MHQYJvYAhNzb/0WSj+2gClqTVY00nSYAfWjAByRuY4ATohH1/2MAc67CuBQ3gOcEJm2FJYtuhdzxsxGqV7KXUYgRGCfSGVLFIzWBZpPGhfcXf675Vjx2grU5ergJQTME8Apac9g2Q13Y1rNNJT5ZbAIdFAfMEVNnCisrEczRA+YmshrAikVcv9K/7ATQ/UdKdTJ6KKBRHLuhegYgTtqE93TUGqHfhhgRNbFljuWwnvyGWTqm3gjjgHO0bGwdAU4NBEI4Hjjxt87/cf/FAOcQ7ymf7nvwa8F0L7na0EJC7R48Moryp9L28kY4PTSdyIysGX+xvUbr21oaLwsYZg2rTNumGseWTvijsnHxxGc3oYeAZw1M2cvSx3YuyhTXz/EpHWbAI4bwB0/YV0QA5weu08AzhNzV99685LyPbvn11DFQIp+GTZ2+DrGxACn/5tTFMEhgDOirVVPeDk0wkN69lkYft21CGZNlxwcLlVChrmK4KhaHkRRI4BDxh5VdY882UVWZK+NIuOX82/URzn3markGB42tGzEfU8tx5Nv/FZFcDwY7Rr+9LzP4nNTrsTEshM5gsOGVV71ippDsZ7IcCQjThLYJdFHcjCkRo3Q3jiKQuZeEcAhI+qA1YhvLJcIjssAR0eZX45548/FLZ/4Joz9Lra/tQ379zYjsBLwNQI4LZgx7ywMH10Fy1bKbWSkEnBSSeaSg6Ha00kCuv/v8Oi+QvJMInoXGaSUU8N0tDCJV59fj53bGxB6REskwAxWS6scWoJpZ52EocPL4IVkjNM9lHxZHi1HxKMIqEhOjHyKUbUY190fK0LbB103mMeK21CIVko7o2MyHjgmoYrDCsBhthuDYQI4ZhggGSqA84Mfo/LNdRgW+BzBabANbIKBuRTBufgcNDLAkf5nYYSAoiNSQFX4ecUA5zGVg7MVXlLyHnSO4CSx7IvLMGfMLAVwNIngqLykyHUgAIfyewjgmHjgd0RRewR12WKAY6KkPYV7b7gbUxXAIdDF+UB8P6GhRQCHqX8cGRbKmeRgST/R8xjk8LCwFMCVCE6xj4WqUTFAIoELosMFGkfYRuQcbLl9Kdwnf4OS+ub/zcm2YoBzlCwm3QMcG964cfdO/3EcwTmEkan9hChqYfA9jwCOrsF1A6+isuK5tJ2KAc4hAM4rb25csHHjhmubG5sWJkzbpnUuFzrNo2pH3HFKDHAOZc8Zq2bPXZbev39RpqF+CGnUEp056/pwx5+wLqyuumPiE7+IKWrd9CIBnOzjT8xd8+2bl5Tt2j1/eAxwDn83KgCc5sUj2tt023XQRABn1tkYfv2X4XMEx1AiA5JMLCIDZMgERRQ1oZNwjkneyDx0+yJp3LzXO0rx1nQGOOtbN+G+Jx/EU2/8Fh5R1EIPRlbDn577WXx2ypUSwSGAw+1R+RVsuNHPeeZ9kXc/ysGI2klGmUr0p4KMbEjJV6CF7YDVxBGcF6MIjkcApwzzxi3ALZ+4Gfp+F++9tQ31e1oBI5kHONPnnYnq44bCSIpBKV54erbIVfuUeM5BI8ktUMkgh+6wP7YzVN4Nm69EYTII4LjQNCq2msDqF9Zh9/Z6pkKRIDRFKlwGOGWYduZJGFZTAZ+T4kVemcYdRes60dC6FDAdyLHiEGNXCe7IoJYYTWd5bmVq54unRkVUB9IGGa2K8MVoXMYiARwaOxEhzAoDpDmC8wq23f1jVKxdjyrfh2v4eYBDFLUyAjijqtFo05iTGkdUlFQiiUUAByZT1B5b9zM8wBGcbQJwiDZGAKctiXsXfR+zKQdHL2OAwGIjShCEv2vk+GDqKg1rBXA6RXAMWDkDpe2JgwEOiyBIpI+mLc1EuimBG1lrCORFAKcQMYrogwRepO/EacFxXJXfRK4Ovp4BjjhjiKLGAIciOERR4whODHCOluVFVNQKIgPkHaqzLXhMUYtV1A4FcO6//9++6oXh9zwtZIDjeL5XSSID6eS9n/74x2OZ6B46kIxMAjhbNm34CkVwbAI4WoBsQACn9o4Tjj/5samxTHSPw48iOC/PXbAstW//ohICOMRe0XShqB0/fp1WOZQoav+h0WIffzr1QERRW/3tG5eU7945vybsHMEZff75SyYsOOdB7ZpYZKDPQ6czwOnQbc/hCE5mZgRwpqPJNkmjCCFRhejDtBGpAk/JvMShp+EqCb0RvCn2ofbcHKaCsX2kKC9q2FNSuau7BwOcwIeRAwMcjuCUUgQHbDiL8UkfhVAiypwylqJWFDCYUmBib7kUAiUDO6KT0fc5YDbh65yDQxQ1F6ancd7AvLFzccsnbmKK2o63tqNhTys0PcVGOFHUKIJTNWYI9KSICli+0KtACltsuBkCcPipUi/l2PxILgSTmfIAR5LSTRDAeUcAjhPAoCRyDXC9gHNwpp1xEqprKjhySAcIcHosJiHJ+Nx7Xdhp0c8DOqYwb3f3ZOjRC+Ot22MDaJ+E9SiPTEZyBHCi+9PIpk0j47nIvrAKdXf/fygvAjj1FMHRDMxTEZymUTWdIzg+5dKpfCcOahEVjHJwfDz6zn8IwGnaBj8RstS17kUA5658Do4AHLpOUUq5cyTXiXPhiH4YWLj/2eUSwXG2C0UtNGA7BkrbCODck6eocQSHoyxCZ6SIbiTgIABHaKTdRXA44sXHogiOADMaLaqsEtXmzV9vKPECosINzyqA8+QzKKlvQqgZcQTnKFiECnVwCgBH030BOOPG3nv2j/8+lok+xHu6//5HvuqHwfdcaKWhocHxXa+ivOy5ZCp572c/HtfB6an7okKfGzdsIJnohaZlJ2hP7/CdplGjR95x4rhJP4sBTq/2nL567jnLkvv2fbGk/gADHF3T0OZ7AnCGVN5+0sqVFME5Vg2eAa+g+Rycb9+4pKwbgDPmggu+O/78Cx7Urv781gE/5A9wYd8s/z9AQ9ieUyID6ebmxcPbO/SESxQ1XwGca+BHFDVOAHYlB4eSfnUifgiliORyWTAgr6AkqmCRGlVvX0VyXTqn59Dv6DkOA5wNuP+p5XhqzW/hpoTeZGY1fJ5EBjgHRwBOQAAnr+BWADjy7IIcb+e2RNXjCZwJwNEo0sJlW8hw0jiC8w0COFTokyhqDHBKMH/MbHzrEzcBB3xse3s76ne3QjNSDF7cXBtmzD8LQ8cOhZZiOMPV7kk6VwsoV4AEGUjBTQw7ilx0LfH5B3r9R/wxIk7mS38SvjNIKYuUVShZnihqb2PXjgMIXclGos3E8z2hqJ15EqqryxAGDgNAjsuZBAw79xb78yOg0+Ub9XisKzBS13U6v8s9+3OsOIjZ1/blx2qeYCUCFWag8sQYiIewggAlnscRnHfv/geUEcAJPLhGgAjgLLj1ZpSTTPTIGjSrWkwUdaEITh7g8B5jIAx0uKyi9lge4ARJAjgSwSlptbFs0V2YwyIDZUIJYxU1NXe582n+B/AowqYTHdPEA88+hBWvr8BWp44jQkQ7s3M2SimnhwHO6SgPysVBwk4JvxPA4aifEjQRgEP9IRQ1idRInhzNU923xEnCeTky3hgH6yFcor6R44Kk30OpSZQHOLdTDs5vUNJAAKcgMsCFPuM6OEd8fejuAQxwbrt1fnbtO4uDF1+5bCwVAeYcHAvu2LH3nv3T+3+kTY5lont7Off95NHr/zf4e5cHrTy0dGQ9xysvL32upCSz7MqLz1n5obzYP4KH0thbs2bLvE2b1n+lobHxMt20k+SIzAVOY+3I2jumnHziz06KRQZ6fJNhGOprZs5dlqoXgEN0alqnW2l/mjB+XVA55PaTV/42Bjg99KD7q5VzV9/yjaXdUtRigNP/FSQCOKmmpsXD29v0pKKopWaejRHXfUUADosMEMDxOVGcDB+ukaEoRUS/og/nsrARJl7oPiGcyLDkpGWV/B8BHINU1DbgvqcfwJMkMpAK4YcuzA7KwfkcA5xJZRPZniHaU957z4aPAjmd1A3oAV3lmCORgSiCE6meibEdUdRe2vUK5+AQ+KkkgDN2Lr516c0I6l3Uvb0NBxjgZNh48nLtmDl/OoYeJwAnhMfKbZL4LOCPwA0bZhTCVfK3+SiA6hPOAOkaNRDrrvvIRQ/H8knw/YlAHKoNkW5Ed+0rOibyDWK4Cs4k41IiAARwXnthLXZt3wcK0hCVQgBODuVVBHAmYVg1UaJyMu5IXlon6V+JCB27H6GnMTRnB4KohVF+F/1nhwEqvBAdz63C5mX/gBIVwaEoJtHRKIJDAIcoak0jq/MAh2hfFHHlOzPti14ejXsDnil1cB74rRIZ4BwcXwGcBJb9uQI4Rhl7Mpiilo86Ui0hyb/jXDhGqkYXgENRShOWY6G8LY1lX1MAxy8T4QMlWAByArCKmkR05Z6Sb2NylKZY2U7Je9Oso2McChagxKuQAji0UlGEiWtbMZhSOTjZbEFkoKEJ0AoiA+khQy6ZN2XKRu3OO+NCnx/CRKMcHI8AzguvXDbeJ9BMhT4pgjPu3rP//h//Rjv99FjJqpf38tN/WXFdCP0uH1pFYOhEsfKoDk5pOnPvpz42f2XsQe+5815/fdO8DRs2fqWhufFy3bKTtE66rtswanTtHSefcsJ/xACn574jgLN25mzJwanfP5T3fl1Da+jCHT/+Hb+88vZTf/P7//wQlpQ/ike6v1g5d/Vff2Np2Z5ucnBigNP/d1igqDUywCGRgabQVzk41yKYOZ1V1Ejuzw9Yx0mqsOcBDnmYI6+qRHHEgpLoSN8/YtBF6mX5CE7bJtz39HI8ueY3cFIBvMCD1aHhC+cTwPkcJjFFjarKiMHLO6WHAAAgAElEQVQmEsCRfKx4eDvLuqkGCpqS2iec30EGG5uATI9hNS+losYy0btehmM5MHwNFW4pFow7F9+69CaWid76dh0O7G0BjDQb7kE2i1lzZ2DY6CqmqIWay8UViZZVENVVBiyZlwxwlEFWHM06wlGGiMLD9m43dCrVQ52PDaB9kt8vifSs2kUGMiyYsPDac29i14598PwQRKVgg9bLoWJYKU47axKGjChDAIeBIAtZkAeeaUZHVSC078O8lzOjejuFDHmRoaYIIEcqONmeFNQCDHGB9udXY+M9/4DM2o2cg0PHm2wDWzQdc//6myi9aAGaR1ajxSLdNcKPFFmRsU2jm24uuTQmHCPAo+sfywMcL+EjMAjgBCihQp9/9n0WGeiUg5MHOBLBYel4ppQJV/X+/1mOR14jilokMkARHKqDk8IPv0YqamdwPhvLRKscnHwdIAY46p4q78/wJfrCy4r6XV5SgmvpKMEGVewzGtOR8ImoqMmzgtBHTTaHd29fIipqDS0INRsHUhmWiY4BzqAM6QHfJAI44QurLhvnMzmVIzjBhPH/56x//Ke/wWmnfRAb6d13L0Uhlv/k59f+72xc4oXhEIqodoSuV1FZ9mJZpuT/XHHxvCc0jQthxZ8uPUB9t/qtzXPXb9z05fqGxssN20qxkymXqx89ctR3p0w59WfHHTcsBtc9jBzqv3Vnz1mWrt/7xVTD/qHMOTA0tJMIzvjx7wTlZbdPigFOt70XU9SOwHJULBNNdXASXiQyMB0111+HcNZMtNoWixiHFMFRXPtIZIAAhRUl7qpE46iaeN/EBoplBiKAQ6rAGhzNwbr2Dfjp0/djJdXBIYATehzB+cK5VzHAmVx2ElNXuF4GgwTlDc5Xpy/IxUbdJyBIGcictC4SvAQ+2ATnFA+KFgU4YDbghgdvxAu7XoJr5RjglLuVWDD+AnzrkpuhHejA9rc248DuJmhmig1GP+tgztxZGD66GmaCaDMEblw2KjlTSAFAKWgoqdFRi7rTABtMLa/ieykoKJGCIih4qOf193zGv4FIipORGbDwFUVwbLz2wuvYtWMPHJ889YpN6DmoqCrFqWefgiG15fDhKJUtDYZv54uFFje8EL0r0rhQX6o4Lyc/hbp+4eK5NcBjfWpDN51eyPmJ6t+oUcBqf0JxLAY4dhAglQvgPv8q1t37/5B8axOGkhGoBywI8q4OzOY6OOeidWQN2piiJiIDkoNCzyFlOnnTdMTRA6zYsEKJDJCKGslOK4DTksaPFt2LuWPmKooaRXAU1S2KMhL9kAqeRqqEDHAewCOvP4Ktua1wE/QddCQcC5XtJbj3eorgnCEUNTVnZVpElFUCTQVhCZrbRmip+SIrS0FEREQN+Lso6ei8w0BR5ySiowBOEDDAqcp2YOvtS+DGAOcI7CyHd8tOAMeTnLG6hI3wxBN/dPrf/uhvMW3aDgI45DFWGvvRzOrOq9YXT9uhzunteH+9LYd6VqfO6yuQIwOJJ8EWWI+9+Iu/dHO52xGEVYEWah2B61UMqXi5csjQH58/dfavsR1ZnAGvu3ur+xSWyo9IvoT63vpbazbMWbdp4182NDUsNCyrhHw2Vs7fN270qO+fPGniz4dMGBmD616m9/ozZt6bbDzwxUTjAQY45B3P+gHc409YH9bU3Dnx8cdJZIDrAaj5W5DGlPv2dX70d971dVHqy/OjZ/d0blfPemQ2RW0oNvWU5QPgqd/OeeXmr99ZtuuDudVBIDLRuoUdgYE4B6evr6/ovGKZ6Nr2Nj3lu2jwczDPPB3pz1+FjjNOR0siyfkj4oUvlomWiElngBONz76MkeKxrMaLyrUgAypnZbHF3YRHX3kMz218AX4aDDq0NmDhmZfg8omXYULyeBiuzrQY1reKPPs8f2SM8e9UrRIeZWw4qpmkDDKpgyNBJ44WcKWQAPWJRnzv13fj1frX4VpZGL6Ocq8KZ9bMx1/N+XMMafCRrduNXGMboBksnxt6PiZMOB6VQ8thUqFP9pZThIkMQKVORTQ8BWvI2D+WP0wJ8qj4ImDoJmEdEk2DpdvYtqUO9fsaWFiACi1aREFzHJSUZTBy3EikK1PwKd9Ll2RFXdVcKg4Odoo+denIwzrWw0spxijRKYf1nKJcHylsyZJp+ZovFJ+UvDehXVqBj2QuRLDmHWx/4GdIbKpDGUdwQrQkLWy3dJy06Asw581B0/AaFcERhTrKQaEokAAckV+mCGYu4eOJuv/Gz1/7L+xo2wHXdrnfOYLTUoK/vuSvceawM1GqiYoavQuO2lBkkv4jIKH78DSP83A008R/rv5P/HLj49jh7YCbpPMkB2dIRwW++ZkbMansFJR6UQSncx5aZxU1iVzpocVjqLBDqB9U3Z08wCnKaaMzREI+hB4YDPAoghWEHkZ2dGD/3/0DzOdfRKaphaO4UR2cOILz4a5IDHDeXLdYIjj8FrEtlYA37YyfJRf9xWN1qeQeJ9CSpm3ZZoAk4Bm6bnAVpVAPQy1QvGn+mdRNfHYT6PTv7j5UiKuXD9+jmw8/x+h5/Q6K2hFd3mMbiu7vc96RtDt6trTf4OAr5c4ZrIhuUH4Sf2+q1mBqrpYJA8ttaLzAb2v9lJ7zyi1TR07z/GQysaUyk3m6wk6u0Vy31Q/crOYHtBT71HWEFmHQCmEiDILQE+uTbuuHmh8EvhaYmh44QRCaCT1wXcA0gpD+tgwzBByEJv0N+mdhnvLvCr+wAjMs/OTANs3QcQBLncfH1M9FtynqHUed2/ML0zyq3Fd8tQ1X93jb1+hvPanpQaDrgGHouplrc6xkKmkbup5sCnHqrqami1s7sjM000iRBaE7XsPIIVWPDkkkX9Cybbv9EI5tWk4uyHmBYXqB7gU50wztIAijtsOR75bLAaEZyHdOAPT9o5Y7qo10Hv8ux//r9LEt2jHVxQcdTchFdOODjqnb5ADbsno1yOSZ0ZML9+rpOsd1lQmVgKa7muPqGp1bnWs2dv7jfd80d39whd3cVMHYWCORCyA7Zvz24LRp9x/45JW/P2CYSPphAlqYyJq+RUONZlE0fx1D3p3No8/IW0iBRtnSBg4176IOpEEb/Zuuk1Wg8OH5RB9K24wMP/rR92mGwTd8GL5cZxTNc3o+NU0nw6Trp8u96DDdi9pO59O92DOj66GmBRr9MXzfL9e09ur3Pzi54Z//8c/K39t2GrEyKJWhxbDwXgxwep7svR0JX92ZXnnNwqXpxqbFte0deknoY7/TAe/kychdeD72nzQJ9XYCml8oiMj1LlQdFzKazKjQZ1TFPM+TP1SbujEV2bYT6kwu1Y4d2lY8u+UZrN39NryMxpLBRpuGmWNnYMHweThOHw09ayj1NuHZy0clITPdTG1AKkmbjuZpLkS54+iP5HVwUU6ek5Sc7KEp04Lla/8V67Lr4RQBnInps/GpyRdh9B4X6ffrYTa3iRw0l+4FEgkblmlxgVSZN7RRUZSCJhgZayoJmvNxRFntWPzQtzJIltcXCEmLhACcAIZpoCPbAcdxEPj0BgwkDAtBjjYGG2bSBixSnBNgSFE9kdru3FNd85SKjx7uscG8V9SW3u4pEuwKhKuillK8UiholPdG+13GD2G9txcdz7+Okj0HkAl9OEaIpoSB95Mmqs4/D9kp07CvqgZNHMGh/ieFQAI4NBYjgMMGIHIlLl7Y/QKe2/Ycdnu7GOCQkAhFLEtbS/H5k7+Ak9InI0N1AxWVk4TUPN9lsEOiEZSX52ouGRIwUhb+Z9P/4Pk9v8cufRe8JI17A1ZHApVtFfjcnM9ijDEOGacUdkj5MyTDSJFOmQcipy4UtWjOkFJawTnBMRwlMkC5RVIYVOZ9lH+nlB0JHDLA0ZkWyQHFwMXxHVngZz9H+dq1KGttgUc5d+lkTFE7ChairgCH1uNtyQTaZs7amD3/onW7yivbPF0rM00zoXlBSifsTpBdrfG0VvBHohryoYgP5Xgx6FHDpDhyrX5X7HqN/h2d38ktK2SB3hdumhh9/ESRE7HCaYPlirr5NvO/+fdENRXJdKqKJeLqQegZPiy4YcbNmuH+/SOwb//oko6slTZ1uBq5IsI2yzT3WbpZH/heh+6H2SAMHEICYRjQli4gR57NJAapCMzgh//Q4qFpIfkZSbmDTg45jsZN1kKSX9fZqo2coYXVWg+5xDOzS6PENsp4pWvoq/FzKbqvIkbR+d11H3dLD/3K7nCWoRTHCEWOgzDUCM2EErKiwlvklTFN8sTouh0GXtK2EklN19NeiGo3xHGhrtUAJIDKwjjZpGm9a3jhB4bnNWmB32GQYKrvZR0Erm9pvk9fxfdD6hGb/t/XQpO+c0A2ukZaLtxtTGHI9xdRhyOuL+XpGiE7soj2wAtV9CWjWmnFf9Ox6CS96D5S4iI6pgVEgo9cuFGPSB0zciTJuZwCq/pU7ildVXhThXptLNrCI1tKmEVJk0Y4JPAs/Y21F9q7d01NdHSkxBzS4XpAy8jjGrJz5r+2b9bs9+rNZNL0/TINYdIzAytEYDAvICSl1BBZSxiUCY+YHpRjyfQgjYVvQuqxIi91p3HQnfsxvwB0Cg6pinBFy4OMv3yaNo1FKj6u3kXnyGZXmkchoMMzQl0X3VDmtLxnJtvTf4qPTckRmu84ZUBD5t2tQ8z//sWpVXVbqquoOi9HcGzsCA2MjXNw+riSFp1WADjNi0e0duilCFHv5tB+4gS0zJ+HneOPx36DknslR4Sq0kpCcZToLgCHgIVUMZdXGC1rnFSv6pYUx+QEUqjJlS/CKQwVGhSGZqIj3Yr3tK1YtetlbGzcjGzS5xyclGNj6rApOKv8TIzGcTBdiwGXKByosoNKYYkjOGz8RGkb0gqpkSHGEBmVJJ/AOcoMcCQ3xwtdNJW24rEtP8cWfwscOwvd1VDmDsHE5Fm4Ytw81K7fDX3NRuh79iKp+bANUW1iCg9RK7iGCYEZ8cxTMUae8hwpkhdBKJ3q4hxrn/yUJ4+/rrMePi/xBHYMk5WsQnJD8lpO9EDxsAeeLLxhIInm5PFwqdinHrCz9NjrqcKbj2rdSK5JVEJTon8EIIgGRgA8EWiozAXI7KrHUDdA0gDa4GK/FWKHbWDYueehaeJp2F1BIgOk0ye1g8wI4FAEh8G25M05JQ5W1a/Gqp2rsC/cCy/hIDA8js6WtZbj0tFX4ITEJAE4SqhAM3Qp/kvzXQEcopVSPR4jqWPVjlfwavNq7DF3w03ShmXAak+gvLkMn5j2CYzEaJS6ZUiw95GGhkd2FQydFNp4+WeJaPKi0TgQOfooShvlz7GSAAsYRAAnoshGSwJFlGiqsYoaKIeL8gkdnJB1kPrvlahatx7l7S38nP3pRAxwjoKFqCvAMU0T71oWGmbNzDXNmN2+u6zcdzSkLdvSNVq8fXGlRvuSUtBjE63TvjNIeY3KUDns/MTi9tGgz9NcdTKBituukFRUIZrHO80TWRAD3Qt93UUiyKLSaUdu8yajfd16vbojhxKS6KV1l+YoRdODkFMdDU0jFMN2d0BmqrDF1VYpAIJ0RZVrkz2GAmQY0fC5RcSIYquikwuqkykoX7HrO+kuupA/r/j6Tv3ehVpdfEx9jTxCiGpisakR0P8zOqVtmfnpOi22QWjoJrvpqXNNTdeNQNe0NicHLWERAHMNP/RMP/RtWpbC0Pe8wPfIYLDNwKVwV8iR8lDVvZMlVqe6dxQmi3pXHDCioSo9Sf+ml0IO44hOLKXLuz8mVtJBx/JWf75eG9fZk5plxbXZoudFYi5KeUbejCZV1wrEdfWm2QnFHlv15lWUlG0pQjlGWBK4enlTU3mmpTmdcF3don7WDDi+hvqa2lzT/HMP7Jp6em6/YZXYXlhi0C6kkYyMPJV6xCWAY0v1MtunPYvW94N3/a5Uyv4sW32lffZ0z+6e3dd70jSPxqehkcxPAM13/FIgV7Z9m5Z+9unU8K1bLAI4VE6kRbfwXhhT1PrzfvPnCsC5fGm6sXlxbWtWTwcBGqjGxsQT0LpgAXZPOAH1dpJK3zDNiOVhKRKhVkPyzhPAYS8JeUpVRXJeCqMJq/6OOP8KwvJkpqyUiELG3luij3CGho5sugPbwi14ZeeL2NCwCe0WeZ2BlJPAtBFTMWPIDIwKRkHPmaLOxWCGEpEjfr7ylKgITmGjU8uyUlyi78M5OLT5kfFNgMQEA5z6dCP+s+5xbPY3I2d2sMxupVeFCeap+PSI6Rj/xg6kXnkLqV07UYocAq8dHUGOkCDTschgp7o6ZFzRh4Lk9ByR15YlWQpYDuj1HfUX0fciSWzqD37vrg/NDZE2EhwzywXt8DWP+8rULHZuEdgjIK35OiyNFPzoXeTYwKcIHnucjtH+YlCj/pABI0uhRHDIQ0tOBNn0DKR9oKQtizTtkUaAFsNHY9LABxTBWXABmieegd2VI9Bs2KJ4SCCS6jARWNQ8aIq6RT3qlLp4rWkN1ux9DfvCPegw2+GEBOiBkpYy/MnxV+HExMlI+yWcT8Vt0Mkm8CT2qQCOp7vwDQ/kk1v93iqsbnwFH2jvI2c75ChFykmioqUEl515OY4zxyGTLWGKKXt+6R5EFSIgohkglyttfVHNLZNEBvKmkKLy0Rym/qLvxZspm7l5JwsZdZopGzx3Y6QiFwYY396BkpVPofKtt1Ha2hgDnKNoNekKcGh8vJdJo3HOnLBx1mzsq6hEh+9rpmGxCc7UYFbH615hkk20QTzWozKlsrK7rc/Vy7FDtU+MPyqsHcF4Ez6XNpBIJ81n33RQ4rZhWFsT/LfegvvaGziuJYt0SyscPwvDtnhdjeIaRhQtLYpidQcgiodFsdnbdQnu77Gu53cbOesFxHSKpkXYoeh8AbxK01WZ/hEDoOB8kwXFtEx4RPOVaJgAAkOHZhrIhR7a2bkEJKEjSZFgx4fhBoSCmMpORTM8Q+c/vDayvH/kxFSZlEzXEuaGsDgK5Q449szHlEO4p2P89oqiBUXAKMpmjoxnpoZHtlcnsSXJNiZ7TdpAa2nhnoWo0MFvWBRQi3o+QrqKdUMk0bQewA48GAFFFMlRZZBMEPbW1AYNC853dk2Z6u83U2bS120jJNqWKMwSKKQnUrmDrEX5J1IagIRxjsVPlHtNpDXDd1Fm6GFpXR3S//OMNnzLRgx1XYSmhTYzgXcdH2POj+vg9HscSA7OXy5JN7YsHtGW01O+hybPQ8eJEwoAx0oy4PBdD4ZhKoNcDIxigCN1cGiwSqG9vnzytTQkhseXRMX+sqn2fARnff0mdNhkmGlI5ixMGz4NM4ZMR61fC63D4IWIDByJ1tB9okrt1KhijnTxAiHtFFqQJFvDD6Tkp05x+xwOJOvx822PY6O3GVm9DaZHMtFDMck6FV8YMwsnr30fyedeRaJuK8rDHFEE4NsaHOX/EoADBkYsIU1GIQsZSO0grr1OgjYMto69D61NxIFQ/HHmolJRzzAXoCydhuO2QDeJfmbAcajOkQ7NllpBnkPSwAbIC6RrHoNOog1KDZRjr68kX4zGsORNkyCDzAryZkkEhwtf0uZEoNkHUkRVMzT4Zog2K0RT0sBOAyibNQ9Nk8/CnqEj0WzabPiRA4G8YRw540K9ihJmaGhLdWB1w2q8uvtV7PV3I2t1wNdcJGCioqMSC8deiRMSk5H2MhKZ5DkiQgPRHCJ3pW/6CK2AaWqvvrcarza/gvexA1lSIDSTyLhJJPZbuOyMyzA+MQEluTIGOLThm0SlIwpRpJLHNXAUwFERmCiCw5t5vuZNEcApUlBkp2yk7hYG3G7NZx0/duCO72hH+VPPMMApaWmIAc5RNKUOAjgI8H5JGg1z5qJx5iwFcKQAMIFWUzeY1kw1tgRcdG8oitJmf49JtF+uK7ATxMwrOlbEV5M29HRsIG0QJoDJLDES3zUY4OQl8ylKqWdR5rZhdHsb8MYbyL7wCkYfaMZwn4IPpEBK0XKNDXcx64/NPYdtCN5zyMAXWjOvqORU9FUZiGisk2Gva5w36JLHXFGhI+VPn3h6tM6kbbg+lXugvRwwvBCJQEfGSiCkhJwggMMJS7LmSC6vPDOKQLGdTgyRIobLUTTl+tAUKewsWKhIaCYPcvJJzFwagyjH5I+j2L1j2NhfOzJsXnBesP/UaeH+RErT3dAgEEj2EfWTpBeQjRQiZ5KzvGibVwCV5x8xO3TJ/46CjjIPux4TuN7rMboH3YvuyWA4Ap3q/kXHZLarFIou1+WPdds+dV2XYxG/lQCOGXgEcJDZ+i7Sz/4G1Zs3YIjjwDcMtFtJ7PD1WGSgDyP0oFMKAKd58Yj2nJ5BiJYgROvxY9E8bz4+GDce9abNyd8RBBHPiERrOAdHUcDYmJC05bwqWG9t4sFZFJzupMykacgm21AXbMZre1djU9O7aDMcOJ6LjJ/ClOopmF5xNsYYY2B5CXhktJFxnKf1KC4+31/aHi3nNEgVlFKcfaGJMbdZ6siDAvQ5L4um0mYGOO8GW5E12qE5PiqccpySOBVXjTgTk956H+kX1yC5bRvKyEsWOICtkzyNag+Tw9mbQ3cu/J6KDlJ7qYERGBvIGzy6r2F/mC7qd1QpXjcTTD1zHB8Z24bmtkqdG6KsmQlkA2HjEgiERknllEwbwPRcGGTssnft2CyLKhBYjDOqIyNMCRqTtFULsBOGig5NtxH6Oo8r8qg5mo92PUB7wsR+U0PlvAWoP2UqPhhag0aLACOdp3NODS/RJF2uRAZo3uYyDlZFACfYi5zVwfLcVmigrL0MC8d+GiekJiFDERyP9mmiGdKckQKt1DaKxHkGeZKFVrb6/dV4s/117DJ2osPMckHRhJNAtVOFi0++GCMxCqVOORJhQoj5FL31fVhmgicr/0wUNZKkJzskIDeLkonOA5mIQEN9pSI4kbNAeUGJ3kg5GRZFCRVoJKrruLZWZJ54EpVvv42y1iYEZoADMUXtqFhQOstE07z3sD1ho37OHDTNno0DQ4fC5dwvHaGr8ho4gqci8UKbyRtBst7L78iQonEVkaUKQEWdny83oIyZyHhSBlUx1SdvPPXnWNSuHtpXDMCkBWT8sT8eVDiRfvY0ATgF4hHRonMod9pQ29oCY+07CFe/gTH1rRiSdcQ55Lk8b8VjLzmNfResOiqGRZ8bQcCGdAbEJhADmtbKqGafRL04wQgeC7jQCQZT4MmANw1yQFLJAmIXyDrnBgSAqOKwyQ5fZld7OtfGM0yLKWislaqoaBHIKZjMhWhSD1IXff5+H9aJkfO5kzGonNLR7/JpCrxvUWRLQ9YysL9meNA2Z77bcPKUYL+dIiqBSUs1ySsIWCHATuNaci8LcaKCU4FLG6j5WxwBE1BbiIAVl5HoGh3r8Vin6JhAlkKUq7jHu0bAio710r6o7UyhVoBN8HUAzXVRqgFl27YhQxGcdzdjqOvA03Q0awZ2hGacgzOQQV8o9NmyeHhbh54KfDQHHtonHI/s+edj94QJ2KcRfUgpJ7HREQEcCnHSoqEABP++WKWsOOzZncudPMD5hLtC89lNQCIDbdiBOrz83gugCE4uGbAXJZGzcfoIieCM1kbDdCyhqKlny41URXMe+cU5OArcKM8KbRosEx0BHGYaS6Dag4fWsnb867oV2OxvgZfIwfCAilwpTk6cgqtGTcf4t96D+eIaJHa8j3KSsPZdWQQ5UiM5RVEODjXFzy+6Bic9Cwk4otUM5A0e5dfQoqOoZZStEeiyMfuU7h14qApd2E4OXhDANW24Jh0PkTMMhJly5Mi0d3JIIETCoA1I2MTHYggnAt1sNHGSvcgiC8ARcQrxWZFaXwIe1X8iyh95ZFlWPUDWNNGkaaieNwctJ0/C7qGVKgdHAZyoDk5eRU2ia365j5f3r8JL772MvcEeeAkSGXBVHZwSfHLClZiYnoSSkFTUlOy3LgA98moRlYwADtHTNFvDc1uew2vNq7Db2s0UNUoCsB3KwSnBFdP/BKO1MSh1ymCHNhtaZExwDo5hSg4WUb5ZZEDR8gjgRAImeSqacluwUIFaY4oADicbcI6QipoSA45ANHxMdB2Yv/glAxzKwaHNLBYZODrWk7e+c9MCb+36xeELq7kOjm5p2GLqaJw3Hy1zZ2NPeTlIx4kADsvPK1NdlcvqHKWJPMGS3dvpWGeqWU/HiiM4ksvG20pRLmc+uqO6r8djB7VBRYXUDXtrH+8jPJopl5PWUCpaGzEBCOA4KHWyGNHaDu/1tci+sgZjWrJINbfCTBrQDHEgcCo5C+sI2CnEGLru1309JuCxc97GQO81ONfRnk77sKSMkLgKORpD/ltYE3RcwAj9oXWCBHB8j4p5+0hoOmx6064Pk/YrCoGnUm7W0r1WnRKX9NAwbKZRGzlVnoL2fCnzxn9zlFuJWkSCKOzm7Ck//uiYenmC/8EENWXQKNXMqLmSN835QDRCSXDXCILQ0EJfMwxfc41Q6zBDNFdVd2D6rD3tk6a1N9p20teCBHW7RUNSg+ZpFhn0lM1DtDVFmuOkS7qzyH3yXCbdMU7+j7xdUiOvKCWikMwmSJYYC+QslcQ2FWITVNT5WB7xy9gv5C51JlCKu4HzyCV+FTnqqaEqQhy1V3lWSCAhJJsvoCQwThmkiRiQYoNvBJ5Tpust5dvq0ubKXw2vqduaqQlp7zPQrJtxBGegc6MAcJoW13ChTwfNoQecdipSV16J5tOmoN40hU8qKTLKq6rkjsnPrFwWkbIae1Lzk7jrwldYDGlxzmuhFFHUWNCAAE6yA3XeZjz++uN4uW4VvLSQdYwODRedcgEuHnsRxlnjoDs6F5MqAJwoKlJQACkKFImjQaUwRkOYPAfsLSeDki+jLMwAjakm/PCZv8UbTW/AtXP8XSvcCkyvmo1rTr8EVW9uQ8OTzyG7aQvKQBxdMjpDmKbFIEc2EA6WK4qRpBeyN5qS5/ipkjNwrH6Il8sywkoW+mkAACAASURBVCQXqYE9r4FpIZ3NYnRLGyo7sqyi1m6ayBk6crRMDq9B8uwz4I2ohquFsA2NBNVIr7RI5uRY6zEBujImaexQzR+hqKn0YDVMKBfFRkdzO/bs3Q/H9TgHgeg5rqajLdAwfs4M6CeNQ2tFGm28gUssiDjNhUKfEv2grcTN+Hiq7mmsfGcl3ut4j0UGIpno0rYSXD//a5gyZApKtXKh0LHgCOtEC4+baZ4BU9RIBVUzNfzXa/+Fp7c9hffxPpyEyzLRSTeJTEMCX/uTr+GkksksMmB4FH2hhSVQAgMiHMBty6uoEZVBiQxI1gFT7Ar7EQmhRDk4wnWXPVEZG7Q3siaUAmRagHG5HJr/+aewX34Zpc0trCZ3IJWKRQaOgmnFAOft9YuD51ddNs4jFzmpqFnQP/lJ6JdeggNDKhngkDFJhmvkEY+8x8XqUp3XVjHFIq5B4auyn7cPxw7aSYqu6+ux4jZE0CxvLvbQBknx56xVijzw3kJ7CDEoxGinPJyM52JIu4Pdv38J7638LaqbO5DoaAdSpnCBAjLYSdmadBmkOHZ+3nDzu6owdDYGu01kUoZi78ckVy5/Ds9fFUZReXRyTPVDj8eK21d0zy5t4Hmv8oRF0If29ijeVQA4XMKPnI6+B8MLkKIcG8eDnXWRyPks5uIHOpphoGLsyOezVvjOnvamBoe2sCRR920YWV8j4gYFemBSTg69H3Gy0somnwIdUPlrPoRZppTZOmmvdUNU7EYZMC/oVqwyVvQNKEfONPQwCE3NG1J9gp9IjwtNfahhBZWhGSSzxL0pK91mjp7wu9zYSVsaTV0nvQamDnriocgZNlwYLJtMSu+GwjiaRpnLvG8J+KGVXyMeQ0GhkJP+6etxTUQRKSr0uxKzYjU0mgPqUEGATqnWcVQ35ERgJREnxmDxidG7LPyORNNYTIql5EUBT5TwWBZOo0809HgUkkiHTzp0JPJBqnthYGmaV26YLTU735vg/PtDl1Zs33bCMN9DYJoiMhAYGH3++UsmXHDhcu3qz2/9EAZPnx95VGUPEMB54ktfXJpqar5BCn1m0aL5yMycgZprrkE4exZabJs9EZSUGNFGWNGJJfskv4Q+lBDMQmZK6UgRbnr17CjhSFlXFWOSgC0NY8fKYX3b27jvqfuxcs1v4KRE0NDIavjTc6/C56d8DpPKJjGv3iPoo7w1skpyRrFaLztTmkRqNnqaGJMMcMjTw5xd0ksMmCW0x9iLm//tVrzw/gvoMNpZE51ycM4b/3Hc+vFrkFn/Prb+9zPY/84mpKEjBQuBE6KyugZWOs3sONp4oHkIDPKKK0IEJ8/JJCwuWNjnUfRHciIb6L6MHUI5tPBTygXRB8o6cih9cTUqd+zkTbrNtNGGEG1+gPLTT0P1NYuQmDENXsZGaIYIXYdpa6KAc1RNo0F5Gwx0WfEryhOzVDRd0oIpsih5OiSkkUDDB/vw1tp1aGxq4XWY/hANLBdomDrrLFQdPxykU+NwHR2RXhZ5WXJOCDiQ7cJAh+lixVuP4t+f+3dsadjMERdSuNPdEGUdJfjhn9+L6SPPRrlRDp0UnMhoIDoQy38LkCeVO66Fw5uChgeefQCPvrECdc42OBTBCXUk/RQq29O4+7of4PTqM1DqlcPwBeDQEElYNjyHqDRdAY7UsRGetop4Sq04/miBRHBECkoUZ+l5zMUnDyB5+knNjzy5JF4AH1UtLdj63bvgrnwa6fpmwLDzdXCsiopLz5s2bYN2553HbqLCoIzaI3OT9d+5aUGWAc4rl431fbh+Dh+UplH9V3+JYX/2BbTW1pAMGDzOrfLzEuMUqcsrSHWKTvAoKXDyB/lYIYJxJJ8jOaMs3KLWQKI5S36nGPS27yOT9bH52efx1uMrUdrcgSRCOJZwgVKlGaQzaQY57ErJOxa7A2fFEZzC9zo4WtPfY8VjpjsHaH5Wd7EdDnVd13tJqQil/Zb/W2i+Et2RvZcESHzoHQ4qjCRSexrgbdqGYOdelAYmsqGB93QLIxbMW3r8py57GDXprViwoLigyh/TZtS/tv6uDxvtgs7e2Sfv+8Xljut+LHRzJ5vIjdE1p9z1W3PJ8ooXU0Oq/t/EGZ/83b5hcCYLeYAKwXTr3e1BJa24/T39+3AWpe4mQl/u15OHOk83WUcTZx0weXKhv7ZsgT5hAvexjl1AbvUTs99ecvvtmfd2zCGKGquoUR0coqhdeOGS8RfMf1BbtOjdvjTowzqnfwPsCLdSAM6XlqabGhfXtLVoSS+LZgI4s6Zj+LVfQTh7JppNLnjBvNTIIOfii8xjJoqa/D4vE6287N1J+3X9OiwyIJFHuTf/HxkoGlwjhw3tG3Df0w/gyTW/QS7lwydljpyJq875DD4z5UpMKj0JpK7E4EolhImSkqrzEUm0Fz+YwT4ZiqpyPAMclYPDISoS6g8QGjoOWA34+oM344WdL8FNuAxwyt0hmDfqXNxx2U0o3d+G3a+/g46d+5HWEwgcCYWePHMmSkYMg2aT10AADv3hyCS1jz3pEVm3c3D/UMt4b8t/d0SBTk6xIjLB4Tynr1uQvFAZP6AEWaJT2VL3RG9ux/6l98B76llorR1wrQQcw0CL5yN15hTULv4yMHMaWlMayH7lJE9dBAjyPFrl0IvUK7tqkHJXK9W6Qx5TOZLdKSDxFt7lXlG0u7tjxZ7IvrZBQgySOyZxHFIG41gi/8TyFOyNNGFoaezauQ+vvboWzU1tsHWbBT9oy/D8ENNnnYna44bCSgnVUkwVAdWR+HZEh6HIimsG+Pd3VuCh3z2MLQ3vSt0aEn9wfJS0Z7Dsz+/GjFFno9KsYAU36lQGRz5nSynpeBEEIE47eTbve/aneOT1R7CdC316/PoTXgJlzSn88IZ7MK3mdJT65ao2D017HwnLgus4HO3JKzYyYAoUOFOrBCeEKqDDS0YB4ERu4KgmlkudwgBHJf8SwAl9DO/IYcttS+E/+QxKGloRaGYe4GQqKi6d+4tfbCAv2xFeguPbd+kBMmw23Hbr/OzadxYHL77EAIfAc13SRPVffQnD/uxP0VxTBZ/2JWKpUP0kFdXjUdFdEEINm0jBMkoE70xR66y01uuxKPjQjTKb7JHdq7b1eOyQ7SuoBsqol2xRoYgLU4e2YQrSpB3gg7UbsO21t1FKeXoa0BZ2oGJYBY47dTIqR9QAnisMg6J2dl2z8sfU+8kHVYq/86GOddMPPT4n2rx4PTm4//rTPmlWpBdXsD35X7ztRk4y5TgyTYQ5KmysAS+sxq4VP8eB51ejgmwLK4XNhonacxcsmfzZTz2EhQu2xutCz8vWfSue+pyTzX7Gd53TLN0fYmpO2nFb3dKSshfSJaU/uvwTn3ha08ggij+dzNIw1LKPPz537be/vaRk18751STtbpgMcLb7egxwBjJcmKL2xS8tTTW3LB7e3qYl3Q40wUV69lkYft2XEcycjmZbknspdEfAg3ntXPMmiuCoHBxSeMrnwfQPx0UF/lhgnygHug6HAE7rBtz/9IMMcJykhOeNbICrFnwWn5/6OZxUegKRN7ncshiwUUidFjeJ6nDRQG6OGIgCvFT7OMoTARxZ9oTnT95BHwesenx9+S14cdcrcEgJytMxxB+Kc8acg28u/Aa0A1m8/9YWNO9qhBlaQq3zspgx+2zU1lbDTtImIgni3G/qscV1cMSIPXwmdDFILAY6au/8UFjSkXCDjE0h7DEhT7eRbutA3W1LETz5LDKtbRyZIW55G3nTpp2K2huvRzjnbLQkBCRK/E6C/nkl+X4aEp2YEV2Mk+i+vQGc/hzrr6EjX0zRFZleJXlc0e9YvIOjoyRQkcTe3Qew5tV30NTYDlMnQQaKsHqcKHvWjKmoHV0FKy0J1VIJhihqSieG9xclsRwa8CxgxbrHsPyZh/BuYx08ciboJOkdoKQlg2WLfoA5Y2eizChlcMPRG6FHS16Akj/nhF0efCGWP/sgHnn9MdTltgtgCikHx0JFWwb33PADTKuZirKgLA9wWCVeJflKpIkoakJDoj6QwFAn3RymnUhxR0m4lr6SBHIpahpFlsXI4bnPa4yPER0e6m77AbyVzyDT0IzAMPIUtRjgDGQ3GZxrBODcNj+7du3i4MUXBeBoIbYmDVR/+WrUfPFP0VJdhRy9UiK5cC2mKOrZPcAZyNz+QwKcvrYv4tfQeI/2MJ4eyoanCKXl69i2/l1seGM9KxTS3uoEOVRWleHU007CyFHV8HyHoxhd17OBrFn5vavLWtzfe+W37oEARPX9i+8R7TkieiTeDYp8sWA+ixFx3EtyHFlFXkPKCaC/sAo7Hl6Bvc++gGotCcoN2WroqD33nCWTr/z0Q1h4UQxwepjqNHeXP/LEtY7j/IXruafo5IYgv5uX80pLM6tS6dQ9Vyy85IkY4HTfge7jv56z+pYb7yrfs3t+Defa6Vzm4b1Ax9gL4ghOv3eYYoAzoq1dS7hZNGkuMrPOQM31X0Yw62w0WeQxJnyj6uAovn0kmSmFmFSyHsv3RSCi783pHuC42NC6Hvc/vRxPrnlGAZwQRha4asGVDHAmEsDxxRAiyhzLRLMRFFU0pzYUuJpMhSkuFsiLKRllYiCJIIBsHeTl3W814hsMcFbBMR2Yno7KYAjOHXMOblz4dQT1HurWbUPjrkYqY8gexQ6/AzPmnIXa2iokEgRwpHZLZATyhqCSsyPSRN976o/xTKEVsZeVBRxoJ0xgWEsWm79zJ4Inn0FZSyuVYORNpo1kTaedihE33YBg3tloTnBaIRvvUtDxWP5EkQlRlaENOALn0ocC2I0wwQDnjdXr0NzYDkOnRH2y3V14gYszZ0zFSAY4pEwTARyVx8L3lLwwzpULTXhWgBXr/kMBnG3wUkI3gxsg05rCDxfdgzljZqDMoDo4NMylGCfPLsrZU1LrHks7E86IAM7PUJejnB6KTmkCcFrTuGfx3ZhaMwWlQQlMprxxSWyEIVVMkO8oyZqSLCzfPcq5KTgoonpbLO7OQEcMGVZ3ZOqbAByph1FQ4yHOeC0DnLvhrXwWmYYmUM7qgbTk4MQA58ObYwWA87YCOC6/260JAjhfRM3VV6GlZhiyNE4oChG4PHYEuhev9R/edzhyT5aAYgHgKEYAzUPWDhDJ9C0b6vDO2o2AR/uhzoCmsqoEp0w5CbWjhsENHJlv/fNDHrmvdSTurBgSQsYThywxNZhUS+sLO3vUMT2g/A9UOz6s517CtuX/hr3PPo/hSLBi3XZNx8hzzrnzpKuufAiXXFLX16KOR+JrHc33DMPQePjRX349m3Ovdj33RFLLoVzNwHO9spKS1XY6efenF17835pWxC8+mr/QH7htvQGc4y64cMmEmKLWvzcSAZx0M9XB6WCA06g5yMw6EzXXX9MrwIlkoskrTKCA1UiOKMChBSo4COCQi5eVdYsBjvLkClQpXsX7AnCEIkd0uM4Ax1UApxLnjlmAGxd+A36Dj7p3tqFhdxNXSaeExayfxfQ5Z6B2ZBUSNhlenQEOvSHhBUeb8rG8y0QAU2I3TI9iVmISNS0d2KQATjkp/ajthnJwtGmnYfhNN8BXAIekFD8KACei2oiCSzHAifqPjBjKpUlg754DeGMVAZwOGAZRtCKA43QBOKIkRh9O1FcAh6IdvMn3BnCcAJm2QwEckpwWKiDlWHEU9yCAI4aZnVMRnMU/GADAiVgNxQBHojsRwKH1gemPIXmyOwMc+b1ESyn3r7Y9Aji/Q6a+icUW98cAp38byBE4uy8AhyhqpLBYADhRMnAMcEAAZ+M2vP3mRoREbSAVMD+HiqpSnDJl4kcL4HBuL0V0JQpYDHAo2hUBHLIdHM1ArePD/P2L2E4A57fPowYJjvpsp2PnzL990uVXPoxPf2JbDHC6n/gEcB567Je35LLO1Y7rjmU9WVKX81yvNJN5LZFIfv/TV1z8q5ji133/EcB59Vs3LS3bu2tB1whODHAGsNnEAKe7CE4McAYwlHq5pJAYHgOc3ns2Bji9RXBigDO48/LovFsMcHp7L4eO4MQAR/Ufq7YNHsAZNX/BbRM/c8XDuPzy7THA6RHg6A+t+OV3co5LAGc0uZ7zAKek5LWEnYgBTi/T233iidmv3njzXTHAGaS9KQY4McAZpKEUA5xB6MgY4MQAZxCG0R/1LWKAEwOcQRnAgwxwaucvuG1SDHB6fTU0dx9+9Fe3Z3PO1a7rjibrSgCO45eVlL5m24nvxRGcnrswBjiDMvMLN4kBTgxwBnlIdXO7OILT1z6OAU4McPo6Vo7V82KAEwOcQRnbgwxwRi2Y952JV37qX+MITs9vh+buQyt+eWfWca/2XHdkAeC4fmlJyZp0Or30ioUXxBS1HrowfOKp2S/f+PU4gjMoCwBx0ZWKWpyDUywyEFPUBmt8yX1igNPX/owBTgxw+jpWjtXzYoATA5xBGduDDHBq5837zqQrr3oYV3x8R0xR6/4NMcB55PElWdf7oue6tV0BTjKRvOtTn7zol3EOTvf95/7613NW39i9ilqcgzOAVSEGOHEEZwDDpp+XxACnrx0WA5wY4PR1rByr58UAJwY4gzK2Y4AzKN3Yn5swwHn0V0tyjnO167gjOgGcTOaNZNJe+qlPfvzxGCD2AHB+tXLuq9/8xtKybmSiY4DTn5Gozo0BTgxwBjBs+nlJDHD62mExwIkBTl/HyrF6XgxwYoAzKGN7kAHOiPnzvz35qisf1hYu3DEo7TsGb6IoaktzrvvFTgDHdYPS0swbiXTyu59eeDFFcArVV4/BfhjoVwp/9Zu5L39z8dKyPTsPqoMTA5wB9GoMcGKAM4Bh089LYoDT1w6LAU4McPo6Vo7V82KAEwOcQRnbgw5w5n578hWffVi7MgY4Pb2fHgGORwCn9A3LNpd8Jo7gdNt91Hfe40/NffXWG5d0B3Ck0OdFD2qLPvvuoMyPI3STo6roSfjkm5knbv3S0pK4Dk5Roc84B2dwx34McPranzHAOToAjlVRcel506Zt0O68U3R5488frAdigBMDnEEZbDHAGZRu7M9NIoCTdZyrPdcbXkRRC0pLSt5MJpLf/dQnL4opat106qEAzpgLL1h6/PkXL48BTj9GZPjqzvTKaxYuTTe1fD0u9EkFS6kYYAxw+jGE+nBqDHD60El8Sgxwjg6Akx4y5JJ5U6ZsjAFOX0fu4J0XA5wY4AzKaIoBzqB0Y39u0jvAKX0zmUjEAKeHDo0BTn9GWh/PjQFOTFHr41A5jNNigNPXzosBTgxw+jpWjtXzYoATA5xBGdsxwBmUbuzvTR545PG7nG4jODHA6a0vY4DT35HWh/NjgBMDnD4Mk8M8JQY4fe3AGODEAKevY+VYPS8GODHAGZSxHQOcQenG/t6EAI7bVWSAcnBKYoATA5z+jqbDPD8GODHAOcwh1IfLY4DTh07iU2KAEwOcvo6VY/W8GODEAGdQxnYMcAalG/t7kwdX/HJpNzLRMcA5REfGEZz+jrQ+nB8DnBjg9GGYHOYpMcDpawfGACcGOH0dK8fqeTHAiQHOoIztQQY4Uujzioe1P/mT7YPSvmP0JjHAGdiLjQHOwPqt16tigBMDnCMwrLrcMgY4fe3jGODEAKevY+VYPS8GODHAGZSxHQOcQenG/t7kgX//r6WO413teZ0KfcYRnDiC09+hdPjnf3QADqlzU22pEFqoQwsLP4dagEAz8jLRRkjnafBDH/utRnxj+S14cdcqOKYL09MxJKjEOWPm48aF34DX4GPbO9vQsLsZBixA09ARtGP6nDMxcmQV7ISOAD5C+k/jpwMatUG1RVrEzxucz//P3nuAy1WdV8PrlJm5TUL9qiFI7BhwMF1USxTT3MAFMCX5AiQucZwABuKGbVoSlyT//8Qhzv8kLggZcEmM7S82HRvb2AYMSKAu1GhqqNyie2dO+7/1vnvPOXM19965d0YfsjnjR5a4d8qeffbZ+13vWu96G3kf22NLx8RH2narkdePdaT7K8DJftdG+o7ZNVNvjhp5/WjzpitB1ymhDudN/zvhmkEs18mBCy8uYevmHXjmyeXYvWsPPLeoz0xCRHEZx51wNGbPm45iu4dI1resQHg89Ln2nFjlcPxn4iEoRPjO8v/G7Q/dged3b0DYFiFyI6CSoLO/Hf94+Rfx1oNOxESvC4gBl/eLWTxuEsjyjR0gdPVvJ05w+yOLcPdT38P68gsIS+q2XCwXMKm/E1+8+h9wVPeRmBB3wU98gPckx5jkAGe0VfL7/vv9A+AMvcd599Q+nBH37FbsB/WutHUtd81ZovsDzxOO2I09OLGPNSs34Lmlq5BEHuB4iKIyJk2bgMOPfBNmz52BMC7LPWv3/2bXlCZmOBSzg5np23vOmv2kMbx+nwCcSxc7739nzuCMcBkE4AThFWEQzK61ic5rcEZavTmDM4Z7u9Gnvm4Ajmx2JkCUTdgeYDHqARz+NkxivFrYhWsMwAn8AF7oYGo0Gacd/FZce951CHdFWL9sE3a93AsfRXnbwaQfJ5xyDGbNnYZCG8NSDSQTh8eABsn8qUSKCi9aAHDkeJNAUU8ug1oyDYPtIchfMuCNHX53PYI8GYp5j0YXT8PP2x8BDucoBRBEDpwLDWNoF66gT89rnU9XIAGfZ9eOY4ChncdmgxoLcEysIACndu5kBSUuvKSIrZt34uknlwnA8QXgOIjjCFEyiONPOBaz53ajQIDjRoidSNa5a9a+ACUbkyBBpRDge8u/LwBn7e71CNv5mhhOBejo78A/Xv6FHOA0vN7zJzYzA/sHwNG9QdNQ3AfSZJDsCHL/KMTR3cDsufaX1b3dzkSze8PQ96kFEk7ChAUBjg8nLmCtAThx5EtChIBmsgCcP8KcudMRxBVNuLUgnyVzkJi9JXFkf2SSI5Zkh+6ZfHBP5R9N2Oi82mPYiUeGi+NaT/sI4OB979jkMBuTP+rOQA5wxrcwcoAzvnkb8VWvJ4CjoEIPJruzMugTgAPPBLbMcrMPToIwTgTg1DA4gYOp8QE49Q9OwbXvvg6VXcCGZS9i98t9KCQF2cHLUR+OX3AUug+cCr9NA9REgmkCEGVw4IQpwKkG2s1cYDJQHpDwe7hwY41gGaQqaWT6+5hjO3YjBAx8XQbMQIEHTMIDidl0e9i0ag/f3wCOghsCBX3ESNwYkatMBw9hP3Ll78hVUKqHs4LTiIe2zKn+nMA54XtwrlvwqMYcds2YayYMjgAchiwW4DyXApzERZJEwuDMP+FYzJk7G4X2AmK3gshlQBOZ9e/BjTy4fD4ShG6AsFDG95bfowCnZx0CATiAWwa6+jrwJQKcg3MGpwWXN3+LUWbgtQc4Zp82hATvg6gewKnuCwbsWFVANXGkgTyD/1Y99uac00wF9283LmQAzmokoQU4gwJw3nLkH2H23GmoJBXJ77Rih2ffOJ6ZmhRyETuuMLmh68gfYXSTGH4MeJwLgh/uuob15dz4se63aVKpBTOWA5wWTOLY3+L2b//o5nKZjT5rGZyurq4lxVLhpg+89x15o88605oDnLGvtVFf8foEOCnQqAU4DGK5WVNplgKca8ngvKwSNWFwBOCcjGvffT0quxysW/4Cel7qQzEuwXVjDEa9OGHhUZg+bwr8EoNInpQEHxpUC2viUNajAWfKJFggYC8bX8mf8TgY6XcqZ9I/HghPvFgP1chVZoKHB1kafj8G5AQ4FS8N6IuRAzd2EDl+hqFoxfHHUex/AIfXwY3JySjAid0YoQA+ZfmKEa+VHtKcV4IbmTsCAo+v0AM5zUjyd/Y68e9sKMJ/17uG/Oyhv7Nzzp8TrPJyGVljFeBw3D62biGDYwFOSYApAU4cVjD/xOMw68CZIlFLCHCcMhI3lHdwEw9eVJBsL9d/6FYQ+mX81/LvY9FDd2CNAByzNgZdBThXfAGn5ABn1P00f0LzM/BaAxwrYZZ0hgE3AnJcA1QkAWTYG9lXDZNbTepzz03ZcbmHs3SFnAiN7eu1s5kyvOnObOWr+hkEOCCDs2ojnluyWiRqTIdEUQWTp3UJwKGyICDAkUTNaGfLyOeO7mBkb5RB8mIm2lwEriN/oupRG6MY8Vvz85QpZ/KIySI9m3Q/rZ58LWCW5Fzl1inSXjLYTPhxBPwsT847TRrp/l9xPMyuRPAffQwbb78TWx/+BbpRQuS42MjficnApYtzBmfke/z2u35wczkIrgyDsEailgOckectBzjNnx17vUMOcLIMzlgAzgJc++5rDcBRBocAx3FilOMeHL/gaMyYpwyOUPTk6wk+qlm+SACO0veGSbDsTrYwJvuzbHpL/q2yOwlsJRvGoFQPGmbL+HdkDooU4PDTVKIWGvDDA5qMhYAvHkFVicHvK8BhIOBI1lACD5m3CJFHFkcZLR7GUlMic6HBjAUzCnCMsLAqVVEwkr0mik6Mzm3o38P8zkpi9M30PZU5kqowI28k++JhiwE4PTsHRKJGRiaWGpwA8084GrPmTUOhw0HsDiImwBFAzWCsAD8qwot8WX8xGRw/wPeXUaK2GGt3r0PQxjlx4FGi1teBL17xBZx88ImY4Oc1OPtgG87fMjMDrzXASRlcpRS4J3C/3IvFMbe3Dcz5HLMJqARYABETKcqqVxNZQ/buGtpi6O+yK0NqNxV01e4TqjiQvFnsA7GPtas2YZkBONxHsgCHDA4laiooGLI/Vfel9GwZaXwq39NkSHruuAJchOk2kmwyN0VJsBFsKCizz+FH+oZOqn63HOD8zu4JOcAZ36XLAc745m3EV+UApxmAcz3KuxOsW/aCkaiV4FYBzjEiUfMMwHHMIVdlcBCmDI7N9gtg0XqdNDi2B81IvyPA4YFq6iaQoCDkkMoDrMRKGRwNzHmQhCK7INvjiESNP2SGSyqEbE1KKw6a/Y7BMXpwA3AISpXJ0EDGHtS8DLZo3rI18jOPz7OyDDI+oQAAIABJREFUP4Eg5MwUvGZAp0ElRpZIIDr0GpoLISBVmb20lDmth0ozm8YYQDKQBWzd8qrU4CjAKcnnq8lAgONOPBKz5k1FsYPYmgCnIjI6GasAnJIJvBjABQi9EPcsuwe3P0iAsx5Bu35HtwJ09rbji1f+Qw5w9sH+m7/l3jPwWgMcbsEqp5KMhalXtIF8Ol7ZGs1+aoGNBugawPP+0YTCSADH7AnmvXT/z4KLKmYy5jT1AI4maSQRknhwIjI4G/DckjXK4DiGwZmqNTizDzQAh7WEZu8Z9dwZZnxaa2P2zapKgHuZciM6A1RFGAZH5HoGMBoGh88hgyMfYcFbK86dnMF5TbaXHOCMb9pzgDO+ecsBjhSAMgi1NTjNS9ROO3gBPn7e9RjcHWPdsk3Y/QprcIpwncQwOMege+40+O0ZBkfGYGpymE2XjHqWwRldDpBezKzMwRa/k7ZJwMQhD2gFOIaB4OGT0TgriFHjAwbGcpgLwFGwlNoVt4LF2d8kajYc0UNVWRwbyGgm1DdfmwwY54RzKvMnoMcWHJsjvMa0wkpPhkjUbCBR5X5sxJACWAE38jwJi6o1W1oxpjnbtAangC2bdyjAEZMBBTgxJWpxBfNPOAqz5k1HQQAOwQ0lKVwUlEoW4EZkfCgnsQAnwn8vvweLHlyM1T10UWNdUqImA310Uft7nHLw8bmL2j7Yg/O3rJ2B1xrgSMrCRtpVwKL3q90NxcrF/MfQcnNr3JIG69ZjzO4JtXv3kG+fka/VRvl67+uHVv0WLcrSNJaAKSfysXblxqqLWipRUxe1WRbgUH5b3Zey+3zj4zPHhiZDjFyPcyc7VVpMKMxNwTA4yt6kEjUFgcqmy0nWCnAjk5RL1F6LvSUHOOOb9RzgjG/ecoDTYoAzLZ6E0w9agGvOv1YBzvJN2PVKLwqJT5dolFmDs+BYdB84TSVqPJRMwbiVqKlG2xR9ZxmcmrJPc9CMdAgZiZpJlRkdNgN0ZWTSIk/jbcBqELrbyAGkB5F1A5ICeqEL1JCAf6r2n02tvf0L4PAbaoGr+f7GeMJmX1VLrl9YEovGTMAXzTalF/Ib40BnU7iqu9frXKcGp+41VBBazaJWAY5cFQNGrNrf2ESL3l1ZGHFR++1zAnBoEy0AJzYA58SjMevAbhTbXQNwAsMQMZusTksMhmiPQAYn8AzAeehbWE2b6A4K5umilqDU147/58/+DgsOygFOU7dB/uKGZuC1Bji6D2g6rKoWrprTpPuoJB4yboTCjNfU3inrY+XDeyWn6u0JI0jUhFuvGhZY+Zcdo5qPCFDIuKglxkWNNtGTp9Jk4BABOBW6qHmjAJyGxqdoRE4qSaJpCwYrodPcj46bCSICHZXvqUTNKgYswNGK1VYk1XKA09DNtg+etOjuH940WKn8eV6DM7bJzQHO2OaroWfnErWxSdTYB2daxD44C3Dt+R/H4O4Izy/fhJ2v9MCHL/Ut5bhf+uAQ4BTEZEABzt7ubaamopqyskAgm+nTY9MIy8w1Hfozc8hYg7YklZxRYsVCTz2INRg3arTUUtropEVL7TLkVaMFG+Q3tJBGfNL+CHAsmFPnn2zW0QYuNjvJr0YZH2UUKjHUwEUfhnUxxbPpdRrpGg7/O31fe70pe+Nn6PxZa3ECHBcFbHtlJ54iwNm5B55X1FosAThlzBeAY0wGnAAJCHAEuipwYjGy1Fux7ihA6Ib4/vIfYNGDd2J1z3qEHSESN4ITJGjrbcc//9nfY0HeB6f5WyF/h1FnYH8AOGQYVN6ryQbhU03SKFsMbxFQanKsfGsao5v9ocZhMbuf273cJDtq9vqhv7MSVU181YMBCnDI4GzAsqWrEFf74FQwZQoZnEMw+8DpCAlwxEVt6FgsXGn03LGMixotaOG+MuMKEFMnOWG9JKVi5tbIoZVA555mPzsHOKPeJPvxE3IGZ3wXJwc445u3EV+VA5wxApzAxfRoMs6cdzo+/t5rMLgrwNrlGwXgCIPjJhgkwDllPmbOnW4ATto3wR5M1r1NZQf2Eg2VqNlDb3QHLtV8a00NDxkG5HyIxIpSI5P9E3mAq4e1MAGGlVAnsUiCWuEfqjbKrdAL7F8AR451AXOhHLgstuehrC50qbRC+gTJLOpcieuaABzL0qQHcppdbfYaso6K42P0QTMB/Xy9Cgp+5NrRRW3zTjz15HPozTA4ttEnAc5MATh0SgsorMuEDwRO6paXIBQL6ciJcM+yH+COB7+FNT0bUGkPEXshnCBGRy/74LDR50mY6E3IG33ug304f8t0Bl57gKNmLanFvgnerdmHkaRm60y0N5bepWI/L89h0B7DjdWpa6jgbG9nRT4j68SY3UvIdlCCbPektGYlu3Zk3448rF21XiRqBDisD4yiAJOnTsRbjjxU+uCEUVnUBo27Ow4FYDpOrRtMHePUet+qA4wZgvkcGbFxW9OpVPUAH2kNjtYhtkSmlkvUXpNtZTiAM2FC5zOl9rabLjzv3B/lfYT2vjQ5wNkHyzUHOGMHODOiKTjzwNPw8fddh8GdFaxdvgE7N++SjuyMSwejPTjhrQQ401AssebBsu6pk44FOPbYaIylsUhobwbHFqirJbS6omn/BgIcPRjpwmXdaxisFyIPlF1J5l96wBDghNoAVApj/eqh3dzS2/8AjvQhckJTW0PJFr8va1LUYIHNMWkLK/VIIv3wxAJVs7haN6Nznrqp6Rw1kvmsCUmqjI2CVJVwqDU15804vcknaZCkOVIPWzfvwDNPmEafXsHYRNNkQBmcmSJR4zUMxSZVHKEka2pkJLI+uCYIcEL8YNkPsfjBO43JAL9/iCSI0NnXgS9f/iWccvDJOcBp7kbIX93ADOwPACdNQNkeN2mvG95/IjvL9HLRfJLeV/I/wworc276V9XdH8bC4Ji+ZsKMWKbIJmRUHCefH3tYs2o9li1ZKSYDiUOAE2Ly1APwliMOUYATV8R5rflzR6XW1ha7arSiKbVMc2uV6tnm1nYf071V7aU18ZSaNDSwVEZ+Sg5wmp7C8bxBDnDGM2tgKYMT/vD+BU9+6tqbJ255+dRu6VHnoscr4oXYxUFnn3XLG84893bn8oufH98n/N95VStS4i0baQ5w6gAck2kK4gQ7irtw/aJP41evPIGyV4EXOJhWmYy3Hfg2XHfBdajsDrH6ubXY/vKrKDgFeL6HMsqYf9Ix6J4zHcWi6WVimqDZC5fVZYtiWYpHs8GxDKJOwJyVN2XqPcQYwDaCTOCF6mQTeQ5ij9+RPVBCREmCShyj0++CN5CgGHsoeAWETowgKQNuIIwPGQTb/LT5xbb/ARyRSkQhio4PN/LhQSVeESVe1Oa1udgT9omay5VeDeyboL0TCA6VxjD6eu0EYbK2Y72GQwBR1UnNui8ZgYwJkkSqRuc7+Ni2hQzOs9i5ow++V4TneAijCsJoECeefCxmHjhdATYitZgWAMUaIsNWyX+rFC1IAvxkxb24/SeLsJY1OOyD40UKAHd5+Oc/V4AzwZ0gS5UAy2as3YQ9nYztq3QvJ/5LcPsji3D3U9/D+vILCEsq6SuWC5jU34kvXv0POKr7SEyIuyQxIBJOfvekIlIVKZYWtkztZlWipyyUgZT6L7lFtFFvek8pyC9EBHfaC0otfLUflPwriTF7T4j1n/0Cwnt/is4du6VV1faO9mDbQQe/2DFlyjsXHnnkKufGG1vXpbH5G+l18Q6vNcCRNcOaEdeFx30wiIAoRrFQlL9VumrqSIT1BkLpO+bIPch7QwJ93nI1VYzZvXvvJJVeXFN3uVcdnxbgpzWRtgbH/iRrQOJjzap1WPrMckSBJkm4h02aOhGHv+VNmD13BsIkUEZoFImay70iSRBL7Y8DV5CJK1JYGZGcFTQwoeQtgY8CIjaZjunoyOd7cD0fAZ9vmn4OXcQibZP73YC0VtXh5ADnNdkvhmv0mTM4o+DxHOC0fr3mAGdkBmd7YRfY6PNXL/3GNPp0MTmejNMPPg1Xn38NKv0BVq9cjZ1bd6HolVCpVDAQDWDB6adgVnc3fI/yJ618MK3hqtu3OSqr8qPhkK+FOdmrPxT6qI+a5BSNzTEDPgehEDTSr14y+fLbpChK6IlRG9pCH3GksjWyN54fI6ITl8iXVLLV/GM/BDg8sKMIJa8EBB48p4g4IsgL4bQDZb8ihbjCfAmLow54DJw9KaJl0Ew5n7ItQMGo9evPVr1rWAW7NSF7Nquq9rJ6BSyDozUBDAg279iOJU8vx84dvXBdHwxGwpCZ2QjHHX8UZs2agWKJ6y8yiv1EoI4466lfkYIehOhP+nH/igfw7Qe/i+d3bEC5QKAboeh6KPYU8GX2wTnoRHS5aR8c278pBzjN3yH5O6QzsD8AHNFvyXbKoN1FwaXUCxgsD8IreIg9+hKyUF9v3pDF87ZeR5wplU0h2NF9NPP96qSyavcCvTezO6/9t5W6saGz9Va0iTHrEspXrlmzDsueW4Uk0mSGMjiT8JY3H4o5s7sR2kafe0nnaiGPeo+mCTgmV1RIV/VxM2Y5rPELJVHkScJC65DUGY1mJrZXW2rcUE1QKHSSKRBjGwN0mr4ncoDT9BSO5w2+edcPbqkE4RVhEKSNPoNKPGFC1zOljlyiNtyc5gzOeFbbKK/JAU4twHFiur0kcOnRnwDb/Z34+O2fxGMv/QZBIRAqvSPpwBunvBELDzsV4UCAndt2YLCvrBt5zKLtCAcePBddXZ3yPgIVqm47pki96hVjA9r6UMKqsuvBjJrfqT5BzhV+IrPiMRkJ1tbIYcQgNzR22W3yPU479GS8cfJBcCI2ZuOhFaDgx+LEVS1Gt01Im1p7+yHAMR2sfbeAJGDRvQYhvHaDxQp2oQc/ffIR9JV3G+MFziqDHAcFoz0PnRCRNN9UWYhkLIfxALJ52aHls3td30zdj/bPMFfeMHSW6WPw1Fcu4+UXtmJgIIDn0sHPEW19ElZw4B/OQdfEiXA9rQMgKEthkoQWEmkwjmPvpopfxrLNK/HUmqewfXAHQl+livyubbsJcL6EUw46CV1uZ7UGJwc4Td0U+YuHmYH9BeAkcSIGh77rif2/pImiAIzfN25/Ac9ueA47B3YJ2KELYWQc08xWLKkJGs+EsVSp1Hzb4fb14fgb5XuyDI4niQrLZvITuMcrweJi29ZXsfmV7XCdIhzHRxBW0NZRxOyZ3ThgYqdK1EySY7SzpSrDlb45Ct5SgGN8VoSFIWvloRj4OPrNR+DgmfPQzs+PXPiOT4F0FZTJOWVsoXViDAiUZFJuMvC7vDnUBThhEE2c0PVMsVC6+cL35TU49a5vDnD2warPAU49gCNsOkIkAnCuu/1TeOzlxwXgSFYucVB0imhjk5FyAi9iYaeDKEzg+h68ko+KZMhiMR3ghp0CHKvfNtrpzIZebSptrrO6y5g+kfbver8zdqamrlXkPW7ss57TdN+WHJ4Eug7lVUkRB4QTcd17P4Yz3rwABRQRJa4ExyU20Il5UDKYZ12HZtaae+x/AEeZGcomPGFwEs6L50hg/8rgVjyy6uf49iN3Y8fgNnEYU2tozokrVqjUbrFuhRIvJVeM/n6k6zTq70xdj3wWAwlmQi3GUTmJlTMSvHpuCWGZdbsuXGaYjWlAUNmDQruP2HPl8kmTUppJGMMC6wsl0hD1VINXdNAX9qMv6EPkx0gKlIuxQNpB2y4f/3zFP+KtB52sAMdkpnOJWnN3Rf7q+jOwPwAc2/GGIEUSB2RGqXh0gbIT4mdLHsV3Hv4e1u/chEopFMY3dCPZQ+Q1Ao4SlY0mtfCmZl8fMgXD/840ATaONGRwqgy77BfcH7hvJwIm4hAIKzzHaB/PfYAyMzL0gMdGxUzMGBwx2rlTzbEQ3HCPSbg36Itt7x03KqCANjhlB94e4M/f96c465iFmFaYBJ+gB5pwqyZsquBG30f7r6m8dX+3iXbe/86N+b07/AwMB3BEolZoywHOCImdvAanxXdWDnBqAY6WmqulMmtVthcU4Pzq5cdFokbUIPpjZut8X7NTLEAnfIgSVMIILutu6C0gh5E66Cj1rhePB5Ns6Mamk79r1vpfHUyNlMBYhSb8ANPd02FAzzEwGE7aMXGwC59//ydw9uGnw08KUsMQxyHaPIKxyDgBmQ7cTa+5/Q/giItaEsDxyOC40kcm8hIMYgBrtj2Pj/7L36C3rReD/h6EbqBAUS8qXKIdXn83EHMGLSo2ZhLNzJXJANvQwSyiaopU5SmmJIQg1mEvG0rr2OCTtTkMXgiqWVNDeM6FbJgaccvTkMSCVgk34gRuqNJGZqBRdEV2w4ah/BnBXPvuIv7p8i+Ji9oEt0tIJAZuZKz4yCVqzVz0/LVDZ2B/ADh630ixlgT1dCFL/AQV9oxyQjzw5ENY9OC38ELfyxgoVTDgDSCi66CnIMAh/R8adpeJBkk+NPOo6r2qZ4iVqVW1YCJDTqT2x3cKcLmnBUAcxnAKPjteAQlRTwzHY/+AxkekjmuGRzLzIi28ZE/04cUlFPiHQKcX+PPz/xTvPPZtmF2ajmLkoZQUjHFNOgfK1CiUpES62r6gmWnKvnafSNTet9h5//tzgDPCNRKAUwmvDMNgFg9M13URh0GUA5yRF3bO4LTqxs+8Tw5w6tXgaLBoJWrXLbIMTmjixQSJ7yEKA4qv1UJYYJEWp7qFggTPWhNjQM4QgCMuOHpqaPat8bOm/iogE0TayWjHWTgv+X6JyTmOEGAhbOzAdybggMokfO491+Gcw85AEe2AW0KSBPDZLyVkoTeLvjMSqabW3v4IcChD5Nx4SEKf5TgInQAVr4y1O9bhr/7tarzqvopKoR+xz0J8XqsCEHvwpT9rgsSLEEsde4IkbB6kZuz2tF7LUnImpJF1IsyTA8/zEQ6SgSoKk8NQgwCVPXAcMZWwDUjV2pp24DrSbIdx4l/KaBwkEU0THPilIgKKFSM6ryUC3ku7XPzTlbSJPhET3M4c4DR1L+QvHm0G9geAI3sfb2kWzFtapQD0JX1yW/7s2V/g9kcWY9W21Si3Byj7ZbWdF1MSF26UCMhxHbL5xhmx6XLG1GpawY1WdlbPELLJHCyBFeWnbhEuKFFzxSTA9ahHpWQ5RBLTKXO0K2ESJDWgwSTRqucXP4cGAR6SgRjt6EDbgI+/eNf/wjuOOhNz27rRHhfQ4XagHPAz00kwrVQF2ISZ/JCV+DUwulEiRrpdys4oLpLqUinG3cY0hrusJo3oNFpxPMyuRPAffQwbb78TWx/+BbpRElOWjfzdwoU3HHZRDnBGuy6Lvv2jW8qVypVBJQc4o81V7a2Vu6iNZb4aem4OcGoBDiNd9i3wPdU4b/N34Jqv/62pwQnBbAQ3TQIZggm67Ij2WLvCyc9jj6dcpraGh0vVBUsL96WDswU4lLA1jXC03F1C2NiFF/syJOrD6ZIFKPvEAB1lD9P9Ofjs+dfj3EPPQDHpQJgwyK+g5EQo8DWSvMxIChpaTcM9af8DONbmmRlIDyVhQypJgF70YuWrq/DXX70WOws7UPH6EXl0CeP1LUitjU9nIurQCXDouCa69KajFzN5VoOurJC8rQRYyrLo3wwyCLAjOE4RrlswYJQBRADXF0E8Igli1PXN9kWSNWGNJ6yluFjL0iCK1AyDoQQxmR3PQ8kpoL3Hx5cuvxUnH3SCSNRyBqepmyF/8SgzsD8AHOaCWNfG/Z2JrEoYoNhRFPamghD/88S9+Nr938Cm/hcRdIaoFEPErroJMjNGgFOIXXE3rAg7msEi414B2foUNQ+wRgOSxHLEQkRlpw7ltJSqMfHBLYrghjK1QKRqwjK56jLY+IPSNH0vJtMUHhhZLc+3ECi5E+HvTvC/zvwA3nvsO/EHXfNozAmUXRRLHeLAJuYDZuRMotDlkJb83Jd4lioj3viohn1mzuC0YBLH/hY5wBn7nPEVOYMzvnkb8VU5wBmmBofWnwnwKk0GvvkJPPbS46hIDY5xdCY5TxtRHh6mw7WUmLsOKtQomwZoKvMhy2N9q/RQovWtFonaYktZ4k1cYa2Z4Hv4DoP2ogTHAetH5OAN5IBjg0hEbZiJmfjMuz6Os990OkpxOyKRO0XwpT8Cs122oWUrAvf9EeAQ9JHxYA8GMiC+GAwMuANYsWMNPnrb32BX224E/oD2gxHEV4QbF1EKWJtEW+QQIefKhBpNXLwU3Ng1IAc9dfYawqjjmcrGNCvpw3MpK/RTIErs7QRSS0WdCtkpeZ40ftWggsFEKLbJhg3i9yeuoWxSPkyBNwEOdfYM0tp6fPzTh76EU/7gJHR5qclAVqJGtjJ23arUJLeJbn41vF7fYX8AOJIosomLyMg3C47U3wSIcP8zD+ObD92B53dtQLkjQODTRYz7LHMQDtwQ8PjHFNdr897mrqiK3PSMYJ8y2aOrBTLcGxTgSPNiY3FA+Srv02KRdZYRAtkbYqnZUwanwUFljiYBN6YWR1hjSrcLzPhQrt2BUq+Pg9tn48JT3oN3n/AOTCtMRSEmONTxWnJZzkURFcSIPAU4aR+h5uZKJylncFowi2N+ixzgjHnKzD2dMzjjm7kRXvX6BDhpOs02KNNKCiVeVBvMGg0HfYUBfP7uW/H09qWI2cuDlsohi0ddFF0fYTlEWA4Qh5SI+aJtLrO/SnsJns+DQOtvFOCY44lZQbHqtZks08+j6aurAEdZpSLKcQW74h70Rb2oJHvEzlM10yVMj6bj8+ddj3MPeZsAHAmGWcMRV5DEKskS+VajB+CIY98/AY5LcMJsa1IE65XY/2fQK2PFq2vw4dv+CjtLuxBQeiLAwkPB6UCnOwGTMRFFtyj1N6FYUVCK0qpraCtwZDVWgY/I4ExDPbVfVSvWwYFQFClS7MvznI1a4zKKpQJcvyhyGYIbWdcW4EgPD60j0yZ7DMRcYXAIcti3Qu6AMEKB/FZ/AddfdC2Om3cMuvxOIQLZ30KMGcgCxQzuGKCYvkt5H5ym7+TX8xsQ4Cz7zGdOC55bflX82GPnH8z6FwdYV/Iw4yNXoPvKS9HTPQ30raRjWBIHss/q/dIKUxQmChTg84/IdT1H6toqbojASfDAMw/jG4/cIU1xy8UyokIE3/fRVehEl9chNSeetJ4ysMQ0BW7+uhqAI5y/YXjlTdm42JwzlHyVAwRl7vcFZU1MJs0vufB83Y8pXR3tIaeiObissQCNFGQviWKUk0H0xLvQE+/WjwiL6Io6xZjkA6e+H5eddQlmFKbDj4uIRPKs+6SwTLIvKWjTpsoKuFrGhucAZ7TLu09+nwOc8U1rzuCMb95GfNXrEeDoJmr9+G33ZAM2bAGlhHguQj/C/c8+hM0DW6UEQ8plGBTDkSB3567d2LJlG/b0DohUiJt/JSzj4DccjAMmdFHxo5m1jOA5rYOwZd+toORNds9w+15SwEBcwS9f+BWWbn4Wrw5sF8cv0WPHHqZFU3Hj+Z/COw49E6W4JMGpABwe6mx2KTKmlugqTNBhapEYqIvMoQ3dvQNYfcONiO97CAf09EktCGFgfxTDOfoIzLzuKkQLj0dPiQ3jKLdiXchYZRX1l798EpvURbEG64kCzooXYtmrK/Gh2z6KHQQ4HnvhaCO6icUDcNiMN+OMeaeizWuT1xP8KIPDWpdW3KDqlKbAUgMQKz0UBscsXM5D38AAXtj4Cgb2BMZFjfEBx1PBvIMPxIQJE7R/R7U+mayTZkyFYTQARzv8KGtDeRqzu1wM1OkzE1wIfRx/6HzMPmA22pySkkjSANAAHFNvNjyDs8k0+nTyRp+tWCK/5++hAOfzpwXPLX3tAI6wJBRgER9w/3HFWjn0YoROgvuefghfe+SbWNv3vNjKJ56DLn8CTvmDE3HM7CPQ7pSMStluCg0yJSOf1imDI1b1tgZHyvRlbxDw4LjYunU7XnllKxzKah0XQRioTfTsGZh0wARpaMw9K91faj/YjlakbWYPsgCHiSB5xMALPS/iiZeexNLNSxEXYjiRh864Q4xJLjr1Alx65iWY7k2HHxkZrUkEicDOJF7khJSGoUYN0ar1nQOcVs3kmN4nBzhjmq7qk3OAM755ywGOcY6qOlDVmRHry5/9ldDwlPRIN5k0s25bL/oo4sVXNmPlyrXYvnUHfLeoNqLBAE5ecDxmdc9AwedWrkGwHhS1ogCFEKNn0ka/9GnND//loSCZxtt++e/47yX3YNPuF0SLxD2fWfrpIQHOp/H2Q85CKS5oPxexFNYsmx3v6J/byDP2NwZHx0zWJWLNlcrCBaZUnBjLd6zAX9z2l9jVvguB1C8Bbuigu30azjn8bHzi9OtRckumBZ61bxZz2EYmY8Tn1MhQqpVZKlGzTf54oQhgt+zYiaeffBa7d/VLMbM8nAhRUsHxJx0tjWZLRYPKzafq97RBl13TIw1J2orK+qA+Xu2mrYLeAhxmjynjcepI1L6L9WULcNwc4DS9Qn7/32C/ADgmASaVb9IrinVqgUipCHDuffpB/OcjX8eq/tUotwVwkwImO5Px16d/FBcd+z60MV1T1TOnbZ6bv3r2JBrahFm8OQ0r42H12vV47rmVSEI1iwmjCiZN7TKNPmdKo88UvNj3TPeD1HORm6P28VFXUEIpTZD4KODJTU9i8W/uxI9X3C+1SEyIFMs+Ovd04KKFF+KSMy7BLH8mirHKevVhmnlShmv2EoKmemdwU/OVA5ympm+8L64LcIJKPHHihKfzPjjDz2oOcMa74kZ43euTwRl5IqtUvJjIqN7YPmwBJDdmApoXN2zFyuXPY/uWnWI1zKeWwz6csvB4zJozDV4bjx219k012OqaZo1DtaFjsw++oRQESWbNQxsqfoivPPpv+N7Se7Cx5wWWmWg/BCSYHk3Bjed9Bm8/5GyUYl97urh0zaKdpxXTtYSS2C8ZHIWV7PCtRfnyv8RDxUmwbMcKfPC2j6QAh4F94KD6Ez8sAAAgAElEQVS7NAVvf/M5+NQ5n0RbUtTrJ8wSwYe6lTXzsLlSZXD4oJ04/zYGA1V5hweC662bd+Kpx5ejZ2c/PLKHEpRFCJNBHH/i0Zg1b7r0w0noIGQGltq9Soq6gaovDWxok62BCZeYyRxTfsO6LlpKC8BJ7V7TGpwc4DSzJl6Pr93/AA4ZHMCNQjEWCVwFOP/xyNewon8FKgQ4cQlT46m4+m0fwyXHXSBJI7iR9ouR3mlZx7PxXlWTnpDtOcPemOOJMmj+3Il9rF25Ec8uWYUkop28J7U3BDiHH3Uo5h44A2FcrmbapB7PAA9liO09zh2ITC1/pGdL4iWICHjcWKyon1j7JO749Z34n7UPoNxVFha+UPbQMdCBC0+9EJeefglme3N0Poz1fPrtLcAhG6UStdaw4Pbr7IsanEsX433v2OQIes0f9WZgGAYnFpvo9rabLjwvb/RZb95ygLMP7qcc4Iw+qVnAw2dL3QL/5xbw4oZtWLV8nQE4BZE7l4M+nLLgOMycOx1ekUHqUIBj3XBMYUSrAI6xpdbxtSEoRvjKo1/Ff2UADktw6PSWA5xGAQ6DBgIcVAHOJ875W7RFJeFXpGGesCvN6/9Vm26ZOGWULMDR7CnBhAZLPkoCcJ5+Yjl279wDl/VfptFnGA0IgzPzQAIc6vTTxnyyfk2B8Ogr34Q9XL9ik50DnEbnLH/e+GfgdwngrNyzUhmcqIgpAnD+ChcfewFKkS8AJ47FlHiIpfP450aTHQpwqi6cVprGOk8CnKSQATjaBDgggzOlC4cfeQjmHDgDEWstTYyenk/p3mOTNTJ2CeWZDIml7YA6hRLgFPH4809g8a/vwk/WPpgDnGYu6+/Ra3OAM76LmQOc8c3biK/KAc7e05NlbGRrH9IwwAIcYXA2bhWAs23LTtnwWZcxSICzcD5mksEpjcLgSNzYOgZHWAXD4ASFCF/5+VeFwdmUYXBygCNhfmMMDi3GCBgJcIpTce6bzxYGpxSzx0RrAY6CZ63B4UOtxOVfRtxoAAY8+IkyOM88uQK7dyiDw3VLC9goHsD8E4/CrHkzhMFREKaP7Noeuq6H2yhsdjUHOPtgA87fcq8Z+N0COKukDw4BjjA4ZxiAwwZZBDiSFCBT0QoGR/cCW4w/1AHNkXYELtzYApyVyuB4vgCcyVM6BeDMtgCH+5fZX2THMUkU/aey0cLgWFmrZGC0Ts8yOI8/rwzOj9fkDE5+K+sMDNPoM+7q6lpSLBVu+sB73/HDnAHbe7UIwPnRTxY+8cm/vfmALS8v7AYdT130eEW8ELs46OyzbnnDmefe7lx+8fP781prXqjfwm+XA5yxT6bu8y4KHiVq27ByhTI4BDg8AMpBL05ZQIAzXQFOhsHRoFJLyFXiJL5nYx/E3mGBvJ/UGVmJWiHCv+YStWHmtlGAk2FwilPx9jefjU+e8wm0xSmDI/UxUvDbpETNOPiNCHDEIENrcLa9whqcFejZtSeVqNHXLR7MABz2c7ISlNqQqHGNhQ2qcganBTdq/hajzMDvFsAxDE5cxNRIJWpkcIqRJw13pfHzvmBw0hNEExemroXnkkrUNuDZpauAyJdGnGEUYJIAnDcJg0PDBIFLFuDI3ymDY/cyy+CoTT1rOFXiLAAHBWFw7iCDkwOc/L42MyAAJwivCINgNuUP7B0Yh0EOcBrY93KA0+LbKAc4e0/oiBIeAShabM0mbi9tVInatq27RJPMQ6AKcOZOh1/SANN0MjEflmbplfpvEcChVEEafRqJWiHCvzz6bzUStbwGx17vsQGcLINTD+DUdhUf300qoNcAYAlZRHJmM6vGzECywZ4CHErUDMDxWYPDgCUhwKllcISBMSzkaOzkXiO3gU+1BieTjc5rcMZ3ofNXjTgDv1sAJ8PgRFNqAE6VwRGZV3PJD52wvQGI1K2Yn2vizRMnszUrN+A5ApyYAMdXkwFK1I54E2bPm14FOMoG2doe+/5ioSmfyPodqe2z9YauStRYi2MBjkjUcoCT39U5wGlqDeQMTlPTV//FOcCpD3Bk2x8iTbM/E1+pKsDZilUr1mPbll2QINOJUa6wBme+1OA0BnBaIV8gi2DcaaSvSRtEovYoJWrfx6beF6smA7lETVDDGCRqjkrUSlNEovbJsz+B9pguatqbhpKNVgAcHZXpJCvgphbgaJbWABwQ4OxKAY64qJG/CxBFgzjuJErUjMkAXfwMXVNjMmAsu0fcVqR/h64txVo5wNkH23D+lpkZ+F0COKsGVmGwLYAXFzGFDI6RqJHBqQU4zVruG/BR1X9o8b8aN2qPNQtwEGcATuRLfR4BzgFSg0MGZzoCMjiiHjAAxyQw1K2xHsBR5zRiNVuDU0CmBicHOPk9nAOcptZADnCamr4c4IxkE11vdkaqV5DmiF4bXpYanPXYtpUuahbg9AvAmUWTgWoNjpX5mCZrNcXkrVEtKsCRNL6aDNganCXfz13U9rrAjQIclahZBuftf0yAk7qopRbgrcjQ1roIaadyRi7KAFqAQxmKZ1zUyOD07qREjc052bVca3COExe1aSh2sFlryuDI29neFnUAfL37IK0DygHOPtiC87ccMgO/SwBn5Z5VYjLgJbUAh86UaQ1Oa/YGgSKWcalxUTOei2J0phK11asMgxP5sjcE0SAmTZ2gDE5Gombv7SyTo4mMvWtwxKzE1OBELpsAK8D5Vs7g5PdwZgZGlqi13fSB956T1+DUWTE5wNkHt1HO4Ow9qUNtoutNez2AQ8kas2mDQT9OXnAcZs0hg0OTAXXa0kPEAhwNWk170RZcWWbZzbtHGYDz6L/hu0MADseRu6g1CHBo9RpbF7WpIMARm2jW4EizTFowEwS1QmaYAhy7VgSvGvvvlMFhDU5RanCeeVJd1BjEMPPKrk2swTnuxKNEijIcwGnUYMAGVRyDZohzBqcFN2v+FiPMwO8SwMnaRNNF7ZohNTjc+7UNQGuSWJSbKuli39N08TUMjhPTRc3HmlUbsExsog3Aics4YEon3nKEmgywBse2Lai+ZybpZgGO7dGmfXDopghEsbqoVRmc39yFe1fnJgP5Ta0zMBzAmdA1YUlbqXTTBTnAqbtUcoCzD+6gHOCMb1ItwHlpw5Yqg+N7rINgDU4/Tl44X/rgEODYGogswEmdsYzdQJPnn3XfElM2C3CKsfTBoU00JWrUTec1OPZ6NwpwpJd5jYtatgYncUNTX9U8wNEeMyZ+MWC4IYCza4/KI4XBCaoAp8rgDLGJHs+KzwHOeGYtf814ZuB3CeBkbaKnJpSoDTUZCOEY+eh45mLv15iWAyAzm/YrE5GztOUaCnA87l4I4jImT5ugAGfuDAQJ++CYzlvWBMc081S5W4bBEdVsLGfH6xngzD1t4Q2HXHTBt/Ce92zMXcCGX80jAZxiW+Hmi97z9h/k81c3sZ67qLVmk0zfhQDnxx8679aunt6rZ/UPOKVgELucCjpPPg7dH/sw4pOPx+6CD88B4jiSrsikqhnwxI725fCY4U5Mkz/XOi2NLWLPymaYXabzRsULsLJvBb7xwO247+mHUGnjZ8bwBoFLT7sIlx11CQ6Z8Edgh0Hux3R2cWJP3V5k09bgVMXG7DSfukk1O48W4Ly4UQGONvqkVS9tovvFJtoCHGsyoJ+pDE61eWOLXNTqA5y0D04OcIZe8bECHG30ee5htS5q+zvAKXSY+6FBOdpw98XrDeAUJk1619vuuWel42Qs6JrdNPLXNzQDOcAZaZpaAXCmI0hYgzME4Jh6OzmlcoCDrQ//At0oIXJcbHQ85ACnodt3RAYnBzjDz2HO4DS2vsb0rBzgjGm6qk+uBTi20WfRAJxenLLweKnB8U2jTynVlvPENkw0IKeFfXC0LD3L4OQAZ/ir21qA81pK1HooURP2sA6DYxp9Vl0GxrHcuW5fbwCnc9Kkdy3IAc44VkvzL/m9AzhQ+WgrHqmczEMiFmqZtgPsoSU1OIWMRM2VpKT0wakyOPUBjnqlmRYGBuBwl5RPyBmcHOA0uIBzBqfBiRrytBzgjG/eRnxVDnDGN6lkrHy3JI0+Vy43fXDcoQCHEjUPsXQOsACHn6duZ8Lk5AAH8X0P4YCePgkD6AfUH8Vwjj4CM6+7CtHC49FTcuCK1XEo+vLWPH53AI4GNanJgPTBocmAqcERgCMGF0MAzoFqMiCMZhMMDuMo1hmpdOX1UYOTA5zW3GXjeZffN4DjQh0OW/FIAQ6tp8Uj2igCeG+y0acHEOCs3IBlS1mD4xiAExiA8yYjUUsZnLR5aGpDnZWoxWITPYJE7dd34d7XgYtazuA0toJzgNPYPA19Vg5wxjdvOcDZBxI1Js6qjT4JcLZqo0+VqFkGxwAc04fEFnXmAIexeBu6ewew+oYbc4CTuUNtDY6ELRkXNdurggBDupUnRWzdrCYD9QDO/BOPwqwDp6EVErXXo4taDnD2wWHT4FvmAGf4iUoBzlDbacrFE7iUaMdqMsA+OElkGZwswKFNdMAmN+aDjOzNsEGiMxhGosYfax8cNvos4onnn8DrpQ9ODnAau4FzgNPYPOUAZ3zzNKZX5QzOmKar+uQU4BgGRxp95gCn/mymdUfSO4bEVQ5w6k5VKwBOFA+CAGdmDnBkjiNa25rgjcyrldzM3hNi/We/gPDen6Jzx25RGW7vaA+2HXTwiznAGd++2IpX5QBnpFm0YCQLcJR5EQ8AATge1hLgiIsa+/FQopYFONME4DhMoJg+OppQqc/gcL+ukaglQ1zUXic20TnAaezuzgFOY/OUA5zxzdOYXpUDnDFNVw3A8bwirIva9qYADk+ZZnslGAkTAUQE7YNTzGtwhr+6rZaoteIasrhXFSdVm2jpuacSNWX+hjA4TyxHzy6VqNGoI04C5ABHzU8KkcoZc4Azvj3utXrV7x/A4d7eimbOvCJDAU4KSoYDOKzBCaMAk6ax0Sdd1FKAo8DGmu9QRm0b+o7gopYDnNxFbYTNYaQ+OO2lttwmepi5yyVq++DEyQHO+CaV1SKe29ZCgDO+cWRfZQync4DT0FTuC4DT0AeP+CQG5kQ3YwU41iZaAE4ylMGJmq7BsYPOa3Cav8b5O4w8A7+fAKc1NTh25hJxQEttovnzkQFOGZOmTawCnCgORAI7FOBoIkXezfy/K4x7zuDkLmqN7ls5wGl0pmqflwOc8c3biK+qBTh7hthEfwTxySdgd8GDx+xwHEuWOGsT7SUO/Eg3W2ZKbZ1JVmrTyLBHtolehPueegiV9mhYm2gy88xEWe1wjU20acLYOptoLbgu0GRgAyVq67Ft6y4URKKGITU4DiJHx21yY3IQaaBoHKyrh0ojMzX8c6pHXujAc4qGwbF9cF4wfXA0B6iNPj+Ntx9yNkpxAZETInYT+EnBGG7Zg665MdW+mvNGiRrBRREzestY/VnW4DyYMRkA+tkX9ZgjMIsmAwtOMCYDEX3Kaw7f5kZWD+C4qDgJlu1YiQ/+24ewq203Ao+DcWv74JzNRp9tYAtXbfTZurnSmmF7JbMSEmstLqOBG5dMDc4yqcHxXTaZ5bUNhzA4LptjtADgKHtUBTjcD8SOXYub+cmxo1bx3B+cOMHtj9yBb//2e1hffgFBO+fRQbFcwKS+Tnzx6n/AUd1HoivugpeoyxTr1xBFYOcOfo5OBT/HvKd8jg2+1JeKn6MubzpX4vbG5ENM+3pthhi5vE42M83XO0jiGLMGQqy/4e8R3fsIOnf2IPacXKLW3E3VkldbgBM9t/Sq8LFfnn9wFMq1XVfyMOMjV6D7ykvR0z0NZa4T10UicivbEqA1TAnXn6wnabSr5SpuFCL2IgRugnuffhD/8ch/YmX/KpTbQrhxATV9cGIPjhsjSkK4LWNvUqsCO7bqectdin04+blxQSRqy5asRBKaGpy4UgU4c+ZON40+9SxP3dOy+1gW4HDPpsmAoqgQkfzbR8HU4NyNn4jJQEXsFAplDx0DHbjw1Atx6emXYLY3R84YybzVtGqw97neu3p+t2QJpfuEtO7R/Un3B90/2HzVibmHsPUFz2egAg+zgxj+o49h4+3fwtaHf45upwjuSBsdH7NPPe2zh33gfYvzPjgjX6Mc4IxvDecAZ3zz1iDA6bl6Vn+/UwrKpg/O8ej+WAbgcItIagEON0cGEr5EIK4BOOkOZYOKRoZt81tq9pTIwRW4AVb0rcI3HliE+55+EOU2bqwx/AHtg3PpURfj0AlvAhj7CsBRm0wNjKysx9HeOPKzKO2k2Mig6jxHN+AEXpIIwNlEF7UV67FtSw8KTkkA4GDQh1MWHIeZc6fCa08QugEiDlKCQQ9e7MKPWCiuG3vkRtUAbJzD0iZvxuWKzjmeUzAA5zb817P3YFOPBTgKMKYR4Jz/mToAx9iPVjXZ4x1R7esIbIicFODwyFeAs0ZMBh7EAb194FXiVdsL4BQ9uLx2ckCaALXJhKjOlYs4DuHI8tBxBU6C5wTgfBC72nYhoB84ez0F7IMzFee++Wx88uxPGYCj/ZbEYagFJ7O9hmaxZmQtsVm3GuALNKPJwCs78fSTy0SiZgFOkkSI4nKmBsc0mm0KhFl5HOAxMJB1m8i6jeSeY6BkgIjpeO7GMe4gwHnyv7Gu/CIq7RpgFMo+pvR14ktX/z2OJMBJusT5ia/n/7zARUGAvwZDBFESlIiTm/5DrHClrxU/WxMHBDgxx8BeWAJwIPcZH/yZBjbGAY5LkQBnMMSGG25FdO/D6BCA4+UApzW3e1PvkgU40S9/cf7BEfdHA3D+8grMuPIyA3BQB+DoWmzukToFyt3Nfm8CcIJagPPTr2FlXx2Ac9z7UYwIcBIBOLxfbc+Z8Y7L7g3C8JoxhXx/Jhw1PYBCzHXvA1EJa1ZtwoolK+AGPBhcDCLCAdMOwOFHHAICHO4RbNwpZ6K+Y9XnTbeyoQCHTaIhSbIQCjh9+Hji+Sex+NcEOA+i0hXARyL3uAKcCxoAOApIFahZiVzzKEe/A+W8vJbaQVn3CalWMvsHn8HvbQFOEbMrFuAsxtZHHkW34yFyfGyAhzmnnpEDnAYWMAFOEIRXBEEwW6xyXBdxGMRdXV1Lcona8BM4HMDp9YrYFLs46OyzbnnDmefe7lx+8fMNXIbX7CnN7r4tHXjK4BDg9DmloGIAzgno/thfVhkcuuEzeMoyONw0XANwGHCQyJFN0wRTYwn67JmkdLhp9DkE4FgGp1AFOB/AIRPeBCdyEHs2m2wBTlrMUAN6MoWU451IMjBeHMP3CHC2YOWKDdi+pQe+06YMTmUPTmKjzwMnw2uLBeCETiQBGbPvfqR/mG2zAIdBWDOPvQGOrwDn57fhv5Z+H5t6N1UZnCR2MD2ais+ff4MBOH6GwVGAk3V8a2ZcqeTB2hzz+rrwkhKm9w1irQE4E3t6hSXkGlKb6CMNg3MSeoouPGEhzGHcojuIMCuKArjsYlsDcFYowGnfhYABMwFOCMwoTsO5bz4nA3AUSLcO4FiOz8y4pkwV9sm6tXbRqYvaUxmAwyCHgC2OK5h/wtGYOW8aCp0G4DRhE83PVTDBdU+A4yF2IoR+gEi+f4GQX6uEhEGJ4MYRFj+yGN9+4r+xrvISygbg+BUPU3o78WUBOEcIwGGndcmSJx4KlQIKQgtVkLiBMp8G3PAzJPsa8/vz26asViyBCNct5yiSBMRQgCP7ANlcru+EDE6AjZ+9BdG9DwnAiQTgdOQmA83d8E2/mgf9qs98/rTyc0uvin75y/P/gMxJlcG5MgU4BNdVBsfQ4dVguZlhMABW4MCzrBbghCmD89OvZwBOEVPjqbj6bR/Dxce9zwAcMjg8M+19PP4xKVsJ+LIxx8JKEuCEDs9dX8ZbikM5V+K4XQDOyiXL4AdMrDnoR4KJ0ybhLUcchrnC4AwK5VMFOPZcrCbKhkrUFODEHjniUBIOngU4v7kb9662ACfL4BDgXIrZ3uwRGBybfMwCHP13Mw85D41KIntcRK4BhGb/SAGOiwpKQwDOTw3AcbHB8TFnIRmcC3MGZ5QLs+iuH9xSroRXBmEwKwtwJkyY8ExbsXTzBe8954eO0PX5IzsDewOcGJHjodcvYlPkYt5ZZ93yhrNzgDOmVVMLcCyDE6DzZDI4f4n4pBOxWzLoLF6PmAySIEIDD8vgaEaEh5CVk+gW1XgkmgIcE+Q5DipegJV9K1MGp50HXYzCgGMYHAKcPxoZ4DC3ZTK5WZeYMU3SkCdLOXmSSNb8xY2bRaK2fcsuzaK7DgYIcE49AbPm0iaaB2TII8kAHFdAoXSKNgyO9shp7n63oia+jZgMOGMBOJSoBUaiZhkcDR+bfmQL5E2QzO/tJW0CcCyDM7G3V0L5LMCZfd3ViBaciJ4iJZKsI1EZStPjMu0jOGcW4AgoTzzD4BDg/EVVoibXmwxOFeB82jA4FuCkoL6Z+dJvZtgSuYFsYMTTOmM0IJnJIrZu2YmnnliG3YbBkZA/jgzAOUYBTkfzAEeknQ57bDAm8mWeCHAiv6zyr6SYAThc55EkAITBqQIczcL7FWVwvnzVF3BU9xHoTDp173DJDvkolovwOAVuBbFbUQmgyVILwDEMEtc5ky4cm8qIfGFw+HwBWAbgyDU2DI7KUgjELMCpYEMG4CiDkwOcZtZwK16bApxn9wY4ZHCuMAyOLAJG3WRJlKloyf5gJJIKrPcGOBUjUftPYXDWoNwWwI2KKlHLAhyPbCpVD1y3zUnnlHEG/FhhF89BBushgT2KKpmOA1FUJAkZnA1YseQ5+KH2u9mTOJg4bYoAnDlzZ4hETQGOMS3I7KqaLOP5xHuMNTi6v0ny0kjUKGcuwMfjwuBoHxxhcGjuUaFErd1I1AhwZtUAnFTGTnbFJBzEXUXnuxUPQwjpHmHesiplNdVL+j11v2CCpJK0qUTtZ5SoLcbWnxLgEEDmAGcs12TxXT+6ZbBSubKSBThBEE+Y0PlMW6k9BzjDTGYtwHlpYbcoGHz05ABnLMuv9rm1NTgEOGRwCHCOQ/fHPoropBMkwCTAiWMLcExNiQU4pONFombKB6o1BOMDOEw2k9aseBWs7F+Bb9x/u2ieyx3DARxmloZhcKqBoql5Gf9UVV9pN2jfK+Dl9ZuxZvlabN+yA67nC8DpDwZw0sITMWtuNwpFzg0DrjQLrjVMKr2RWE4kN43PVd2vwGymOQSTKKkDcFKJWpyQwZmGG8/LMjhDAE6TB3J1jFKnoXIjywJUAY5I1G5CdP8DsACHc2IbfSrAUQZHJWqUi2nGr+kH54vyQGFwrHWwAhytwbEAJ5SPonSqu2glap8ZIlGr2p41N6wqS5OtNbHuespWKAiyAGcHnhaAMwCaDIh0LIkQRxXMP1EBDht9CsPUDIMj44pMRtQAHDdE4hLg8LtTX082ktea2V0CnASLHllkAM6LKLenAGdy3wT841VfwNGmBkcBTiwAhwyOsMVVgKNzqz2BNFCU6huyvKZhrt5H9QEOL4hK1DSYcmKKaPjyCLMGKlj/OTI4D4tNdA5wmlu+rXp1LcB5TBgcni01NTgzpqHM6+6R0WMDYH46Mxdq0tGKh6xnAc9WohYi8kMETox7n34I//HTr2NV32qU2ypw4zoMjgE4Lnh/NAdw9NtRGq11KsrjsIl0ATFYf8f7gVVJVFrQJvp5LF/6LNyoorLp2MGkqVNx+BFvxuy53QhiZWHqJdasRE2TCNxTTKvqag0ObaIjA3DSPjgV1uAIwPHRsacdF55mGZzGAI7l4Fp1/XRRaH8g60xJKat9iKKCDJsEkkMBzrew5ac/xcwqwPFyBqfBm6ouwAmDaEJX55Ic4Aw/iTnAaXCBjeVpdQEOQnScMh8zP/YRRFWTgQQx9cQSxGgGqcrg0GufpXz2bBnHAVPfZCA0DA4BzgPjADgmUJSg2Bb1Z4JRoTukMCb9WwDRkJ/Z/878jlun7xXxCgHOsuexfasBOA6wJwNwikXKB7ToWk0OtK4g9Eg/KiPhU/Yz9HPlRBvb+BTgGJvoIQzOxt4XJPtGAMYweXo4FTdaiVpUQCQBZWxMBlK5h6ylevMx3PiqgUY69r0Bjgcvacf0XjI4NyG670EFOIYBTAGOMRkQgENww/kyB1SaBhz3+LiWUwaHQW8G4Nz2IZWoickAAQ4ZnCmmBqcOwLE3XXauhp0jE4DVvb66RvSRlbbUATibtQZHAU5Rl0sG4EijT0rUBODUWU+S9W7w+sqYyIYW9F53I8RuWcbKAmsFIAliVwGOKwBnMe5+8ntYV3lBDEL4e79SBAHOl676Io7tPhIToy64Md+PAZoLjwCH+4tXRuzQ6YkDJ0hLs+CW6bJJg1igDvcf/iHblDI4XPIW4Cj7kwKc2XtygDOWs+L/1nOrNTjPLrsqeuwXdQHObjEZ4NKoA3Dq7VkN7uvVva7KpZJVpmQa8MIQUdZkQACO1uAQOE8jg3NGRqJWBTgsvbfZv9HPluHOJJU4Z8Bcwvf1kSQF7fPkcEYIcHysXbUOK5YQ4PDMdhBEBDiT8cdHHoaZB84QgKM2HfqQ+tXMBWYBvu5AyuTEPFdE4Sk2JgbgFPD480/gW9IH50GUu0L4rE0dAnBm+bNQjAsiW7XF/vpRhsHJCNJqoOle546+puFzMft9ZANk3KJxioI3I6dN+HMPFbAGJ4H/6K+xgSYDj5DBoWzaxSbHx9yFp372kFyiNuo2sOjuH95aKQdX1DA4BDhkcIrFWy547ztyiVqdWRSA88MfL3jyU9ffPHHLK6cOZXAOOvvsm//wrFMXOZdfntfgjLoK7cb25MsdP/7Qebd29fRePat/QE0GBOAcj5kf+zCik4/H7gJrIAhwqCfWjLw4pklGyYVnAI46oWjhr9mKGh1G5nnaCJIMDk0GlvevwTfuvwP3Pf0Qyu0sbozhDSZDJGpDGRxb/K2ButDg6qdkQIbdRoU/MQHl0KzfyL/jBlkQm9DYOjEAACAASURBVOitWL1sPV7dstv0IgEGgl6csuAEdB84HX6bBphySEiwZl3odIxyaDEmM5l55RLGM77MYRXx2DMuaj+ni9r3sZEmAz6DPQ7EkxocNRk4C6U6ACcrlzJRsBnX2ManNSqqEVAdOSUUHlx0YEbvgNTg1AM4OPoIzL7uKsR0UasCHHsoW8ckOZqHjKuR8VmAQQYnkhoczepbgLMaH7ztg9jZvhshi29YexIiA3BoMtCuTIOpwVHwWm/NND4+W2irQg2O0TIW9nua+0pMGgrYunlHDcARMiWOEUcBjjvpSMyaNxXFDq47sl/2PYau99HHp1dP7nY4SdFIK2ORkCmLogJJmQuRlKks5PZHFuEuATibEPDepYtapYCJfRPx5au+hGO7j8IBYZfIasQcwHHhVjxJwhPgRB5fo8YcsnjNfcH7WICVkZ+IuQADPfmbgV4twFEXNUn31wIcMjhGota5czdi188lauPYsVv9kqEA5yDWlbEGp81DN13UrrgUWYBjJWpaXTHcOrejbGTP1+falAJls67LOjwCnDjjovZ1rOpXBmdYgEP2XorarYh4/OMTsC+JHnvPKavJPwT2klygQ2XUhudXbMLyJStl36LTaRQmmDRtAt589B+he95UBHFZgI9KX/d+kFUVt896DI70wbEMDiVq38ZP1jw8ToBjTQbMbJt9Snfk8Z3NKl5VTkvO/0xuR5OKupMIwBFGjIkZFwElajUA52dVidomx80BToM3OgFOuVy5MgjDmZkanBzgjDJ/AnB+/OMFT16fA5wGl9roT0sZnL6rZxqAsxuBAThkcOYbgBNnAI4WOXLDZfaVzi3qrKRBvGwaGVeW0UeRmsyI3tcCHC/E8j4CnMUCcCqmBmd4gGM3/rQ2gtFSCnCY/dJwLX1ICnuYIQ7/O9LeBbcdL23YjtXLNmD7ZgtwEpSDPpy8cD5mHjgVXokHEL+TtbO19rpa16A0uTIv9R+Njs8Emdy6hwCc79FkoOdFxD6zcEqT7AVwHNVkM3CmJCEN2Ee7eiOPz8o87KGiAMeHi3bMEAbnRsSUqPX0CYOjNTgRnCrAOR49JYYIPJhs9nIsc1VvfBbg0GRgOIDzIexs34XQtQxOgu6SZXCsi5o68yVV4Gy/5fjGV3USMm5hwwEcShrpQrd186sQk4GdhsHhSjYAZ74AnCkodJgxVtdXo+vJXnc1nJDQkTI0ym0kqOKiJcBRa3ZhDiXIsgDHwTcfuQN3/ZYAZyPCNpX6scZmQr8FOEdjkgAcAm8mH1w4IR2ngMiriEubJii4vygLqyMhS6T3sloNcBQEOIbBIfgxNTgMdZiBJwgSgCOgUR0h5wjAublqMkCA82pegzPaDb/Pf5+6qC27KqSLWhzKvkCAM/Mjl6P7isvqAByun2wFzljXebre7b+qnLvYRHvChtQCnG9gldhEK8BhDc41Z/wVLrYuamRwqgBn6LSNfXxMTmmSTBvZqnkOd2qVeDKRwfvEDQlwXsSKZ1bL/eQRAIWhNPo89Jg3oHveZDEZcKXwVd9v6JmoDYV5LmsNDu8XWxIoDI6bATi/+Q5+stoCHFQZnIvoonbGpZjlKYNDqbYyOPbz9Duo650y17Izy309nr00s2epoK8KcPQ3uhdI3FJlcDQxxT1EAQ4yDM7PVKIGFxvdHOA0euMbBoc1OMMBnB856uuePzIzUA/gRK4PcVGL6KKWMzhjXjDDAxwrUTseu4vic1QjUasHcNTFSDWvKQPQ2JCyEjXZ4JhR8UKsEIBDm+gswFGb6MuOUpMBtYk2jIjswvpv6f9Rw+Aok9Lsw26+RacNL68nwKFN9C54XkFAQjnoFRe1mXOnwy8xa5wmysh8SdGzBII8kDTD1grdsfWV2hvg3INNvS+olTZRBGtwRKKWYXAyAIfzL6xTKybLyB+qAEdkVD7cpB0z+gax2rqo9fYxvJVMbT9lFce8xTA4x6uLmrBgygK04iHvwsNrNIBjJGq0W7UStU9V++BYgNOiuTKHr57FhsGR7K8ezgZmSFCgJgMKcHoNwJFnCcCpYP5JRxmAwzltrtGnDkeBhHVM03oqMmo8/nV8BHoMtCiFZDH/Nx5ZjLue+i7WlxXg8BsR4HT1TxSJ2nHdWYBj2DmywQ6EOeM9oq5pBTXlMJUHjhMI2NWASOVprMFRmRrnyTA4Mk+832zopP0vJHCNY8wdLGOdATidO3uFwXm1PTcZaMX91cx7pI0+n70qfuyX5wuDAwIcFzOFwbEAh1ZeTNhQhtW6HiqWBZI7jhIlrjKyi1GkAMdJcO8zD0oNDm2iKwJwtA/ONW/7KC4+1thEU4acEGyndR/jnhdJ/miALg5mTCyKZsyMVtY9Qb8HJyph7coXsGzJamYK1PUwCjBpWqcBOFMQxmWw+5S+3khV7TYjjIcyH1qDI8JqI3EG2PRA2jXAwxPP/9YwOA+hLDbRagXfsacDWYCT7YOTmv1YgFO7v7Xm2NF9wUqahdtlokOuqTFMkZ2AZzB/7iEQFzULcO7E1kdygDOe9br47h/eOlgO9gI4Eyd0PlPqaL/lgnefkwOcOhNbBTifuP7miZtfObU7oVOij74c4IxnGepr6gOcSqYGxwAcZmd5kIh3vimSN5kky+BQq6qyWd1axvKoaxMtLmqrDMB5MMPgEOB8oApwqMCJhgAcylR0I7WbeNo8cCzjqv9czRUWnRJeWb9NAc7WnXB8Tw6BctCDkxaegO65M8RkgAXXlOFwOGLvyYPPpexCs45qvTvWGRvuW0h6Gn6SStS+t5QA50UFgQbgTDM1OO885CwUKVFj0CgMDnVszbu6ZUdnexJVpQIiUVMGZ/UNN0kfHK3BUd6on+vsaAtwVKKmAIdsSavmSUJnRNIHZ6hEbRU+eBsZHJWoiVgiBGYWp+Ccw87Gp8/+BNrjNlO+Yht9tgJ4qR10um71gK4mPG0nmAzAkT441UafZMcixKECHHVRU2exZjwGFOAwWaBMCRkcZR5Vw67CMAZA1nzEkbocApw7n/oO1lc2IiqFAuQL5QI69xDgfAHHUaIWkcHR2h0JqSJf6FzK01ROQtfBYgbgUCZLgBNUZZ1WpiNAR15jGBxhlpQVTBv8aQ1OFeB8Thmczh0EOIUc4DS/OTb9DlmAwxocMjhqE20AzpWXYTdNBiTSJ3rVtWDESE1/viYSNGkhzqBcgwJwVLkgLmoW4PSvRKVUEZZxajwN15zx0QyDk4iLGnevVHY8vuEJbHf5RzN0hYjKCQNwlPYgB2EATgFrVm3Ec0vXICbAoR1+GGDS9E4cdvQbMWPeVHFRI4+u545asaf7jPYI48O6qLEGh7SH9sHRREbqonY37l37AMqdgXzTotTgdOCihRdWGZyaRp9i3qBns22oaqKR6s/GN0vZV6nHYiprTQGOKCcyDA73Me5rahNta3AswKFLnYONrpdL1Bq8KHfc9cO/o0StEoXdNRK1ro4l7W1tt7z/PW9nDU7O4AyZT+57uO++t/7quo/fQoAzM2EPRa8KcA4888yb33ja6YucD+c1OA0uxRTgdNoanKiC3XEZ7SfPx6y//qhI1HoKzGAxSIp0kzMARyoFEhe+WMcyU2w6r1sv/UZHIXudCRCFPVDNc8UNpFP0N+7/Ju57+gEpVGaG1htIcOnpBDgX49CulMERHb9hcFRbrBs3/09/boPjZoNRBpJAyW3DK+tZg7MO27buAHxfMluVsBcnLDheAU7J16agalqjWTg2SBQXKm0i6YoEJ92MG5222udZqYGk20Q2GJUS/MvPb4NK1F5AUlCGhJ85NZqKm867Ae885ByUYh8haMmbwHd8NSuTrF6z82SrN1hfwbWi8kORUTgZk4H7MyYDSESixhqcOdddhURsonn9VDaXApxmx2ZqVaUBqzJ9DNwrVRc1A3CkaN6BGwAzCpNx7mFn4zPnfEoAjmUKzYod32WreZWyjrJuq8yjXReWFdXgw0MRW155Fc/8Vht9ei6dmtQmmp3d5594FGYIwKG7WbYGp5aXS6UgIwBmWTIK5BjWKMDhuuVnhfBEOkOnKwaiKvfw4jaRqN359HexvrIBcZHOagx+iugYmIAv/c0X1GQg7hCWhYYClAE5IQEI+1qpFT0/yxN5i9rJOnRpYyDnaFCrs2KZJTHQNeCL9YH67bjmCXLEgc0wOGSb5gyUsU5c1HKA04LF27K3EIDz+c+cVln63FXRL+miRrMJR2twPqwMTk/3NAzynnV1HerGYu+VZvcGniOm3lQgPN/ag58AgROh4sb4yTMP4j8f+TpW7llpGBwX0+JpuPptfyUMDusaub9Lc2zhSprb3wWUG6DOd2KjaKld48+khxqTaHQiJODzU4ATetpQOgkwaWonDj3qjZhxEAGOud/EodDIGqrSsCzAcZjvUpm1UDpqjhM5kZwVT6x7Enf8+k61ie4M4LsOCoOeATgX4bLTLwVNBkpMXPBgMeZE1drJKgNll4/OU7OuorIviCzV1H4aBkdZOWVwlIUmg8M4wUPotGFmmQzOr4zJwM8w0zUSNYcA57TcZGCUu5z37uK7f3RrucIanKhbxMFSVBlFXZ3tS4ptbbdclAOcYWcx+N/3Lnj8bz9+ywFbNp86E9rnqs/YRB901lk3/eGZZy1yrrxsXcs2233wRs3uvi0dkmVwCHBm7tnjdMQBdoQDaD9xPmZd/deIWYPjmTZ+spFqJkQa/JnmfNZkIOuiZrP1ow3W2tdaiZrkokyjz7JXxuo9q/D1+76Bnzz1AKIu7Xnh9kW47IyLcdnRl+CQDMCRon1TC6TNEW2SwLI4tVmd0cY20u9pxdzmd+CVdVuwZvk6bN22Qy1LeQDEgzj2pGMwY950FNp9cZQqKDbUbLLI06z2VwNrFTiP/6EchLEQtSdhm4v/9+dfwXee+R5e7HsRbpuHkCAjdjFNbKI/g3cdeg7a4iIqySCCKEBHsQNRZGwBjI31+EclrgISdPtsyEehQ0gxQAGe245pPYNY87kbqzbRbPQZJjH2kEE68nDMuf5qOAtPxm6ejaYhpw1omxqTzeuRWfMc7QkhQUwBZTfGc6+uwIe/+hHsaGMNDm2kPQE409wDcM6hZ+Hzb/88ihGtWU0QLgGCFrY289BrqIBLQbm6E+pDry/jJAtwNr+yHUufWomeXf1wHQIcOuiFzNfimBOO1PUnAEdrwOy9NXSM2Xuv7vhN807axPPquW5RTECSIEAQDqK95KPslBGQWZEgk6CkA4se+Rbueua7WFdej7jIHh0uikERnQMT8MW//gKO6T4cE8AioQhhUkbBLQqYEbOlqqsuG+IagCMXiUwPwY1lcMgqKcCRPjgm+67NeDUtLQBHrGLJ2QkXCLYmmd2/B+s/dyvCHOA0s2xb/toU4Dx7VfSYNvrkulrf7mPGhy7HjD+7DD0zZ6BCxpdsNZ0hYxrQKBBpVsYq7E0UwKf8zXVRjtQRsqNQwkA8iIpDgPMA/uORr2H1wCpUOgIklQTd7gz8zRkfxQeOfT/aoxJCWjEzWKcPfZMAx06yNq8kuNFaldBLxOmRiYUCG4GS1Yl9PL96E5YvXYuo7Ajo8Z0YEyd34E1H/CFmHDRNmnVKfU326pn6HrnNzHlk3dQ4fMPTwi24GIwG5H59cj1NBu7Ej9fch5ASNdeDv8dFe387Ljr1QvzJGX+Cuf4ceKERUMtn2Docw+BYRa7uwhnHueaWVi3AsZ9rjZCMlF5MBpi88ZAUOjF9MIb3s19iwzcXY9vPHsVM10MQO9joeJhz+ts+d9jFFy3Gu9+9IW9UWf/a8N79xrfu+bskjq8Io6g7CAOHZ4XnIOpoL+UAZ5QlTYDz6+uvuWXy1i2nznSAIIEAnBf+j+Q7Bzjj2A8swOnY3XN1d3+/MwERdiUVdJykjT7DE+ejx3fguwk8ZjMi9kthBscW67nwmZ1hpitTSpKlu4cbFgOr4QAOf8c+OMt6lmHRQ7fjgaUPix0nKf/CoItLTv8ALjnqIvzxAYeJxCuIteu59EmpFr0YgGM2a7WyrfUoMwpkU76sIx36M/vfNb9zXBTJ4Kx7BWuXPZ8BOAwyyzj+5GMwdd50ARXMMBYidUsLPQacCnZ4QKkmOB3XeMfHsVF9JhVINNMJEsQdDv71sa/iu0v/S2pwHB8IyI54HiYPTMIt7/kc3nnYuWiPS2yRLQeyDx9haOR90vV5ZA+10eaP42Kdi++5Eohofs5HpZygeyDCyk/fgOSBB3BAX5+RfDli/xof9RbMvoYMzsnCICIJUPAUoI3FQ2248ckXC2P4vmfcmBkkAQNxgOU7V+Lyf7kSvRN7FeA4LvzQwwyxiT4Hnz7z09KvRVgpIS+Z5RT/rpq1Y2FJvfVU73epb5O+kxszGDdmruaG0r8oOvGwY3sffvvEUux6lfI+X8bJ4CysDOC4k45C90EzUOhg8X0Kbka7XvXWnwBngnLOfezC4WeJdCyGU0gwkPRKRlcyuzJiH23xRK3BeeY7WE+A4xPgeApw9nTii1d/AX/cfQgmop1wl6MW6Us7ulBCm0jIOKfKuhS0Qac0aGVgVjFGAyahAcpI1EXN1ipZkwHOFt+Xv2ONnOv65n0jdPf0Y92NtyK8L2dwxnF07LOXVAHOs2mjzzCOsaGtgJkf/QvM/PM/Re/06ahIXkGaWSmbJwxH/T2r4X1dgntm+CN4fG+Pa4vnHvfvBBVal3se7l/6EL7603/H8p7ngAkOy4AwNZqiNtHHXohi6HPVoVDwBVxbiWhDZ4tZxUPPHU16MGHGuk21F2CdatlXyZjU5cQ+3MjH8ys3mBqcAopOEXF5Dw6Y1I7Djj0Ms94wC0FSRkS2tw7A0e1C5Z0J2xtwXzEOhUwxegXKuVjDU8Dj6x7H4ifI4NyPwdKAXIuOuAPtezpwwYILcNnpl2BuYQ7aojZm8auqivRzTQWfxA6a2EllZVWepzrOscyfBZUSDpgLIC6ico3VRc03PY7KYYTAKWFmOYb/88ewcdGd2Pazn6HbpTG3i/Wxj3lnnnXToRe+fzHOO29dLrEaFuC432INTiW4IgjD7jiJBeAkYRB1dXYuaWtrv/XC951LiZq69+SPmhkYuOd/L3j6hk8KwGENDlOv1RqcnMEZ+2qpMji7d189s7/PaY9C7KKL2km0if4okpNPRF+R5YRqEy1ZYiOzkoAjpkRN5SNiHS38lMql9KgZ+aH7DjfRlNiyaoPAD7CSDM79X8e9T1Gixgy2A7c/xqWnX4I/OfpSHNL5Rqk3dnxDtUvW21b1Z0Nhpfht+xQ7KtnEM9b68nMT5Q33OzlIXcB3S9i87iWsXbYW27a+CocBFEGG1EAcg6kHzYDXxoMilOwa3y+UjusMDlUbrb1DUmvd8Y7Pfh/pJUIJUeSiXArwlV/8K77zDAHOJjDJL0ea42FKeTJuPf8mvP1NrMHxhEQKolAOQ8/1NGAVNmHvtgNDz8SR5k8nV122tI+NCJgE4MyOgNUEOPffj4kEOJwfJBjkEI8+CrOv+Rs4p74VfSUfScSO3FLp0dg1NIOsdw21TpejIJhj5pegTwFOOYmwpnct/tdX/gw9XT1qEx0ncCtAd2ka3nX4O/CZs25AMSrJz7UbuB2X2iM3dA3rjE+DsNR2WYN6gpbU9MFKyhwUsH3rq3jyN0vQu3sPigXWBGkCIij34aQF84XB8dvUQrYaLBkJaJZGltzq0HsgM76suxGbxHL9cI0gCjEY9+PxVb/BSztfgtvhYeqM6ZgzbR4O7jwEX3vom7jz6W/jhWgTnLYEHh2dBjwBOF++5ks4vPsQxIMVbNnxMl7cvAl7egYwo20ODn/DWzB54mR4rrozSuE0m4FK7MNwkywOs+M6V1xREaWVhPcmQ0yA44sujXoeMoPcvzR4otTZ9YGZPb3YcMs/IPjJg+h4lY0+U5OBjilT3rnwyCNXOTfemGvFR9vEW/z7egCHK5gAp/sjV2L65Zdh99SpCMkmsu4xDCRRwfuQDPCwe9YI+3p2n+C/hXMR6SQtzFW268SR7AehB/zPU/fi/3v437GmvBpRR4w4SDAlnIJrz7wGf3L8xShEBYSxcWgUCZSZpFHOluHGLuOTnjSUPDvw2HSbSQE3QKVQQUi3UKYK4oIkY55fsQ7PLVkJREW0FzqQDPZh4qQuvOnYP8bUg7pRFgYmawZUe1brfWfUFNyDmNwUpjWA+/+z951Rcl3Hmd9L3T05J2SCGUQmwACQBAkiMJmUJTGApFaS1yIpWbZo73otK1iW5PU6/fFKsmQFS6QompQsiQokCAKMAEjknOMMwiBO6umZ7n5xT1Xd290zGGAwmJF99hy0Dw0InW7fd19VfVVffeUQnYvCfhNrD6wXitrBNxCU+UAQMsAp6aEeHKKoPYFGowGWa8PmNRb2d+YdMvUXid/Or+NSfHNu/3IVM/kdLKFfUCkShkkISymZ+kSxtxOoywaw3l2F5ud+jNNvv416WqIdQwscjLl74dev/chjz+PBxZcBznnu+SiKnB//+2++ls1mP+EFQYNpGYZtWfCymaCsrHRLUaL4f3/4oYWXAc4A+ydzcN64ff2X/ufXy1uP31HHqo0WMrFiNPu4XMG5FD+TFxlIPtvUmzLinoukESJx82w0Pv0pBLfegu5EnDNGRFGRQdFKCYwrEQbzgTmfpOggeXBzAYDD2dh8BYcNkwrlpP3DQDae5R6c55Y/xz04NA2dOdcpYMmdj+DJGU8wRS3KikdSuRneBpGp1t8vIsMyR6DfmgZKu+uNLExnF/gnyRQCCcNGx4EjOLJjLzpPnZWAjHJUgY9pc2ajbGITghKbFWgcynZzn5LMLTBZWlumzFODNa9tgO8bsCww0Pr024m+wL0MQG9JGt9e/V38kubgdB+h4Tg8B4dwan1Qj6/83hdxz1U0BycmAMcT6U+qBvAgRwY4Beu6lPVJt4ZkMCkzynjHgu9GGJX1cPArX4VPAKe7G0RR8zhrYQHTpzLADm+bg2RRjIML6QErKMH134eLXR8rBEngHBD9hRy9LXSXDDzsTe3H0995CmfjbQhskuiLYLlAY7wO90y6F3++6M9RnKUBlar5XtE1++xV4c14MWdMHUvJD9D6hKKmhZDzykOSUXUsBydbz2LLph1IJlUPThhKhdXP4sabp6JpXBOcYic3h4gP2HmO2Tmlp8K97ZOsoGwu9VBR1tpDe+8ZvLL6FWw8uBldXhJ1TY24dfpcLJx6L15+72d4cePLaHEPI4qFPC8rlomhPFOOv/qjL2HyqOtwurUVa7d8gK27toBG009unIEPL/woRtWNyjdBE+2U7mjOvrIobm4CuUBCET9gqhoPLCQVNaLrKFhnUigo3TlMvaFKogU0dXTiyN/9I7JLV6CorQORfRngXIoPGen39KGorSaKmtQFj5YUoe4PP46aJx9FV309ApMqchYCL8u2g2wDvfK8Z/kCdj33G1TPhihbRmB2mqKYEeghgJNxPCzbthz/9s4PsKd3N3waX+ABdWEd/oQqODMfRsKN85mjKm8flbKLXAP/hn42hM43GXF6yibwRCko04NnEXuBfnYccd9EvMdD6679OLBjH3wXiFkOwmwWpfXVmHDzDJROHIPeMAuLVRDV+gqSkRL8U2JF5pYRuGGfR3XWyGNbyQDHMrDx8Gb8ZO1LeO3AMvhlPlNk424cZT0l+Ojcj2LJnUsw2hnDymqycvHDeV8tIIf9ktov9aq+5ZsB9uOcPepjs+h/qDk4BRmnQgFqkZknugOpwlkIrDjqsh6s91bj6E9exNn33kUtIVs7hsORg3HzF/zdNR95+EXcdN9BNCHae/asXRqPE1cZJUEZkUvC9vZ2VFfTv/D/40dnZ4dRVUV/q0JXV2efX1JRURl1dHSgsrIqovdWVlLW7NIenZ3kXdHn++kzB3qc73ui2trc9xtnz/bfdfV78t/T2WkYVVVVMIxOwzAqjYyVct5atvILPT29SzzPr6Oghyo4oeeFlRXl20vKy/5p+q0zXi2qqPDOnDmTW1pNXV2EU6fkfzc0oO3MGaOurg7GWTp+7dTHww+gEobRlVtXVxdQXl4RAZ3o7LzwvlVUSDq9owOorIwivTV6L9po76Ioyq8q/3m0lvazZ40a1ILWQ9fXMDqMri7JzFdW8v/PvUHWWIFuI2kA5QMsLAkk8/9cXg6UB+VBduVrt+74+le+VHKkZW6N5+YAzmE/wvgFl3twhnxn5Htwup5t6ukxEr7HACecPAmJhz+K7qnT0GZL1kgGjEmQrGWi6X8LwMk3QdLfhVgz2L0qAEeOSD7FJRUcA9miNA57B/HbLb/F2sPr4RWTwyGKmoWFN8zH4gmLcKVzBUyPKC6S2dciA6Kqo75fae3zTxh0TRe3hfTJVbQXuw+iY+sOZE+cQpyCPsNAdxThyjvmILxmHLoqEnBNAzaV+oVjw38SnYBmCHE4poQbLu6bB38VB8c+4NX4eHnny3iz+S2cyJ5kGho5KQpQqzNV+NRNf4Db6m9lh8SzQkLAoSZycjg5qe3BruFg61GNPPzT1XwdmlcSmrginUXyu99DYs0aVKS6uZ5FeflsZKH3mqtR/PgSdM2YhrMO0fyUDOxI9AWxA6ddspgKxYR2bgiO4No+DrmH8bev/m90llAFh5SJANszUWNU4dYxt+KTN/13xJNFMKhCwAIFumoz3L0SIQZ9/7C8q1Y34qBAKmB0v1iGjZ5UFidPtMHNEG2LED49T4DMRePoehRXlEqGu+DMy/02oN8674Xke0lNOmfWmCh3MHc9GXbhnf3vYN2hDTiZOo3SinJMu3Y67pv1e3h363tYdnA5WsNjCBwfpm+hyEugtLsU/+1DH8PE+vE40nwI67auQfPxZpRYZZhaNwuLZ9+DutJakEq07gWg+4pV1UhkhClE+b2iKpemqOVkB6iCo2ovnHhhEyWqU7ynVoQrenqQ+v6PkHh/HUqTysXZ/wAAIABJREFUSZ5Y3lZc5J0ZP+HY5QrOYPf17+75c0UGZFBrcyIO+/cfgHn/YrRVV4NFiVmkhRInBXXOoR3vc36IVgGVCgJVB8VPOeSTjCyyxT4+OLwWv976CpqjQ/CKXISe9DUumfIoFk64G4l0XGYvXYwbvIit1FZB50qEaSXjEEi0hqyZHVioJIrVgcPo3bELPcdaOQFpWRZcPwAa6lB66yyEV1+BJOF8FkCQTy6EHHynKFDA95/ymywETxUPmyrtHsyYhZ0ndmHp/qV4v+19uMUZ9uPkT0pTxZh//XwsmrIYDWiEnaF6eb6fMA9w6J6U+VXKPV4U82PwLctnu6RinyOvSnSiRAZYoIIEVEwTrmGjyQtQvmkzUktfR2bzRtRGBCJtHDESaJg3/5Vo9k0r91RWtLfDKLZMsyRuW+UknxoEYRRxox9tLFP41SmkOpc8jIgsDz1fuHrpKybzzn8KIj7v40JP5iIoNtCijne+zyv8HP0+ohyLyZQFGmLouQ+NH+QrmVkvtLPCB8m/8HtMg5icd/h+MCUIw5KcdlQYRLZtnXZizqoQ2OdzQyetTw6gEenx8PJ1UWQZsl8K2ESRyX/j5wqhLdOYz7stUW4/Ze1y5UkRmGc88d8LX8OVWlPWUvgLozBS381/8CJpfRHf5HqL8u9gRTTuF1BrLbiubE5EFSUkw0ITtmz4bmkYJRtOtU7wX/rJ71W3HL6GKjihRSpqcbQEBsYvXvjVifcufN544rLIwOD3v3pFIcBpTBFFLUA3QqQmTkBmwUKcuPJqnDZIc19mAXCAwwP9hJrDwZ9osCpJTTlG/e7iAdajIJAO6NSdUNiTky3qxVGjGWuOv489HfsZ4BCNqsiLYUbDNMwqn4mxGIuYH2PgI70t1A8kmV6+d/gelUyODkSHE4ZKdkvO7RgvQOn2XQg2boF5/DhKogCeZeKEZaHhrnnonHQlTlSXocexYTEIFGldgmNEn6EmaM4hUYZjmE6Zd50Xx4Il3KduNADLji/D+vb1aIvaEdlkwELuQ6joKccDY+/D9JKpiGfjTO2ggN8x4gh9yaZxpu3C9vaizhmLRlhkApXUMwNYG1f2plH0m9+idudOVPZSDw6vDunIQNuYccjeew9ar74Kp2iKOA1u5KFz2lFd1FcP+CK5hnIuuCJpUpcG5VsjeDEfR6OjeGH7j5Gq6IFHPTgUPPgWKvwy3FB+A35v4u/D6YwLwFGhwXDOlF6knAYBMRJVyEwYcQF52iVfE8qswlH/qYF2vM90T0o/GmWf9aflNkIvVMVe6pPPu5lypFQSQiV7iZdPw2Bt6r9xerHPPYCNxzahteck7HgMjRVNuP2aO7Dv6D5s6NiAM9YpBoqmb6LEL0VRVwkWzL4bNeUVONx8APuO7EUmclFhV2FW/RxcVXEVSqNiprTpRAkBFF+rRZEt4kS9LIgonzzoU/NTlEw00ULpQVn9iBrGVSWRaZpmiOs8F/Ff/gZ1O/egsqcHvhHh7GWAc+k31gi9UwDOV+50t237XLCKVNQoAWHhkGMjOW8OknNvwenycrhcgaUKBcnO61GRg6fVBlumBs+k5EnfS80C1EfomAYyRhpuiY+d7buw6shKnHSOIVuURRRYqHFrcXfTXZhVPosBDr2XT+mIkRxVTMQ3rQiQCCiQMQROYGBUTwbGqtWIbd3MSaMEt8caSEcmUk2NyMy5BZ3XX4u2GNkO/ehrvST4V7EtV0+J3kkjBiR+J8xDAMdO2DjYeQDvt32And42pONJmLaDhJtAcXcxZjTOwKxRs1Hj18LOSJK0r5ujq6YG7/ITI2FF1W/KCQwpSWj+HWQ2ad8EwAmQDVgYKDQNpEMDo4MQTXv3wVnzAewDe1FDPj0ycNwpRuXcec2pqVNbj9TWoMuyagwDpbZhliAyHHafTGyknAz5Te5Szg0oFuqx/MaCNqPBjmKf54cr9X++L2McXjgKSZoZCx75Elj/lgLFeFavpaieCYGOYRqWVFyE5sj+KAgiy7I86l/ixKLslrwnd+kFUMuplrokNx+wC9KomxMO8ioCDhfYmHNP1LkBjTHAlPVcz9wF4rLonH06/+XU38GfqxWhIoPbd+l2soMgXRQGXVXHWmLxZa81Nh4+WCpzcEx0wcLRyMaEywBnSPcLv7gvRa3XSPg+egyg+4oJSM27EyevvAZnbQcWTwGXsrXIRGuAQ+otcgq4EiHmQ2HlC0Xtgvn1DaMliRng0M1mGsgmetBiHsKa1g+wt3M/vCIBOAkCOPXTMbv8RowzxsDx4wJwmIFGhfACgKMDxQL+7dB3qd/trkzxeNdD7dZtsNdtQOLYEZRHPlzLwhErjqq75+PM5GtwtLYKSZsoVtJLIS2r5JA4xpIKjuQEhvXQJohDPkqOEK2jJsCKUyuwqWsj2tGOkCZrU7gXALVeDe5tXIzpJdNRHBQrgENOKIbIV9k0Ta8YxsqY2sCDW8kY6QBeJmSP6exE+bJlqNmxE5U93TzSglwOOWMCOKmFC3H8qitx1rYRY/72yAxEFTfDX6ZEvygEFppg1nbRHBzGz/b9FO1FHWR5GNjHCOAE5bi+5HosHvMASnpKYQZKFl2g0jB2Sb9VNWoVAhztOjTAUb2ZXH0KIjh2EQcJpE5HSTHTDBFzgIybpsY0UXDq3xSkvy6X8ht86eSQuOZFmStFJjWdEJ1GB1qc41hzZB2aO1uYvlJfUo9bxt2MU50nsalzE04ZJxGYWQYsJWEFSrvLMX/WfMQcG3sP7sLhU4eBmIFSlOP+SR9GXVCHEq8IsZAqd1RxkfkjYl8kMcDBkgoYpLGcets0GiS5XGq6lt9FZ54BjgLI0ovn46p0GiW/eg21O3ehoreHP/9sceJyBWfw4/A7fUUe4Gz/XLDqg4cmUvXBtNCSSKBj7s3ovPUmtFXVILAc+F4EhyhUgVRSc9nmYaxQgj3OfnPliIhcZMMSjoUMepAuymBP1z6sPfEBWsJD0lwf2qiLGnBHze2YUTIDJdlSFrUgwpHKO53Djh7KEkW2n+yyUiCLqNIuQ6Q5+cj3hYnRqR4k3lqBys0bUZfugo0MD//NIIbk2AlIzrsDp6ZOwal4nO28RIkqc6H/WiDTTHRn+u3kX+XLCCQIVY0ATnNPCz5oX4MtmY3ojXXBolih10FZTymm1U/HrNGzuYITS9NwZ70TeQNE/lrssVI30+S1YWIdPQ+L1izKc5zJygEc+TdFUeMeTAu9UYQm10fTvj1IrF+H2KF9qAo8uCFwPFaM4ptv6+2eOjl9sqHB7o7HSxGGFvkGziJRNonAE9P5GOCo9L0gQl0xkoTMUK78f85rdeL2wt+m1TgVE6WgpSD3PgVJVJ1DxGJoFpSjxCQKGAQ6mZ1n75xvY4Z5GP5ztvCSv4W8lxMEUTwMwuqjLSh9902z8cA+gylqpsUA50hkXQY4l7LDOYDT3f3sqJ604WSz6DWA1JVXomfefJy55jp0xIqY+RL5EcvDanAjssxUwVGBBFd18j0Eg62nUEUt/1pVvDMMZBI9OO4cwaqjK7Hz7B74JZLftnsNzGq6EbdW34xRfhOsrC1DNinhRg3zOuucSwvkS+MjYVyI8uIbIca6Luq2bEFs3TqUHGtGRUhD4GwcNxOounsBztxwPY7VVqPbJhUotQYyuKp7UvuV88Wfg+1f/+fFSRBwZFSBTHkv3jy5Ahu7NqAtOoPAEq1qynrW+XW4f9S9mJqYjHi2SGY9kDxBFIdDTbUEhEiObQSMMYkvkEAF9YeIIgSt0cLE7hRKXn8NNTu2o6InxUPJyU+kAxOd4ycwwDl5zTVoj8WZv029TUOlV51vDykkILnjrJehQ8NzXOg8e46HY8YxvLznRenBiTEKhZ21UBVVYnL5FCwecz/K0uUwAkVxo4rBEGlfA69LBxoqEOAsrTykkkZ7J8IPJAudJb64EYNtxRhy0PUKQxeOQ9LcFPARPW2gpqWhniyap8gKFdynFNEBMkKipqPT6cSJ0jPYdHYr9p3dh7SbRm2iBtOqJ6M73YktyS1os88idHwYnokitwQlnWW4d+49yPpp7GvZixOdrTCLbNTE6nHvNR9CdboGJZk4i1/Qz2bBCxowyBUcCuRIhlpngyVgiCJSUZMqKQsRUN+U9ovUe0b0R5pEryJOw45wVU8PSl99AzU7dqAsleTvOFscvwxwhn48RvQdOYCzZSfPwZkYkIqfjSNFCbTPvQUdN8/GmcoqRFYMYWCQhkQuwSC9lsNbDueg6X6injbK+hOoNwzELFL2zCAV68GOtp1Y2/oBWu2j6HF6uYJDwHx+412YVTGbAQ7ZuDBQfYfDjtEkaCY6mjAVLO5pY+U0/myL2QOjelIoeWs5qjevQ21vG6wozZXvrBdDatwVaL9zPo7ecANO2A7iJHbD79V+O2/uaXYOPTiAZ7EBUU4l5gbZcp694xhoSR1hetqm7Ca4pb2wLRtmj43y3jLMbLwRs0bfzPti9NDLyYoX2COlCscrYJNH8URh7+xwrqOAQY4FmMYoFdyAqbwEOJT9iDyq28OKx0AEO6KoNe7eCWfdB7D370Gl57L4SGtRMUpuuQ2pqVNwor4eHTaRisj+Ss8r/ckAis8fDT3WZTsBV4UVkpGIQYazM8N5Lye6dIyhfVO/CorENXLgiR6Z818s605xhSTL8r5c+zuJ3Po8RoBBMpzf+7t+L91XdObjBlAUhqhoOYTSd99C7Z5dqMpmACeWn4NzuYIz9MuRr+B0P9vU02vEPQ9Z20L3xCvQedsdOHXVtQxw2ECwkgwZOang0H8sMkDBBgUilmoU5BM92Fp0BUdeqA87oXqtopYtyqDFOMwVnD2d+5GN+/DCkClqMxtm4ObK2RhnjmPJXlKs4eBeZUs0kUmatRXRJjdBuXBt9JxmXBbwd3QWvc+fUu4n4+5ZEcZ5Luo2bUJ87ToUH21BJZUUDRtHrCJUz1+AM5Ouw/HaKnTbMc72syGnPWIQKP0AUh2VipMSee63cRe7PlmbBjihHzDAeefsO9javQVnwtPwkGUhCDIiVelqPDjuAUxN3IC4m4BhE5/dQpAV5y50twK61CWvT9ZFMq/ErbUdCVpd18e12TQSv/kVandu5ww60+sMG65hoXPseCTvuhutV16N9nic5ytQ0M4KCYopnN+ogfZIP3u+/ZMeHNfPwi6izBvNL/KRNbM4YR/Hj7c9j86SLgQOkaND2L6NOrMGk8un4u6GRVzBIaU6ZkXxeR/qNTzf+vJnUMCJDtolcKcuJamgkOMgJTM6R2rOBkmeUpIhyqhme3m/+Jq++9BftfDC50/UEmkQJ5fi6LyyQlSEbrsLZ0o7sC99ENtPbcfxzuModYpxbcXVnNDc3b0bbSBwnYUVGEj4JShPVWP+zXfhRPtxHDp+CD2ZHpSXVuH6pimYVnYjqtwqJEh1iWZn8CBCXcERmgn3r+WCBgVwVAVHki5UwZFKDz0Cakijw8dnmpqmKWfmYXwyhfLXlqNm506UpboQWGEO4DiVlQ/c/corey7LwQ5mx0f+eQY4X/zKne6OnTwHZ6JPFCngSFERkvNuQ9etN+NURTkiMy4CE9ksSKmJzjRX8nM1E7F1eWek/97/T31/yOuZiUWqYQRw6P52bKbZRBTsOj6yJS52d+zGB8dW46jZgmyRi8i3UelW4u6m+ZhdPgvx3iIGZSR+wH1vMj25YD0XXkOOplrgSPsCHKJpkoKpCYcrEyayNlHUUih76y1UbVyL2lQbHIvm+VhIpnykxlyB7gWLcWLadLTaNmySvs7x5wqqOAUVHKkN0b0jEvC6+gnbJEE3HE4ewpqOtdjqbUVPPMlJkERQjNKeEkyvn4GZTbNQF9Yilo3DLkjYaBq7TvxJ/k/6ZvPdGBfr+87120yjVxlErnARgyIigKNtaj4ZQhL41I6R9nyMDnw07tuPxIYNcA7sQ6XrktNCi5NA8S23IDV9Ck411qHdseH5PhJWnO0asx5o9ZZOAIsKMgFFposX3CZazVX6m9Ta1cBVsXe6X7fwOT3jT1HddGurso8y/0/T4LQyrNjO3HMqLpNe5fxz+TWc+76+6wsFibL6nmLzMPoVAQqOvQwaKWIysA8CGsNA4i8kYJQV36/lwIUEL7uSG8Lev8KnA8nC6yuxpvwGvan5szuYNcq9L7d/fVV0Cy5Hn+/R/WH8c4eZQOm7RjnvjhEh4QeoaDmMypXvon7vHlRmMiA6BslENwcGJiy63IMz2PU95/k+ACeVNhKei26TenCuQOquO9E68UqcsRzYpP7F2SitlpYHOEJRU3NwlAlnQDTISeDzyWgmz/nNNzuSyEAGR60WrG1dKwAnIQPN4lkL02qm4qaqWRgdjYbt2iIhTBLS6julpC+nUbJRqoKiSJAXDo4LnU9f4ME4z6RMGlVwsmjYugOJ9RtRcvQYSKQja9poNmxUzr8LZyddi+M1FUhS2V6BQOLn6mnvolSjsju8LmV0+1ylwYy8Wp9WsNNLD0JkytNY2b4Sm7o24Wx4FpETMsWPAtWqTCUeGHMfpiQmwck6CHhGDWVD44whJPlVaFguHYBxc7w2KCx7zHJHuD7bi6Jf/QK1u7ejIpthJ+1bNnoDIDl2PDLzF6J14tU4ZdNUcGki5skwDHIKH5cAcBTljYIGUrEjihqt0bN9tERH8dM9LzHA8S1q4DXh+DaqogrcUHYDFo2+F05nDCSenmuizIHVi72G5wE4qpFeyHz5qp9cCwF3fLdF1LzqwEScpWPpmlIMH4SSkaQKHLsQZfvlSopjynHzcpm3wfaP9l1oOtSMS3QvgzJ5foAwFiLppHDEP4bNbZuwN7mbpdHHlI5hx3YsdRIpsxuhmYERuoiFxShNlWPu7LnYd3wPTpxuRSIsxujEOExruhETnIkoC4pF1pWmjPPBkftEqGgqI8rBQ/6Ich+OzgLTHin5ev5lzCJRZ0YNLCSweHVvFmWvrUDN9l0o7+lCYOcBTkll5QO3XwY4Q/YnI/EGDXC8HTTok3pwyCARRS2O9ttuQeetVMGpZLVFFp2nIJ1zMbo6oAOlISSu+iUAWAWdZKHpLFHyhz7ezbIaoFcWYlfbHrx/bDVOOMeRidHZjqHKrcSdDfNwY9l0xNNxmPQ+ZnYpOmWOoqWB1xDWx8krJhjrjIoCAzLQloGeBYzp6UHF2ytRs2Ezars7YZP9sk30+BHam0YhddddODV5Mo5bNhymnctNJP5S23ydFNRiLFrAQXoyiYbqRT7suIXDycNY074G27xt6C3uYZtI/qSYAE7DDMxonIlqrxpxr0iEiuihoki2YSpOKOz1lHueX3hpiT+OUSQJSR9EQ7ZjgcQBBHBEbVFidaoOk/2nQaiW72FU1kXdgcOwN25BbP9hNARkSQ00x4pQMvdmdE2+CsfqK9CeiMGnyk1kIZGNeC9FCIVyThpckXoqzSaS3y3VHRE5kUC70FfkgU0O4BT4X/1v+efy1yr3nNLcVKhBeCwaLOUStYoKWAikLvg9BQk39VmFnykxnHwmeSTWJ2XansQzNtHzTQuum+GEF6kfBZGLkNT4cqwHPeg8z7Q5147oe3oggKN3tzBmKfSv+X8Xlc2+CKUwDdIfu+jnCtejfengtu7CSIg/m/NuASdPKhwbZQcPo+rt9zBq/0HUeB58y6B+LxyBgQkLF3/1qssiA4Nve5+LtaG1+LWnHvyb0i5dwSGZ6ADe9dcgfOB+nL3uOu7BYVTuE8efjIOIDFCgrmWi6dDoQZ9cji0I3qVVbICHaFiIveOyp7pZ2FwbyBRlWKXmzb1vYXPrNgY4dEBjWRNzJtyC+WPuxHhrHMysyQ2Q/DF6qGdOLlRJwxZoYvQ54DqT0QdcyEJ0lqM/8AjZKApFrWLNRnhvvwf74GFUkAKYaaHZcjD+ww8hNXMKTtRWotsmWWgVWvLMFAk1KQPPJkHZkFzw2ecCqUzLAOCn//q4mZpo0qY4jp7SHixtWYpVratw2jsNIy5Om6xrtVuNx294BLMqZwrAYURDxinGcTRrvzAIEEcjIrsDBO8D7p/2Y+KUI0V1k4oEBeNC2Rvf3YX0y88jvmU9itMZhHYcvkE9OBH8iVeh5J4HkLpuEtpiMS5UUHaWyHNMZehznIa2PpmdIs2PEVM+lEy3AjiHvMP49vvfQUdRJ1clGfh5JqpRiZl1M/HR6x9GUSrBk3SYU81cbkXpUJm0vqf94tbH1TxWZZMqn6aXSSaSfjO5WnWdqJvLBVJdWXhZog3QvhII8RislVeUIp5wYFhKil05oXzWUCPhC19fqX7SvAiTB8FywcimKlwEKxvBsi2uep0MT2Ft2wdYc3I12rx2VBXXIAgNdLq9cE2ieWSBKMNDgRPdxbh97u3YfWQHTp06haqoBtMqZuLeafej0qtGzDc56AhMqlZRcU1LqvfN8DGVSN07FLgI912U+lg9KnD47HLPAJ17rnDJtaA3XtWTBf79FZSs34yy7k6ETp6idhngDM2PjOSrNUXN27btc+Gq1Q9NCAisG2guisO9ZwHcu+fhTFWlqKipeUzSME4VRi24IXazr+2WsywZ7fM/xxEbU7Fo+CwZVJXI8DxEsQhucYCNxzdjxZ4VOGYcRS8DHJsrjw9dfT/uaJqLWNqBSdl8otcxwVYLZhTaxqGtT+e8ZdwBUbBUnwf3d0qP47juNMxfLUXxqjWoTpL0fojAMtBrhOgeNxbRvfeg68aZOOXExPuI08yJyuSuoxaBUpL1EkLK/xFg8iMfVtxiWurbR9/G+tQGZErSMIIIMTeG4t5SzJk4B7dfdTtqw1rEvYQCevlRDTnqGPfZ9cvSq35LuZ/P9TsycqH/c3m/TXRWl6ehhogFQNyXvj0CNwHFMlzZFdYJ2Roz9BAPXDRlfCT2HkT3yrVwt+9BPdHyLQfNhoUxi+cDt0zBmVGVOBuzWO3TjmyUZA3ElOKlq3oFieVCZzJO7T1cnpIEDYMbNVKj7+8Su0QgjPZCi6uo0yL+V1dpzuP7pEOxEN4M7HckaB/oOQGyuu/xYtYnfTRq7ZzwM5BOpZHpzSqlMkoOmPB8F07cRElZHLEEvZ4SiorGx31YBUwELY1TWE7Jd7IpdKgK8hphKaCe7ycrjBC0r1OyBf0S74UA56LsmProgcCPfn/f5+QNIjohsQevSCXk+Lr7HgOc4r0HYP7yVdTt2Itaz4NrAamYg5YImLBw4VevunfxZRW1i7pI+kbQACdJPTi9huNlkTJDODfOQMkTS5C+cSa64nHpMWBtPQ7pRLdelUSJC0y3MBkMDWYk8OiLtgsTOLpUqAkFuWBaKT+Rm8rEs9iX2Yf/WPNzvLt3NbIJ6ZOgHpzfm/UAPnz9Q7iq6EoYrqJ+sa2WrFQuI6WGOuYhllR19AErLNXqLJIUfugwiiPUhoV/EQtYUT44wmjXhfPmezjzi1/D3b4LVYaJjGXisOVg+meehnXHzWhrqEbKkiwOywwQOFSCyQIjxNQIoJIgTSfT+peSB1sfBdr0Xtui2fAmkvFuvLDlBby+93Uc6zlGGtASBEYGiww8e+dncdfYO3i6PBtkBrHEu85XJuQ39yt1K190ceujEIGMGZ0ayrjGYFGVKLRQk0yi+aUfIb1pHayeNEIzBhq45kUBiq++GuPvfxCxSZPQU0QVJqGQKamBnKHg6t9Q1legECRy2PSDieMv9Jas4WJ/7wH85ctfQHuiEz41mFGw7Bqot2sxb+IdeHru0yh3y/jaibiFll4uPDNyVYeyPk3RUKdBZeBExYiDmRxHXW603mQWh/YdQXcyo66ZOBqq4lx97UTU1FeyUxHhjgKgrGv8iiQw2P7RujTA8em+twlAmwxwiHNPFc02tGF163v4za5fY8fxnUgkSuFHQJauPoFcmzJ2LkwPSKSLcdOsm3CwdT/az7RhXHw8Fl65GA/f+ghnvm3KtJo0A4DAOGAFFCAqGl5hXbFA+UeCB6Hx8awcruAogEMyNTxFPWIhC+4hRIixyV50/PP3Yby7GsWdJMKBnMjAZYAzFC8ysq/VMtHeth2fC1e9rwAO0FycQMmTj6Doww+is6YagRnj4DPwXB4iqUUkLmS7+z6X02XqS9lRlGEW0+EKoPgLg2ZmsXKgh3f3rsLP1v0H9qf3IR3PsHpnlV+NP7z5E3jw+vsRd1VygcYDCEwv8Ifn9y0XXJ/+HCWSQfeduA79DREaU2l0fOdHCH/7BqqTKQY91JbaS6yD665F6ZJHEdx+O9oTlKDRoEIPIhXLIw896DPfK8Ey0ZHP1DRu3rcsbD22jeesvdX6FtwyF2HWQ1FUjOLeMtw38z48NPtBNJqNiPvxPCugoJCjGRcc6uZiUpVW62fX835x8P0jgOMzZT5kdbk4V3AoRiE7oRXV5NrSExH1LgY+ar0Q7u4DaHlzJc5u3oZKP0LcieFMaGDyg/eg4vaZSI2qRrtlIBuZiCGGYk9o+tSXS1Uj+m6paBCwkgqb9P/o+Ej708Lz1z/mGPhsSjwydN/SN64YfP9y31NwrQY8mzoW4HQcUdRMtBw8gtMn21gAhPuSeL0BSsoSGDuuETV15TyaQYZC0JHTAEcxbRj46P/6Al8JQCWZqGGDfIim09MTkgTswyDiF6skeIEQuYY+hem+wa2ZJNpyIxwK3iB1K3Wd9dJzK5XEvVqd/HT2xSEchCgmKfode9D+3edQsnYzV3CyRJ0sSuBwEGLCogVfu+qee567LBM9+BXKvaJQZIDm4MTcDLrNAKVz56D+macQzbkVqQRlX/RcGZna3lcmWpr2SGZVuIr5GTSFfMkLAZxcuVJxHOkgZC0Xu3r34N/e+BGWbVkOt4hZwDzo88m7l+CJ6UtwXek1IoBAgxo5+6DLnHKg+9SOVCZ8cABRWC7uD3AkkCLl0oasB7y2Ai0/fhHdGzejxjSRNkwcNC3c+uUvonLRHehuqkEPyZiqGZW6NF7IE5e6s3IcAAAgAElEQVQjX/A9Wrd/gOA9DzjyFSYBRjKfRErEpIZmImX34Nurv4Ofb/0FmrtaEHH/j+xJrVeLr33or3DftYsQCxxRJLYshF7IU+rVVe5TyboYnq/sbeH+CQWA7nHSjwsjRasKYyjJuNj225+jfdd2GGkPUeTwvlIJu3L8WExesBAVV06A69BneFxBIGlkcb7DMfLicAjIUdMjAxzLYM5wOspiT+c+fPJf/gAdiS4BOKEB2zXRmKjHPZMW4X8t+nNURFSvYzih5tOIkS3co6EDHM3eEMqJyMDKuRYit2rCVYeo/UwXNq3bjq6OFEyTZF8F4HhBBjfdciNGj69HvNhSAEeaXynLrZ1dn6xSIVe7H4Cl1xHA8YiyQ1GCJQCHwApVdgl7dJtJrD3+AX627md4a8vb8G2DAyvKlpIId2TRYMAI8CIkvCJMGHsFznaegpfKYMaomXj81icw/9q7EHMdxEybBxgSfYS7jQLqD8vP49DGqzBHR86GgIs4NwI4FuxQOU5aCwNRnrsgr4sC1Hf1oPmv/wHBsrdR1N7BNE09B+cywBmCExnhlw4McCI0F8dR/5k/RN3HH0d3TQ1CKwbLiiHwXdg8QZjsslb37JuUOdduavsph71PT0LugElPIwtk0cf7CuCYPpZuWY4fvP0D7EruQLbYhRU5DHD+7O7P4fFZjyDuOzBJ/YDzgir4UvY5Tzc617f0pyLlk1qKfkfBoOpj4Oq4agpgu48IVak0jvzdPyP98i9R3dUttFXKAsOHPWMa6j713+EsXIDu4oQMTtY+UcKtAQCO2HPZAAI4ZIupqsFWAesOrsPzH7yAVw8shV/uI8hkUWKWMUXt4dsfwZPzn8RoazScgFTUtDvO77muwEplQ1d3zr0m+QD9wr5Z7x8pIorqIs3DEgltenAFWtFcBRsKkKAkEI0iKIsMpA62YP/qtWjdsRvFIRCzLWSCENMX3omaGycjU1fOScuQAI4RYxBjBASoCOCIGAMDnIiocaJyJ1Ubnb1XKc6Can9h703hGeh/NgvpaENJnl1c4vTi9rbP+gr8vQY4W9bvQPPBYzxklnwY67oYQFllMW6Ycg3GjGuEYZHYAFGpNcDRSQCGB/KfSlbl+4AKKagFR7XfuelLrT+3znIxYCaHTc6xbZpFICC50AfpO0j/gj7PKUqgVMf6tF4JEAbgeB6MLdtx+B+/AWfVWtT6PjJGiHSCAE4kAOfuu583PvGJgyNsckf04/rvyYh++FA/LA9wks829qQMx82gM8yi7LY5PEkec+eg23EQej4s5US4hyQ3B0eyFxSAyMBKngQoF15VeHS1Rprr8+U5roYUUNTkhpV/Y+UXy8We9H5877UfYOnGNxCURvCJl5+K8InFH8PHpj+Oa8uuZnEpqSjlKWp5Y60PJKfgOBOer3z2y7gPlq1QjlDkaC00pAXgHPrRC0hu2Iga00LaMLA3inDn33wVVYvuQLKBVNRsAThK7l1Un2RdMv9JyrV9GgwVus9XkQbL9hAVSVJE9B6aG+3GfXxz5bfw820/R3PXEa6C6L6kqmw1/s9Hvo77r1/MjarMRdYVMA4ExdnkMzn5gEDPMDtfRkeqY7K3lGUkUCo9NJQ+t2CEDswwhiJY2LLybZw9eoSHxVoGOV3ADbIor63E5JtuRHlDNUuzksywDCmNKyEJAbIDBQSDr08ZUxq0yoNrPaaT0PXIRgF2t+/Fx77xMXQVdSOwBXHbvonGOAGcxfjC4s+jOCxCQBldUuxip6kDK131U/mlPrzlgZ4r/DfdX0LrooCeqBTidOQ8U8AvGeGYGcepE2ewfs1WdHeSelFCHDjRavwM5tx+ExrH1sBO0Dok06uviTS4KF2Ei1gfuylTAA45bwI4FtERPEW8saj3rBf7k/uxdNtS/Py9V3DW60KYIHAjayJwzXQ5P4TtWUjYCfiei9KwCAsn342n7nkKoxJNKEEJBwTc/aDuCYuACt/coow0kFMRXrtkbGnekvTgUMmSziDlDwWIciKF47UIjb1Z7P/81xC8/hZKO1OIbBttRcWsonYZ4AzVk4zc6/MAZ/vnwtVEUaOqZICDcQuNf/w0Gj/539BdXcWCLqScF/k+i2tQozifgT7V98Hspqy7sGrP/5sPCXf8wQ+F2mh4PlPUKIh9dcPr+M6b38H+9F54JeRTHFR5Vfizu/8Ej896FDHPFrYctRdwz2BhZf7S/I4kdhxVGVaS0aryz/RiRKjuTuPYP34TmZ/+ClVdSfY5nhGiM8jCnjEVjZ9+GrHFi9CVcBBFpGopPkF8cz4xqSs4XPnlOVgKrBHI4dkxMmz4/X0f4IU1L2LZ4RVwy3xEro9iFCPWFcdjdz6Gjy/4OJrMUTA88n+a8qwZCwU9s+y6NAX3PNcwFzsMvn+S8JBrS3LxlFthTytjd1T/Hk9c5ACcZsPRb0wYNnpbz6Jl5x6cajmKhEl03BDZbC9uuGkGKq8aD6+8BB7RdIknQZL1Ho0SoM8mgCM2kr1dBNAsLg6JmEIre0mnirL2FOz2TfoO/rvOreCcW/nJ+8W8b9F+cuDnzr0HLr6Co8J8rlgRb8TC1g070XLwBHw6XiT+QsqbRoSi0himz7wB4yY0IlR9OAJwVHW+QCxHlP0kLpI6ao67kTc0/Xq68sBGw5MBqj+aVSQ3eZ9HH1AzWJTOLxaFwX68wPy/DfBcAXlCVXblnogRGKYEyuZtOPh3/4z46vVo4JaHgFV4uQdn0aLLAGeoboYAzutPPfA3xT2pPx2dSSPmptHhZ1Fy261o/KNPI5pzCzc5hZ4Hi4JApcPPIEcFRzS0kq6yABwdjCkjVlBHKTxu+tpz/0Kh7KCaHEXGMGO52J8+gB8sew7LtryJoAzcJG/1hPjYgiewZOojuLb0Gli+lIeZZqWtWo7Tq8mOdB6J4tYf4PRt7hNnd27DX2EmjW9lK4b67iyMZW/h8AsvoXvDJlSbJrKmiT1BiNu/+mWUL7wd3UxRI0NIn0uWVDLyDEZ428jkSaA8MMC52PXJDRfx2ChifTuIEhG+uepf8Isdr+BI6igDHLEJJqoyFfj6h77CFRwnMOEbPtN44k4CPqdeiLJ2MQCn/16J5dBngy4H2zlWFDJBrCMCM6ZrIWE5WLNmDU6dOIXANfg/07R4iFxlbSWmzbwBlfXl8MxeIE4DN00QptAVnIsDOAM1b6rydUBNkDa80BUwbtrwzBA72vbgU99+Cp1FVMGRMrvtGWiI12DRtQvwxUVf5AxtQE0wFlV/JIjpD7aGuj45exTEyBA/mdsgTkrfV+I4DTiGg+NHTmLrpl1IdZOKVJyzkCTFTefpxlumomlcHWLF5MT9AoCjhlyr23RwgChOWBSqFIeZAxWbqyQUHZiWD990cdY7i9UHPsCLb76MHaf3Iiy1mG4oFSj6cRJQkCIeqQrGAxtjihrx4PQH8Im7PgbLM1AWK0M2k+GeOqJM0n4Ih10CIEmaaK65XEcOZliUkEk0KrigsyYUNeov4/1TwIZ7r4wQo90QBz7/NURvvIPSjhQCWJcBzlAdyO/g9XmAs/Vz4WqhqBmWiYMxE/Wf/kPUf/xxJGur4JkOvCDkGVl0xlmaN0edvli7WVgtUOpVHABLPw93vlF/D2UxPA+BHSC0DCzd/Aa+8/Z3cdA9AL+IBitbqAlr8Cd3/hEemfkRxH0CX1I11ZnovomXoa5PKrpmEJPAXYZJSnylGvUpyK7rTuPoP30TmZ/9BtWd3TCZNhWizU3DnjYVo555GtaiBWiPW7DItqlsuWZe5IJE7qEVujJJq5O0L1Vt6Dp4gYfQon2PY+3+dfjx2hfxxsHlyJRkpek+iMPpcvDIHQ/jybs/hia7CWbaRMym+1HP+tLuTyJJacCnBIRQTC/OLg1UhctfQ5kTJHVtrm2TLyJqlLDSGJwQpUr6F21QfEn/1tF6Fof2HMDJ4ycZ+Hh+Fk4swuRZU9AwYQyskhI+GyS0Qolfqt5Y1Jdk05gISsyw5AP7fCIAyAooiSgZXDtUiSoVZwwecwzkwy4muXfx77uUNeRjIvke8s9m5GD7ht1oOUQAh/aXFAjpeR+xIhvTZ9yAMeMa4IcZTgxKuCaKsprGKWdQ7hs52vl7tK+50Sikf71F9fb06eFR36P7zgrCQv2Z56/aDGDkchLkeSZcf7ZSDszkEii5/LJKsov/Yn8eAjTRLtq0Dc3/8A0k3t+AJpNk6YEOw0BzEOGKhYu/fuWC+c9druAMwelogJNIdv1pQ083En4WnZGP0ttuQdNnPo1o7hx0OTaNckbMMXmiswzeo8OnZKJpXkWuBycPbAZbRv85OJwlUgCH/u6aHnal9uDflv8Ib2x5mys4ZFydjInH73oUj017GJMqrmMKC9NgFM1GvjeXOuE0WqGjGWxdgz3PAMdMoLYzBbz+FppfeAlJBjgGPMfGPhi4/Yt/ifLF85BsqkW3TUGa4l/qhk7NyeYMBUXtQ7q9BrrjVDOmKJRR86MXC/F/3/sW/mPbL9DSdQQROTSyKjBR61Xjrz/0Rdx37ULEwxgPASUKWLFdLA6MPiQHVgfbkfM/L6PUpBmY2U0BKcuQsg3JScaxctVaHD12mjOTjklVCAtu6KK8pgzTZ16P6voSeEYPIptm4FC6TZzWucXhoa2R5+BEDveQeGGGq0P03VkE2Nq2A3/0r3+Ms7F2lg6OgoiD74ZEHRZfvwBfueevEAtJ7kD6d+iH5SYzD20Z57w699uYaklUQU3FE6MvrtJC3IrjaPMJ7Ni6F91daQYc7EiiADSAc+qM69E0rhbxYsrrKioLY4x8aio/aO3CixYnU7gOJo5xJU4k91yeI5RGGjtbd+Pl936B13e/jXSCaGZETTP53LHKN63BBJzAQSJtY/b4GfjoLQ9h/nXzGPDYpoOAIw0KPOhaFwIcVwKf3FRwcpz0+7Qqks72KRBI1DalLsUpVkXBoSpwFPoYk/aw7wt/g/CNd1De2cMS5ZcrOMM8wCPw9r4Ahyo43OqPQwkbDU9/UgBOYz0CO86UtAQl4EKPK4VcYSxMbl3SevKDIel80Rwcrj74Plw666aBZVtX4Dtv/yv2pvbAS2SZB1Zn1ONP7v4sltz4CErChAxVZjta0B9wSetRb+Lkh6Ki5kQG6FgrgROiHhNF7R++gfRPf40qoqjRvR+z0Ely+NOnoOHTn4GzeAE6HdXozX6TPl8nJuW7tFgPBficOFEiHaSgRn6C/G3CiGPdofX48ZoX8fq+N+AWp1k1Kx7EkehO5ChqY+zRTBel4dNC4VAUJAZRqhJf+O+6+XwYeyXKdQrgMEUqYpYC9cjkaPRaDIlea1BljHgPDtpPtGPfrgM4fuwkbCfOFOteP4nps6dj7PixiCeKRGSFTD8nKwNOyJDiJvcbqoHW7O8UUCRysNSeQ5AbVtZ0GL/wv+6thSM99Cp0kpp86tb1u9ByQCo4tK8898YyUFwSY4AzdnwDvDDNVXqO06SpK3eONW2SE3t8GIfq7xXAyZ1pxZbRFaKCresfdfFdMEj1RgBzfyXXS7serCQYUi+XgVLDgLduEw79w/+Fs3It6sMInm2g0zRwzHQwceE9lwHOULdZKGoP/E1xd/JPm3pTDHC6qCFszk1o+PTTiObMQReNRid5YWbxUCZEQE4O4FAmVzVW6TkrF7MOzmz0k4nWppbONAOc7t344fLn8MaWN+GVhMwBdjIWltz5MB6f9igDHDogpOpCWdy89KIK0HUpURkXqZgM5yFsZ6rg1CV7Eb72Jg5TD86GjagixO04OGRamPuF/4XyxXegq6mW+bo0eJBFBijzxiBOKEjCPB6hm0VtHmVSiBPu2h6+sYp6cH6JluRRHsxG0zSpz6Xer8FXHvyCAjiq5yEM4NB0cJ/AhKnmhQxnr6T8HBl0+1J1ibJdHktyOtRQZyXw/sqNOHbkLA/KI9ljCtLdIEBFXTmmz74eNY1lcI00QovWRL5Ry35f+rq0Pyd1Weo38iOq4Ei2yUWA7e278Jl//SzaYp0IaGgmyaN7BhrjtVh47Xx8+Z4vIxGSQ6RsnR6GKmZvOA9V0MvXPHl4pXaFSj2OMqkkxWrEcPzYGWzfvAfJjh4GHAJwSOUoZCpA04Q66cFhJTuVBbuAcT//2kXavEATW6porFpBzsRFxNXRCMfaT+C3W5bhx2tfxumoXZTQbJmfE2ryMUmyejaq3XI8OPMefHTOQ7i66gokwjgHhTQ4j38LgSjlAJgEaNJ1ouynxt4UXuT3iL5fV3nIJhDvnxynR0GcbhTnXjDK8gYY3evi4F/9HwTL3kFpe5KrZZcBznBO8Mi8VwMcd/vWzwWrVj80kWWiDRwqslH/qY9zD06ysQ4BCQyEEWwWTpFqhhovNqyF5PARz/ywEDGAosCU6F4u96G9vmU5vvvO94WiVuSyomFtVItn5/8xnpj1KJ9ln3sMeGroCDz0wEi6l1T1hgNArRIqdFHySUeIovaz36CyMwkQDY0BjgtzyiQ0ffoZ2IsXoiNOVQtFQ+YgUgWTyjtqMpkoRZI6I6nKqV5FVpcLkDDjWHtoA15Y+xMs2/8Gj3UglgeJ1hDAeeSOR/DE/CfQZI9CnKupGkTlq91SrZbqjc7UDz/ZJ3EA9wlqiW7VN8wCACzaUmAPGfFQwsZG3EygrbUNe7bvw/GWVjhOApTH6UYK02ZPw/hx41DkEMWaGsNJ0MdUwJriD0r8KpqsosHlVV1F3IB+m+47GoFD8V/yEQPVTZhAZpJvpgrOLrQcbIXvCmjhGYVmhNKyBKZOvx5jxtYhZJ8h50Aoarq/RkeAijqpZ8EVBm3nVGby25AHJ7oKJFwhOeqa6qxPWP5D9fv6xoYD+XM5w5Q4GIlzyoKeIQ17MFFMvmn9Vhz+x28itooATgjPNpG0LbSE5uUKzqWcdg1wSrqTzzb2poy4l2WZ6OI5N6Hxmae4B6crEUfIhEotE00AJ2+kqIdDV3A0BWpQGKwWK9KGBUotBYCHe3BSe/DD5T/C65uWwyumXg7ASgOP3fkwnpz2GCaVX8vybZp+lQM4XL6Xibn58mehkOKl7JZ6D2cUTDRmfESvLsfh5/MAh4akNps25nzxL1C26HYkm2qQItUpLTKgGh9zQxwpgGXN+GE++F5khX81udlB2s7i26u/h19s+xX34IgdMRAGEerCGnz1oS/hvusWIhZa3NTNAg7qTqfgUmcGh7MyztBFMS5fcxASZUGD1Ux4iJlFWPfeNpw40o7QF0oW+UA3CFFZX4mpN12HqqZSuCDKkvRPSMFEcV+HsTCtXMeBM/V1MXq34EYhdnXsxVPffgZn4x0I7ZCvDw2dbCqqw93X3IUvLv4CV72ITsGOmW0o7ddwAY6u1wjnWJ8RKePLZBz5jxx3DGdPdmDLhl3o6uihiQPynihghzvr5uloGl8Lp5guuii9XdJDnSvuf1IggfaDlHEoO8exEc0AN3zm5Hf0JvHugffxnZU/wMGeZpaIZuoYNdTSGvnzPNh+DBOsMXhy7sN4cPa9qLErEIsceAw2aS/JGZE8tNDU+DfkAI6cce5PYxAoM3Ck/0KpqBGtkMUJiKImw4n1Q6xAhFGpLJq/+vdwl76J4rYulgNuKyq63INzSQdl5N6UAzjbtn8uWL3qoSsoQALQnLBR//QnUfeJJUjW1/LMLL6qRFumHj8W5JA7ZTgPTWkS8UGa+2TD9zwkaPinGTAv/rXNb+B773wP+3r3IigLEboR9+D8j/mfwxOzH4UTUOLEF5VB6WIZdjzEflIpi3HSQqlFyf0hipx5gPNbVHZ1IQxcmHEHXUTDveF6ND3zNGL3LEYHScgXVG00BfYcOhAX/UWohKpldAuTX6VKRcJIYO0Boqi9gGUH3kC2JMtriHsO4t0JPHrno3ji7ifQYDawvTTVMGRZtw48JbDV2XqlVzdCeyViNMJOFQAlSRD1dyXHL2eFGAYkGhBH24l27N9xAK0tJxCjKiHRhNCDaTdNx8RxY1ESi8OiQceUbDIozSWVfPpsTYfNzT7i3yYVBLHnF1EiGM7h/a96L+UCDPJLNrat34GWQ60IiKIGGz6zfgKUVxZj8tRrMGpsHSLDY4Aj3Om8QqY4CE1jpDMiFfp8sxIBFUW1z9Ha9I9WJ1pV+fXIBcVOVtRvsQ1SGSr0CQMdufwID/kGZVfUKAIhVp77KKSm5T9VGAS6DSH3aTyE1gBFSHHKPG/ajuZ/+ib34NT5IbIk4OM4aAmNywDnUs62FhkoSXY+29CbMmIMcHyu4DR95hmmqCVjMeE4h1TFIToIKanI0E1usuNMichES7Oikvu7mAWpM9a/7EnBFFVwdvfuxg/fEIBD8wcoQLfSER6b9wienP4Yriu7hinOVETSzaVcFdEKHMopyI0y1FLn+X9AEBkY7QUIX12O5udIRW0j9+CkTQOHLQu3fekvGeB0NdYomWgxb2JgNdAid0DO42I2arDXUC+TBMB091pRDL12Ft9Z9V38fNuvcwCHL00A1IY1+NpDX8Z91yuAY3icgeKMF4MR1eg+2NcO8jzPOggtpniQEwvIsBlU+fBIYBMb39uFUy2doDYR7fR8BjhlmDz7WlQ2lcJDVvonaGU8kXq4AYx8lx6MyX0dzOPXAGcf/vBbT4lMNPEQFKWusaiOKzh/ufjz4rDp0HN1hN6ryuzD2K986TsPcDh4Z/qGAjg8FV3ode2nurB5w050dfTCYrAhAMcPsph9641oHFeLWJFWxBvOIdPzZVQfGVdXyA5YfD9GQQ9z/amq1Ou52HxqG7698vtYe2wjMlYvBxRcvaGcJ9HVggziQTFuabgRT976COZdNwdFgc19RVlqPqWhpRHN6YjJ9HGqoDH+JalpPftD2qoJBIlCkRYakUZltkssTqBmZCmVJlFSl0BndI+L5q/8HdzX3kRxexc1B10GOMM4vyP11jzA2fG5YPXqh64IfZ41dThho/GZT6L+k08gWV8Dl7Lu3N3tc+VAK56NGMDhoJjAs8XU7DgBKCtA1sgDnL09exCUhog8g1XU/geLDDwCO5D7zqLqDwt6jITN0hx+mYGjZ/kIwCmo4PzDN5H+2W9ZZID772ImuunPyZPQ+MzTiN+zCB3xmNBLdZDWh9kg4IODMIo1yeerafUSa5Idpx6cmACcNT9hgOOWZtk2xzwHRT19AU6M7CUB1Ry40QBHkoUCcDSVaPh+WsJJSYSpb8iJH8kaqP9Dgx1JUNHaiaLWdrIDB3YdwMkjpxAzY5wg6Yp6MX3WNEwcPx6liThMTtYRdZJIiJ5it6jZahw464p+/k+dMBTA8//xo081JV/IoHvRAlHUduDIwWMIPGKpECuD9shXAOdqjKYKDidUFTU/B3DyAEKfS5HO0MkBUcVjGMPtDHJliW2i9ztiFUW+uuIzFdjhvHmO2i6nI18xlGtR+LPoW/TAUvp8Pe8n/0rySbIuAv58YpUQByUATYv6UyW1kX8IYJO1yb/SUWEuBKn1+SGMLTu4ghNftR71QYSMGSHlxNASXQY4l3TH5AGOquD4LjrhcQWn6bOfQXTrzehyKEAlrXiiCVGgKoMuBeBQMC39FSLBKBkKCT4u/kbOT4SXI0GHy7Vc7O4Ritrrm1eITDTNwUkDS+56DE9MexTXlV0NIyDHo5oU1XTgQoCTm0GgqHSXtFGFx1QNYWzK+gxwDj//E6Q2bmaA00tccdvE7V/+AsoX3YGuxmp0W5RNjngPBdxIbYmyRuyWhrBP5107pyl4fJlUHKIYyyt/c+W38fNtv8KR7mPcHEulYooG64Ia/PVDX8S91y5APLQZeNA1tZlKJoYj3/x36TsmN7BovdN3U6VNC0I4URG2vLcXpw93IvS5VsvGK/ADlNeVYMpN13AFh0QHePCoyuaP1H4xLzt0YaphmARwPCPCzva9+NS3nkZHUZJnGtDD8oCGeDXumbQAn1/0eSSiuFRwmPBE11CVvy99qxSIoaCD/hOKFrerssOUvZH+E6IgxnDmZDu2EMDpTMOmAa0MTEkswsOsW2agaWwtYsOt4Ojfwz6BALDQP1j8gPj5FJgEvSBFXAcOvDDEgd5m/HDjC3hl/W+QMrt5gCadKRbAoKGJfhbFQSkenvEhPDLzIVxfezVsn/CFDZezqzQB3oFtUCBhwQ8ogKCDpIbDMchTc6VUgzV9tPRfyP5RNpYrOGqontYeEUcmw1lHZ3wc+tLfsopaSUcX3x+XKzjDOcAj81496NPdtk0ADvUEGsDhuIWGZz6JBgI4DbXIMi2GquNCW+S7gymdF+93BlyxErKQmWV0rkxO7JFaVmD7cM0ISzcvx/ff+T729u6Gm/BgBDZqolr86fzP4rEbP8rS+xR3kTy5tl0jsTusw6X6byRAk14TBfdRl0wzRa33p79RMtEhPCNAiizJlBvQ8MxTCuCQvdKzRgqz2Togkz3kwZMqKaCiMZGKtiI4ho11BzawitrrDHBc9hpO1kZxuhgPz3sYj9/1OIsMxFg5U2jt+ZkleXqdCISopusc6+LSd4zMgsg1K0EBTrSJmpoEt5JslOou/X4BcbZh48ypduzbeQAnjpxA3CQBXyAbZjB95lRMGD8WxUVxtvsUtBs8a4dUKlWQK2FrgSy0lvfWv1Up1l36T/svf2eO7tyvn5NiQ5pxt51V1I7Bc8keizqdF7goq0hg6ozrMHpcPQKakEb07lwFRyegFarWYjE8ykHOJPlrpvcToKAezVzCWuIo7owhwQeLksbimykxRu/jHlmioefwRv46FIZf0jYhy6LKJWMRplere40TofIhnFQhNgPLwIvSKC3J93zYjgA7ucfUmShULM1dRRHNIcp+gkQvNu/Aob+nHpx1aCS6vm0gaVMFB5crOJdy8gcEOJGP4rk3o+mzz+QBDhkFUv9g3FIIcChTWgBw1OyWoTaB9wE4fLgI4HjYk9qNf+sDcCLYaQNL7pQKDgomOYEAACAASURBVMlE5ys4MlegfwVHtDpHCEioTabMXqMGOM+9mAc4BgEcC7d/+S9RzhWcAoBDwRaVslmNSmUfRhLgMDRUAAcOXCdUAOeVfgDHRF1QrQAOiQxYCuAQiYgCUQVwVGbwUs5VPi4Wvqo0YoraFeW96O92VILN7+3D6cNEUSOjFTBooB6gitpSTLn5alQ1lrFePje168qg1JeHsay8ohZJPZs2GU7KvpnwDCiA81QBwCEp0AgNMQI4i/D5xX/BHHuD+k5E6HzEAQ5n+ah/iQGOOGWhp0kDPVU4zhBFbb0COOSIuZLkM/d/9i3TBeBQBYerTMPYLsY2IXzXZYU+6jf2/BBmgpTbApSWxBCjPjOiigI4HZ3FLw++ih8s+zecyp6EH6PMrYHAF5dkGxYqvRJ8dvEzuG/SAjQ6tazkR74gtC0kezOc/SNOPCmu2Y4BP3CRSBCgEkUrUuQT+qn8MJGFpesqjau0R6SiRn/ycFLdB6HksskpjUoHOPzlv4WfAziXKzjDOyUj8+48wCGKWh7gHIqbXMFp+AOq4OQBjhEQ5VULYYwcwKF7jqfdEzWWAU5YAHBW4PvvfA97exTACTXA+aPzAJzhVyV06KypmPkKjtBjqUouFLVvofenv0Y1yUSbEShXniJBIAY4n2KA0xmnJIJu+tfBnorscpdR+h2lZ1RsJsm9s6qaFXDFdT0DnH/H0v3LFcAx4LgWinsVwJlPAKcRUsGRypMMgpCAkRIYfQJMnWUfZtKPwQsnYYWmzoOJaZ5ZkB8+Tr6IV8KtIhK42mYMp061Ye+u/WhVAIdAEUnvz5g5FeMnjEW8OM69hQQcDUrKqUBW7LIOZkU1TXgbQi1k+jfbH11lGJn75T/7U/IAR/th8Z95gEM9OMfhubT3UuUXgFOEqdOv4/lsAfXgqPEYmqKWS0yoRC1/OgFsur9NEw71ciJCNiuMDsuykUm7/D0Mbnya4WejKJaA6RgMPi2L7l3A9bIMfPIP8RuFx4zBsAS4DFwkhWbx92czLkKikCmwQmqClHhz7BhKikqUyqjEx55HqqVUxaHqkvju8z/Er18GOL+jU5wHON3PNvb2GHGq4EREUZvNACecoyo4fQCOVG/IeLBSCAMc4idrmtjQmdCFFDW6gehAZxng7MMP3/gxXt/8JrLFMhvDSRt4/M7H8Pj0RxXAIeCQl63W81skE04PBXB4EONwN1JnCS00ZhRF7XkCOJtQRRUcA2gmitqXiaJGFZwaVlHjCo4ekNoH4CgZy2Guq09zHQ0Xo4Z5J8I3V/4Lfr7tlxcGOIGIDHAFhxxOrjFzuHslxlwGAUijsAz+otKxBSsswcZVe3CypU0BHKoQEsAhmegSTLvpGtQ0lDOXXfoyRqRbN/+jTMr4BDyAkl17roKzB5/6FslEJ1k2mqwpV3BiNVLB0QBHzVViVz0SAFpVasQkahU1LaWpAY5kVa3QwelT7Qxwkp1pWAUAJwgVwBlXg1iRUEovuQdH7VbrsVZs2rAFrUdOckO1YdkwbBtFxXHMmzcH48eOgmOShG2EpJ3C2ydW4qVVP8X21m3ozJzlTKnpJBBz4jAyESYUjcGzD/wx5l05B+VhESyfnFCA011dWP3+epw60QHfDRH4RGn00NhYi7lz56CxsR6xuKMoCgT2pLol979SUSO7pChqnIEmlbtcY6rsJwG2pkyAw18igPM2SjqSCK3LIgPDv+OH/wnnAhyZ0XUooQCOruBQUEWUR6JOq1kZw67e6BBGDZy+MMD5Poii5iZckYmO6vCn8wngfCRXwQl5bYUN1MPdHzXUWfXAMltCNeoLwMkogPOrfAUHwQAAh+ypUrFSapkCYgqpY2Jr8vQ0EUyg5ADJRFPVWCo4L2Hp/hVwS+m3RnBcuwDgLOkHcCQ2kNkmIsfdF+CoEHLY/lCUXjmhSAAjtJhpQpLzPH9GBbe5epVMAIZlOQxwdu/ej+NHqYKTgEXsAzeNGTOnYOzEsXBKYnDNgCWhKaDlXhyKWZQADoEZqnDLYE/5T0CW9I/kVOSGexT+i96f8yW5uUZCzaMYjs7Etg170XywFR75CUIiDHA8BXCuPQ/A0RUcfQblfDhmnG01/UfDfIkW5noug5VkVzd27NiFPXsOoKszxWDEth24bhZzb5uDSZOuRWlpEUKeDefBITVgVdVT8CZXzcvRB4ngEshvIV9FZ6W3J42V761Cy+Ej8FwaOB6wMJFlW7j5lltw9dVXo7S0VO0BUJooRcbLFAyuPd+F0syMCwEcEhmwL1dwLvWsnwNwPKKoDQBw+lDUBNwwRY0BjiiW9AU4km2+2EdfgEMVHIOHZu3KAZwVCuBEQwA4GnFLYCzzMy5+TQOvXfUfwGaAE726QlHUNMCJ0GzZOYCTJIBDgxFZRU20+DWTVKtSUd57OPWI/DrVryOAgxi8GFHUBOC0JI9BtST0oaixTHTgwOdJbKJlLzoP/bN5F3sl+75Oso26yZ3b4zlTL6Mii7Bu9S60HiGAQ9kP6Z8Iwiwqa0oxY9b1qK0vZ0oEg1QKZTlFNtxryKeBQRNXcNTwN6nghNjVvhuf+tYz6CjqgqfGb58LcBLc80RldiZXMC1zJB7a9OZloiU4166SLhMN16UKTpv04AwIcKahaVw1Yv1koi91hUZgYcXrK7DynQ9w9MhJZLIeDMtCSVkx7rjtVtx91zyMGzuW5UAzMRd73H14/s0f460db+NU9gzpTMAgqXDfhNNr494ZC/Dk3CWYUns9SsIY9/Elu3vx2vK38fobb6OrI8VqapQhrawqxqLF83HXvDtRVVXJDpOcDIFmCi4oYNBzuQpFBkg+nidHnw/gpEMc/qu/hb9UARzTQlvx5UGfl3pGRup9fQHO+w9dEfgK4FhSwfnk40JRKwA43Hs4Mjeg8hVScRGAQzLRJkw/QGAFbBOWblmO7xFFrWcv3HiWJdNroxo8SwBnlgAcouiT4AcBj5F5qKou06u0AlUBRY3m4PQDOBbNwWGKWghzqlRwYosXojNBRo90fBXgyGX+FB1IoQ6y08w4UPuraXecDDMcrDuwES+seRmvEcAp82ER3UYBnEeIojZ/CZqsRsRZUl4COi1oID5ZqNC6L4ZnxQ2fZJij8XGcopJFBKYoGcuz8lRbBwuoqT4IqvBYZgwnT7dj126q4JxkgMOVp6AH02dOxuiJY2GVxjg2cQ2l7Em9Vkr8RkR6JFiX3kBN9VPDRdV8l5HyryNzrob2KVI0F9im77k8wIlj2/o9aDlwUgAO96UY8EIfpURRm34dxoyrR4gsK5DKacv30EjTlJwT/hau+ssYEhbapnsqCJBIJOB5AfbuPYA3lr2FNR+sZwo0RRiu62L27Jm4975FmHTDdXAciys5VEXKSU/nfrL6Hu7j0X06qncrNFAcL8HK997Da79dikOHmuGR2BYxreMGJk2ehCVLlmD06NEyI1JWzCCI5usJg+7C1Rvt150oKKCofUNR1ACXVNQs6sHRFLV7njM+8djBoV2x/9xXj5S1G5FV96Wo9bCKWqeSiZYKzk0FPThEIZJmce7BUXQZHtzIAIduaMk0c/VkCOWS3IxjbeBocrrpY7cCOMs2r0C2SIy6laEKzqN4QlVwyAux/DITscVi5bm+eWoAZ0901+Gl7h6fV85TKYCzHM2korZRBn2mjQiHLIcBjlDUNMCRd/UBOMpAMLFnCHs14NIZlCh6Bs2YoX6IWIBvrPwWfr7tFZaJpjk4mqNe51MPzpdEJroPwOGplYpCMAJBg8qESh1E9U0wwKGgIY417+/A8aNn2WgxBYsaWAMPVdVluPHGSaivr1QzGIR6SOIWmi5xqZdQrKoMeMtXcGSh0oNDAIcoahrg0KBPXcFZiL/gCo4GOFqt75JX0+eN4uDzCmq6gV4bQskCGtxjpQFOskNVcGgHQx8BU9QE4Dg06DPnSC5tjfR9BEdbj57A0t+swLvvrEGyq0cB9RBXTZyAexYvxC233oTKukr0hD1Ix7L40bvP47ebXsXxTCs8J+DraGZNlGaK8dmPfhqLrluAUU49K04Fro+9+w7ihz96CQcOHoHv0aBPA+UVRZgxaxIeeeT3MX70WBFVp2Qr2RiSaqUokgGOVHGkaksZVRr0SQCH7BI9n//t7D6jqICi9jZK2pOITAtnLwOcSzskI/iuAQEO2dW4BjjSg5Ph3nCKeCjQlB4IDjGG6WFFUlYBHAY5QlEz/ZDnYlFVVwDOD7A3tRduIsMUVRJueZZ6cGZ9hG0qgXNKzvByhglyxD1QVE59ZboPR1dbhKJGX1HXncEREhmgOTjJbgjA8VUFZxL34OQBjuppY9AhwVn+oQJzlfDifgJGAjT4lCo4AWzEsO4gARyq4LyJbKnPUtqaopYHOE3nAThq3tA5AGf4fkcqJaK+R9WUgEUELJDiK1OQdN86J2mpZ5UorSYLpZw83YHduw4qgBNna+wHKUyZRQBnDGwCOCbNvJERAWSzuUWQaWhaFY4obyro1ZLUKsEq/n5gBa4RvI1+dx+lZxXqc10wu9ABAZy9PAdHKjhU4iKKsQCcKTP6Ahw5dRocyJkT/64ihshhNgpXcaKA1RKJGkYvcew4kp09WLNmA5YtfRN79xzgxCnFqFS5uf2OOViwcD4mTpwgzVfKT/CX5EQNczU8ZTyUxDh9ZwCcPnkGL734ErZu3oZUMsWCAuRPq5sq8IlPfgxTpk5FWVmZ9N9QfELVzVAJEJxjh/qDHZVMoGiS5nlRD86W7Tj09wRw1ksPjqV6cC4DnEs7z+f04HAFx0PJHOnBIYCTdAhBy6yBHMBRUoucTaZBn+cAHC0FeXHr6lPBoSPPIgNEUduLHy5/Hss2vwk3QSIDgJVBH4DDIgOKHqdTChcEOBe3pPO8SmdohKJGMtF5gGMgTT04OYCTFxmg7JAAHAEPmpsrGKeg2fOS16aBHKcceWRZHuD8Ei3dR5k/Td9HoUAe4CwqADhSWaGu0nyWbbjVEkXpUwEDC48wv9Vi5a8PPtiGY8dOM3+WzRwDHB/V1RW4ceYNCuCQI9HAVSomw3uo/ieljiQUNQ1wwgKA08nZWp57RHNwYtVYPGkR/mLx5/sBHGkUHPaDmxDF+grVRiQyJeGoBQbImWqRAangJElFjZthiTss5XPqwWlUAEeU3oazPlJKlCGr27fswxuvv4tNG7eitycF1/VQkkhg2vTJWHTvAky/aSqiWAjDMbFi/1v4ycqXsOPkTqS4zTlE3I9jtDUa//PJP8NNY25EJcoRpj0cO3ocr7/+JlYsXw3XY+yCRFEM11w3Hovvn4fb7rgZMTjcwElUMu7nioLc0DxOuKjp7qKiJgCHrh0pPmmAQ7vKlikCRv0/9t4DSq7ruhLdL1TqjE5oZIAACCJnMYMAkZnAoERasjySbdn/2//7S5RkydKM17LXGq+ZNWNLY1ka+dvfkizJEnMmQZAEA5gBgsiRyLmB7kbHqnrhr33OfVXVjQaERjfJplBNQQhV9erVfa/uvfucHTq97hQ16eAUbaL7fR/38wDnAhyaDEQA58tiMtAytIbeiuLKZwXU6KnWoj93eeFpRwU3HpUKH9HgCMAhNSnAsxvXSAdnR9TBCZ08wJn7aQmtpQaAHZwozLKfw2I0Z6pDiCyPcyYDosEBas924ZCYDBRQ1ATg+DmTgfjyZWimni0KWjTdmcJ5NTJyYSFKvy8sPlHLxuBmzTWhqcjbe/MUNQE43KylVYOjAOe+bh2cyK5ZwRSpY+zeqLOU1iajDn3/rqRqFRUosQNHgMNJg+sw/1PHV9308nkEODF2l60Ejp9oxvZtH+DYwRPSweG5pYN2zJg3FcPHjxCAw9BQmgxIfnCUbWPATaFblzL+8uup6evktIP9vSc+jtfrWtkjNNp0dDh+2sE5Bi8jX1ADcLIoowbHmAxEHRyFMxGFM1eiKLBAj8mehIVI7j/jMWVykKYWd6g7dXD86Gm8vu5tPP3ks2g8eUZNDbJdGDtuNJYsWYRFN9+Eyupy1Y7LvlUq4WbouqMQxfEMcnfR0dqJZ55+DqufeR5nGk8Lo5PHHlJfgRtuvhqr7rkdJSUlMjdEQadCvqTRgWvMCHK3cdSZ6nHFzD+rBgfiovbB3/0vxF4jwAEyjqGoiYvasr8Zv6TYwenTPX8uwEmjxcqi9NpPoeHP/hTBtVfjbIzVdn4n1UUtb6+ogudCgNN9Y9yHScpUuGQjJiYDRK8EOMzB+SnYwSHA4STodIW4d+Hn8XtiE60uahKwJbOJVgPOBTisFg1U1UQ3ngpwVp8LcFx2cL6DiqWRyQBb48Yg0JgMFObgROkNfbpwvT5ZJ29WHhTgePkOTitzcAyHOgTq/Fr89R3s4BDguFqNos2jaHDM5D+A2wXR9eSusVZ2CHDefn0jjhw6Ad8zoj66kEgHpwKz505D3dAq+JKNwg9cGAbX39HSdrZ0FQTgUCdkS74DOzh/+MM/QrN0cLSS5GZt0eAowPl2LwCnn2VjA+4ioBTdH2rHHFErFUgJwEEcp46dwXvvboF2cOiiZkwGjAaHNtHawSGdqz/jpfRKBy462gJs3LAdTzz+DLZt3qILtRegvLIM1y+8GstuX4zRE0ZJ92VfxwH88+r/D2u3vYzGzCmhCZSGZbhuzPX4yq1fwaQh41HqJ3H6xGmse/0NPPTQ42hu5LZVNTajRg/DgkVXY/Hy61BTVwaLDhDcyjKs1jjf2eRLE3sJDU1dmgTgyLyk1tkavqcbKt2OaAdnRIePD75HFzVS1Iouav25Qwbytd0BzmtKUWPhqKCDowBHg4sV4ETXd2B0ehFUUi6CAhw3G8BzCXAY9BkBnB3IJDLSHYg6OPcagMNJXzs4hTkf/RupvIlONBfSPCcyGcgDnM7fPIohLa2wbUNRs7w8wBGTAQYV5x3N1MVMwUWUt6OlFqUsy3ONGF9zX3SNIcD5hTEZSJdlDcBRF7XPLjAUNZcdHBeWr4Ait0fI6Yc4R0UTVL8mqtzgKsDRdh5pYj43oTIn6ObWJ/g0bnSEcAQ4LgGOnRSAs40A58ApJK2UnLMCnCkYMX6EaHAk7Jw5R3I4LUfpLKn0Jo1bMIAtck/NdW165qv07574qF8dARwtzkrpOwd4qMHZ/O52HNxzBF6aw8+5nGs6TQZKTAenTkwGJCS7G8DJ07wiO3EJAJfgZwbNMleKNEI6axJcunCsuASKHvjgCJ5++jmse/UNtLe1I/CzSKZimD59MlbeuhxzPzVHCg7a5Te8RBm4wta+7p+4D+hs78KeXXvx85/+Evv37JMCLKmNlRUVmHPNLNxz3yrUDa+Rc4kKAzoWmptH2rsOS+H9rF3m7tBKQX4O4IiLWiHAYQeHGhwb45YtLQKcvt7sPQFO0utCS5iRDs7QCODEVSZJ15UI4JD2wZ2Finm1gyOuJJeYZ9abyUBWgj634d9WG4AjNtEhXAE4n8N9uRycCOAo+lYLyGjyLmyDR9Whvo5S4fMj/3UYgPOcAThqEy0dHAE4384DHJfVZKVnRS5q0QZWOmJmc9uvs5LmjPHp9kNp6xLg/EAoajQZyAMcLlh1Xq2hqC0Tvnge4HBB0xa+Vgr7c1bKapBFWW1WdINqTAZIo3vvtQ1SKaPDlhgJMAYyyKKqphIz501BdUMVPG5lzPXUal9/f0wqODe/AnD0XuHn9gxF7Q//6Y/QnGyBJ2FktIm2UZ+oxfIpy/GXyyKAYxLFCzbP/Tkz1YhFnPi8i1qezmAADrdMpKgJwIk6OHmAQ+vredfMkRwcBn0KX78fCEcLA75MxFaYRNPpDrz1xno88Otfo6O1A/BCsaYeNrYeNy65FkuW34za6mo0oQW/ePU3eG7jahxuPQTLDlFhleP3bvoSls1cioZ4PTJNXdi0cROefOoZbFi/GaWJGqE2DKmuwrXXz8OylTfiysmjkPFb4YrNO/OxmCjP28mBS3OHIOrg5l2aqAuUHJxuNtG6sRDHtTDASAE4/9W4qDWLmU/RJro/d/DAvLa7TXQvAMe4qHUJwOH+kwCHP5Geo3/nIXOW2eybO7+ggxMYgGMoau3bkTYmA7VhNf7i5j/HvXNIUXOFFkM6F61yu22kLvH0NDxSe5A5DU7OJlqDPmvPdkoHp/M3jxUAnKiDYyhqK5ajOcFsu4jKbZzEzGeWlSSnwTEuairMlOJCBHBicMRk4Bdv/hLPMOgzB3AcBThiE02TAaWonR/g5GmF/V1voqGVrDDjBioFDTEDsBATgOPDc3yZ26X4YwUa2ODbcK0kjp+MAE4jUkjJnJwOtYMzatwIxEvjYkFshQw35st1/JSDIKEIajggJgqqEZQushRa+P6Fbl6XeDN8jC+7oAYHBDjbBOD4AnCoRaGZT1pMBkhRU5voCOBEFLVCIw65Ytr5kkIoOyS09vdAAx0BlGJwwA59jNab6GzLYM/uA/jVL36NvXv3ItPVgTDIoqKyDHPnzcJn7/ssGkbUm6E3hS7ljuZHkiDXjsHLeNi7Zx+ee3o1Xn35dWQ606IHTcaTmDJlMm5ZtRLzr5+LtmwLXCcmxXgWQEhNo5lBIpFA1st00yhxbddCZdS7NG8r9ykBDrSD856hqOU6OBHAsTBuGTs4C39q/cEfFDU4F3v/nwNwsmm0gADnUxhKiho7OHGnV4Ajlq3dOjg6UXWvwRRe0kLsGlXcTKva3Gcy6YqLmoM8wPk36eCoBieA2wWxib5v1r0m6PMiAc7FDspFPi/fwfkFWk0OzgUBjlRyTBiYoSBJiNRFvt+FnpYjqLFqUABwvv+amgwcOnsQcBiUSp6oKzk4/3nVX+GWq5SixnY7OzhcJHUCy08CChrVglt/jx7TTJbo3yLBpkAjoVsp9UAWS/rIi35LW7d8JxcJATgMVAsMwOFT6ZxVUVuB6fOnYsiwSgNwzKRnOnS9n8PFn59UKmXi9U2WgZ6vApxtEvTJDo7HcEmOhmejNlGHFZMV4JSIBseIfaMr2E+XN6UvROF7/JvaREdCYCUXGhc1AThNpoNDihpV/KSocRHIYN61s9Awqt4AHP1OXdqPnhPNZjWzKY7QT6DxRBOeeepZPPnIkwhoB+oAbomNK64cjVtuW44lN92Ms1Yb3ju+Ga9tfw17ju2ScNfaVC1um3cnpg2bhjKUYfeWXXji8afx4ksvI5koR6YjQElpuYhElyxfgGmzx8NhzojlIxawckeLWkc7OJJrUcCpN86O0T0X4yZTCi8FFLUiwLm02+AjfFUEcLKSg/PaqrGmg5PLwcnZRIcIcxS1CODwO9O/qkxkxx71NNiDiTQ41J7kKGovMQdnB9LJLGyfLmrV+IvF/xfunUOKmkP3nTzAGRDL/UiqeSGA09Ed4FAzJC5qBRQ16eBEAIfjpl2VwtU5osrqemDmDwk6ZT1DFPWIWQQ47xQAnLRuOUlR6wXgcA3oRlErcICLgE03gNOP+TQCgyyIRfcDVyPX1w6vAhzPmBHoWsAipGOnpIOzQzo4J5G0ShTgBO2YOZcAZySSJSwmadAnteUEOFrYzdtCK8DJF6xUIyiq5Zyr60f4lRrQtzrXJrrQRS2GTe9uxcE9RwXgRJoYAhxS1Ahwho+ph2cAjlKHI4fUQqMeU6AmJZLCfmqvWcwwIEHuWnYEmcFoxYWine7ICqXsueeex8njJ+Bns7KXoDHNHXfdhlvvWI5YiutkN0wjf9H7XVkdp06exrpX3sAjDz6G043NSMTi8D0P48aNwYoVy7BoyU2wEhbiJcy6IfBSZlBUpJd8Pe4rzqHCdWcQaQ35fACHOTiFFDWaDLCDc3MR4PTlbi50URvWriYDLVZabKK7ARzuUU0HR/ar3TQ4Wrko3EjoTRNtu3lhVYTV/UerUfJYdNMVAJyMk5YcnEKKWl6D81lDUbsSlkfKirYfdVPdC0WNld4otbkvA3TOc/UzcerqRlHbQBc11eDsEw1ORFErcFHrBeBI+NSAQBxtF8uY+8yzcZFO+Pj7136EBzc/gsMtB2A76voSBHHUBLX43qrvYOVVDPo0AIfWn7remZKaflYeMw9wzDXMdXrPfYyThYIdFYCrBaMGbSmNKpCNKUWq76zbhGMHTyEgRU3bPcj6PipryzFz3lTt4Aj5VWchnYj092gx7PX8zHXr7bGIF82uEBdrajq47NmBpo8z6PMrP/wqmlNNCGyWoUKwVV6TqpcOzl8t/hZKCwBOv0NmCu6xQnedHE0tl/7dG8CJcnBIxyKONACHGpxR9eKiJrSQSwY4ekNYdlaPT9AQJBBkbRw9fAI//dd/x9b3tyKTpkONj1RpHLNmTcMXvnAvRowfjnarA61+K7qCTgHRcSuGmlgtUihFy6l2PP3EaqxZvRZNza3wshpwetXkCbjz7lsxc/ZkpModuAluDDxx1AmEs8+Vjt9n7rP0fpTgUTMvdQM4EtSY70RG5RaKViUH57vs4LyE0uZm2bwVOzj9mhwH5MWFACd4jQBHqcmkqNVLDo5xUTNBn6zUaodX16GB+InmF95dEuVrAkUDxxNdHoOn//mlf8GOHMBhDg5NBv4cn5/HoE91ACRFjTNd/zs40VxsiohiHBKFFyqDghvqSIOjHZy2HhS1acZkgBocAhzOq/r9KXQ2677hMwBHRBc6vJyPJceMQZ97CXA0BydddqkARwtTeXDTncRz7vXMsygKx7XQpycqtBYCpmi+UFKVGpNE78tCI21gSVGj/f7OrXsF4IjOQwBOB2bOnYbR40aJNlACnmkPLVQkNTPI+1wq1Uk7gZEWWUGQsqMG5h4diPv8Uo6RAzjKUdP7x3RVSBnb+O4OHNxzDGEXEKNzHUPgTQ7O1DmT0DC2Hlk7LXRwT8gdGjOitD6doYWqHTmwmjHs7pRYABbkIhPoMBcni1/87Fd447W30NTYzNA96fQ3DKvFl7/6RUyZdhVKy8pE401gQr0vjQskt4YxHx1pvPXmejz1FsMYtwAAIABJREFUxGrs3rVfCu1dXV0oL0/i1tuXYfmKxagdWiv3zsXVUQr3vL0VGbnvsBALaTLADs5WQ1ErApxLuTfPeU0EcMrOtv7FsPYOK5HtQjM1ONfNVYBjcnDYilWAo5qAyJZVeK0U7vEmFoqa1kv6mjbfG0UtCvpUgBOZDNBFjSYDBDj3FuTgsA1NnqSCpXM0OB8awFmD/T/7BVoF4BTk4Hz3O6iQHBwN+hSb6I8U4NhIJ0L8z9d+jIc2P4ojZ/fDoRU0uxYCcOoE4KyYvBjJ0FWuuM1WvSReajCqUN76Vw3NvVxa9WaGpxuK1HYSeGfdZhw92Kg20UZrQkvJqpoKzJw3GTUNVcjKaxUgS3X1UpsRubtfwRSPleXi5LhCL2CrmO5c25p24cv/+CcG4JAIQ2cUG0OSQwXgfG/xN1HKoE9j+a3Avd8nJWeXBzhRNbBw85EHOHaYwKnjzMHZhpZm08ERIxAPXmBMBkbVIV4iHJ5+A5wQGVORYrUthtCnCDONrZt24ZHfPIx9e/fB83zR2VRUlGLx0oVYdfftKKsuRSZMyy9uBuJOHMiQDuJi7Uuv49mn12D37v0IAwfZbBaVVeVYdddKXL/gajQMr4YdY9YE+e4+AtkhkEzCOrFah2q+ErcrhQBHO8vSweEGlV3Lgu2HXK1c0OffqU10c4vQWIomAwOyrPTrIAJw/uq/LMxu2fR/B6+/vmqszyykjwfgSB2ZLmqM82AnydhEnwtw4gbg/JkJ+nRgSQeH2TADAXB0dhBRvuhNtfugBSgjoL8AwGk3NtH14qJGgENqjwKcCNzkQU5EhVO3y1wOjvopq4uaHYjjGAFOFPTZG8C5d9G9GO4MNy5q55rpFNpER7Tocw1begMEynzodXWKXNIKulIcPQ3h5Isi0GECR6PQ4MCB6ySE+rtr6x5xUYtxvgKMBme6BH2ygxMBHPEuMPbXUeFTKGrdQEzBZtjgxH59QT7mF18oB8e243hvPU0GjiJMA3HJH+KtlkFpVQpT51wlACdjZ4QWLwY6oQHoBuDo+p7X20Z6nGhtjH6P7hcVUNjwKe63Y/hgz0E8+uAT2LRhK9paOoWTHIs7mDhlLL78R1/CqJEjjI0zOy1ZxGMxxF1X1p9t23bj+dVr8cbr76K1rQteNkAi6eKGBZ/CshULcdWUCXATrtDsB+rHDsICDQ4Bzg/yJgOuhbNOzNhEFzs4fR7z7gCn0wAcUtTmYeiffdXYRFPMFQEccvoLc3CowdEQKwE40kX5sACOVl16Ahy1iY4ADjd0vdhEf1QAB8B+18ENHxPAEbtQPwD50elEIADnQQKclv1wGExGRxkCHL8O37vz21g5ebFQ1DhhE4DZZjOsYkluGvsHcKIbUgWtxgRBAA63qEm8s26LABxxUZOqCC05qcGpwKx5k00HJwI4fNjYlfb5Ts+/QPpvrNiA1sUBQjdmOjgCZbC1eRf+4B//1ACcTqVV+AQ42sH57pJvokwAjtYCI3FuP04p99LuAIflwUIL1wjgOLCDBE6eOI2Nb2/ToE9HOzhhyCAyanBmYdioWgNw+kNR08VG7Zdl6RZ7bdrVBp6NrrYMnn1qNV5asxZHjx6Tp7AiNnLUcNzz2bswZ95MlFSmRFBKJ00uDG4Qw64de/HgA4/ivQ2b0dGRkY1FPB7D3Pmzcfc9t2PM+BGIJ9kd1MRrVtvEqEJsQLlhJF2OQNzk4BCa5zo4vQAcWTVVeCx/CgMM7/Cw73t/B+/ZtSg90yIanMaii9pA3Mb9OkYR4Jx/+BhYeSkAp4Mz3IypqP/qHyMuGhx+hyOAo9Xwc/Np8gCH3xe+bw7gOFxjLgxwPmM0OMOdEQbgRPTb6PP1ZhMdFXkKx8BQorsNS6QTPf9Y5aiKMm8UEhcNwMkBIBrgELk5cO04GqWDowAnbsdlXok6OApwEtpR5rwoE0qhiYnSsLsXeKP+zoDVwfr1/er3iwtsoXPHMhpb24lhw4at2Lf3MII0N+6uEL9IFSutKsGUOVeJVtOzMky8k5dHGu7CDo6EkEhNM29AEWnjIgqp3LOmsCjdM+EJspgcx+uvv4Nnnlwt15H/zk5NsszFiluW4ObFN8n6ZItDaiAZNlxGTh5vxAtrXsHLL7+Ow4dPSNGso6MDc+bOwO2rVmDGzEmiI5LvwYBogXX0zgE4/+0HJgfHQsZFMQenPzdsEeD0dfR6UtR6dHA+RoAT0ckigJMRitr/xoObHsHhswdgGYAjFDW/Dv/5zm9jxVWLkRKAoxJJCa80ziYyaQwkwIlcV+gTnwM4W3HkYCNCupRQ30PamAE4UQfHkyq9ihAHAuDIpEJ6gVg6+ghdVzILpAtJFzUDcJpSTQhtBThE79U5gPMNoajJUlzgPtTXO6m35w9OgEPgqwUOqZpaDmzb2HdmQhzYd0gWk7feeAdNZ5rEWcZ1HcyeOwu333kLrpw8XqueYgHuo62pA48+8gReeWUdThxvlDuhpKQMo0ePxKc/ezdmzJqKkjJWSbMKbmQzwa4bR5w9Rrrq8F4w7nIS5lcEOANx/w2GYxQBzuULcDTnq3tnJqqVR9LQ3N8L9Bi919PVOU2KfjmAE3XbDW3VCNml9OY7iNnaGd+5TYM+Yw7BTIh02CFBnwQ4qZK4bM7ZVc53cKJ+UuTnV9h10rOTRwau8P+xfVUvZBNtOy42bNiCDz44BC+jzpscW7qeEeBMpQZn7FD4oFkAu5vURbFgpyl5OkohfDGA0IKaoeRELPVcZEIEcLRgxWfJ0RC3kmg81YSXXngFa194BUcOHZOx4ipR11CNO++5DTdcfzWGDClDEGQRi7k4e7YD77z1Hp577iVs37YHmQyZAzZKylL47OfvxnXXz0dNXSUs6pjlBh04mmER4HyIt3IR4PR1cD8JACdEPLTFVvsfXv0xHtj0KA61HgAc2jKSexpHLTs4q7SDQ4ATWV1GtCuZNAameWPmdG3Ty1JDup6QjUrwNjs4hxoRZKMOjgKcITXlBR0cTipKAFeAo1Nbf34M2wJeQIG8EPOEucCJdUvTLvynH/4pIoAjTji+mgwsn6odnBI/Keek4tK+ZT5d6LwHJ8CJbE1VUMkFyHHYSbGRTXuSj7Nx/WasfuYFbNywSVxo+FiqJIXlK5dg0ZIFGDV2mCwM1Oqse+UtATjHjh2XHB3HcdHQ0ICbFy/E7atuRSLuasq1cTgSwwr5pZsVsWM1YTaSQ1EEOP35Kgy61xYBzuULcBTc6MIT6eV6zvVGNZTTD/XW34kghWyQux3TdKvkHwsNfh2167USOCUdnN04YgAO55euoAOz5pKiNhKpFEEPc3DowKld6Z7mvz21YIXaykH3hevjCUUuanKlzEXSAhSpnHG8t2Er9n9wWACO0oktcUYtq1SAM2JMPcnh6kIXhnAIcGSzobRDyhy4DqvcQQuPebp8tBaZqx5FT8iWwEIsloCfpu7NweH9h/Hi6pfwwpoXhSVAiSeNbuZfPQu33roEM2dOhUOzQ9vGzp37JPpgw/otaG5uFwBTUprA/GvmSsh0w4gaODF+XmWQ0DNpoH76BHAWLv6Z9Ydf3DNQ7/1hHGeAto0Dc2pFgNPXcRzsAMcWilo8tJAtADhqE02nNNoZxlFNDc4df4lbBODExeVMNpC2CagS0tZAfIvNgmJEiDIPkR5G15owhbfXbVWAI0Gfmj5Ny2EBOHOnoKah0pgMaMbAwBhFmHqaZQvA0RRizSwgL5gmA//pn/7PnAbHplDYs1EXr8OKKcvw3WXfQImfUt6vATj5HIe+3k/dnz84AY6N0FNQI+JcExDICmY8loSfDdHRlsHrr74tpgEHPjiImBtHuiuNMeNG4rZVK3H9jdegpCSB/fsP4p9++M84fuQEWlrPwnFtcbmZPnMafv9LX0BDQ5245tCQgO+luJYLi9nWCMCJBNfGpUg0OMUOTv/uvMHz6iLAuTwBjhbU8gYC+Y1SD/epqBpl3K96Aw9SeMo5uuYpY9H6UThfy7pCHY6hqJ06fho7t+3B0QMnpIOjAKfdABx2cAoADh0ae1snzzESiLLMIlvkwfN96+uZXEiD41gJvP/uDhzYewx+hiOrHRiu6WWVSUybcxWGj65nT0w6OAQ4NPchwFHGiGomaeEtcoQoUygqbBnHNY2LMGuBVmWV/uy6ALU4PJAXYseWbXj84cfx1lsbEFopOK6LZImFa6+fg9tuW47x48fhTFMTHn/sOax5/mU0NbUhoK485uLKK8fhc7/3aUydSt2NmoYQ3JDWPpA/fQI4yxf/DF/4wl4rWhAH8kQG6FhFgNPLQF6cyUBRg3Phe9C0c70ASWa6JH18/+Uf44HNj2J/60EELhOoKYRIoDqowXfv+CZumbwEqSAuVpdSJbEd2cJK7klO0M9b9iKc8LpN9FF7OaqYmc2qdHDUUtGBApxjYjIQUdR808EpkxycmqGVYoDAikrehlr1PPmfvp6fsau21HaYPvbiFFYIcH70Z2hONiOwu2BzIpYcnDqsnLwMf7X8G0hFAIfDmfvc/Z/4BiPAoRBYzDvkktKbmd9DD1kvi5JYCTKeJ9z1Y4cbsfaFdXj2qTU409gk9prMA5gzbxbuWHUrRo5swBNPPIknHl8toLIr0wU3ZmPWnBm4+55VmDVrugBcGc8I0MifTbWOi5wRdzJIlJCX6db8KQKcAVqdBsFhigDn8gU4kRNZYeRAZI8fzfh5kxnVJKr5TDRlaCEkAjhqQ3wuwJFXRUwAzm/cMNNkIKKobc1T1KIODl3UhKLGDo4EffqiK1QLk57FwHMpTDlnsAFy+vu4vqp5m+j8Gpx3UUti8zsM+jwGP02Aww6OjWyQEZvoabMniU20bzHQ2ROqODPLVBuplG9mLHp0xbU8CUjXjh4Hmo4Oav2ft/9mWdSQ6m1bjAJo3e1atoCjdHsntmzcjJ/85Gc4daIdlk2DgDTqhlZi8eIbsfKW5di+bRf+9V9+jqNHTsGjVbjrYvSYEVh11y1YtHQB3Bi1VgwapdGNrvEs9g3UTxHgDNRI9nKcYgenr4M7ODs4OllrSCc7OAQ4fiKLH7z8v/HA5scE4PgFAKfGr8Z3VxHg3IwSPw7bVw5sII5i0ijOhW3lkEW06uT9mdUCWqygTTpwb4/xWEaEyHfRSJyog0OTAdpEK0WNeSeRBmc2XdSGMgeHYlhOZDoR5t5P1q6cJ/V5zqHgvHLe0qYDYDmiCYkWKXFVs7LYcmYXvvLDP0NTyVn4AnB8uFkLDdLBWYpvL78fKb9UrIm1gxMJWH93AQ5tx+mSxoneckOENg0aSHlkmLyLwLcQ+A4O7D2Cxx9+SnIExPEJPpLJJKZPn4bRo0dh3bp1ONXYJAuRHbMw8cpxWLLsJixYeD0SCVc6NxLiZkJfTcKAGjrwNjLWuMSkwtYuApy+TmCD/vlFgHN5ApwoJDxvpxyNQyFAydU+jBualjfyxLYcga2gCFbwelkulFKW7xhFAMdWkwFqcLbuwZFDkYua2kTPok20mAwkjYuaZzQ4EUVZ1xXFXAUFOAOk8tbjg6rG3ef54IIAx45j8zvMwTksHRyHJgOhg0zgoYwmA7Mn50wGqK9kxpoCnKjDpRlPQZRRFFm/i0mUugWqa2ABRc3gHw49g7sltykIkLDjAnRONJ7EKy++gd/8/AkxDmROnG0HYjQwdeoUnDnTjPXrN4ruJp31UFdfiwULrsPtd65AzdAhQmOTsFZzbIKbCOj0efB6eUER4AzEKJ7nGEWA09fBHbwAh1UNtlct30eKACfu4X+9TJOBx7C/jQCHkwcrVdTgDMF3V30DK6cQ4MSkMM+JKLDpKGbcSbr5MUciyt7G67c9prkDUomRjarh60oHpwDgcPNMgOOpi1pPgEMjgPNL+37bOfRcVNSRi5t0uqmIYT5l7UJR24Uv//DP0ZxsheekZRKOZYGGWB1WTF2Kby2/H8mgRAAOLWQ1uJRL2+8uwBG7WEGmTOWm2YAnRgLs9qkDnivVT1LVtm3aiUcfeAybNm6RpGfXcZFKpZBMptDe3oGOrrRoeeobqrFk6QIsXHwDhg6rFlMB9m+0m6tgXRs2NDUw+VaE30J3jKq26jI30B2cWFXVbYtnz95h/fVf9/+i9nWKucyfXwQ4lyfA0e+xUbOYupSOhGZeRVE80eh0p5lF2KJ7PoopZeVczfL5aXn9jdTJCjo4jcfUZIDidKGo5YI+Z2C0aHAIcDyx5LfcqKucX3/kT70KWNU9ob9BtB/39HAhgONaGvR5aI+6qNnsuFg2MkEWJVWl57iocc1kzIgY9EnjXmnqAU0GuGuQQldkMESgqsYR0dZETH5Mfh5/jyjn0TVg0Zbr05mTLXj018/g3TfXo7mpSe4nFt5KSkvgeQGamptlWMsqSjBzzgwsXbYI02dcBTuu9DrGH0ifSIqzEt4zYJehCHAGbCjPPVD47rslT//xn/yt5uAUbaJ/+1APXoDDegind7ZmU9TFxzz84ys/wUPvP4r9Zw8iiIUiqIcXQ41fiW/f+TWsmLoIZdLBoeNJDLDjmhbPKWCAjEKk6h4yLJILFXN4jD2kXYK3XtuEY4dPi8ZDWtYUjAc+KqpLMWf+VNTWV4pAkcDMceII+dqBmFsoiOS5+FnJWeGkKguZATh/+uP7ccpphu9m5JzcDFAfr8XyKUvxrRX3IxHS+pgbfLVw0U/W/73w4KSoWXAsR6piBCbMwOBqRHtNdvtowUlRp23FhMfe2tSGV19ah2efXo1jR07Cp37HcnVhEHNurnkBFi2+UbIFxl85CpbLHCZfQ60DLiX6XIJaUhOEI59zrNPuosAgJkl/CACnpLr61gUzZ+4sApzfPiMO9DOKAOfyBDiKYXrZ/ouepXuBSno2tiWZPDbnJsm31vBNFtEoHOdmWVUa3Ts4MrqRPicXPs0QYwtxJ4nTJ5qwY8suHD54DAk3Ke6PmbAD02crRa2klAYzLLTQ4VHDiYXAkLtsvdhEdzv9T7jlwAVsomOI4f23tuDI3uOgUZrPvYRtwXM8pKqSmDhjPMrrS5D221FZWaZ5eL4NN6TfmrGUDn3QOZUhmxrorBdL7WXUK437ABl7g4xYaGNXhRQ0ajbJJJOMJaFX00DCwYFdB/GLn/8KO7fvRmcHw4FduXdsx0ZbeyuSJS4mT52IRUtuxKeunoPSsiSchIN0Jg3XJX2fx2V3iH8coM1RX22iixqcvi03BDjPfvVP/qakpfX/KQKcixm7QQ5wuHEPQySCUDQ3P3r1n/HQ+49hX8sBBK4CHNtzMCSoxHfu/BqWTr0JKU4unCtkExqH7+uCMVAualI14wxl5gQCHAahOXYSb76+CUcOkaLGHB41GuAmunJIKWbPm4q6oUOQlaA/G64bF1vn/iMcXW34/0HI8FP+0opRBh62n96LP/3R13HGPQvPycrEGvMsDE3UYtmUJfjG8vsRBxc+BTjiyJZLrb6Ye+gCG5hcaCjfdXDk4PDzufysBDgcpVxgfJ59LjXWgJ45rgSmHjt0HM88tVqMBxpPNQv44f1FgSbvwZGjGvD5++6Ra5woIac6oxacDhdFXmNSH8m3VlpCzlPJ0EsU4GiuTRHg9O+eG2yvLgKcyxXgRF3ZiK4U0b0KBOVm5hbY4tjI+mrny+mHcEN3wqraYMGJ60l3gBMhjYiixnVO81MCP0TcJcBpxo6tO3H4wDEkBeCEEvRJgDP2ijFilkI9htKWWCATNaACHCN41214rtfUY81SPelA1Ok+6u8uP2NPk4HIVY2ddzeMY9NbO3Bs7wlwaaU9NPcdGacLiSExDLtyKJoyjdh7aBfqh9ZiaE096ivrUZGsRGm8XGy6yfsmcHVtzXYTiENQRVtuhHDl+mqIbs5p00Q5E7QI1ZFaGjsGK3Tlz9xvhBkfLzz/ElY/uxb79x2Fl9XrHou76OxqRX1DFW5eegMWLr4Oo8YMl+KnHbfhMUqC9xIBF/cMkV6595jZPl+SYgenz0N28S8oApyLHyt95uAFOAQBnAJYYoj5AfyYjx+/+s945P0nsK/FUNQozs4C1c4QfHPV17Bw8vVgE14z35kvwo2oev9TP1EABUyruOe0LDChl8cikwFu0yP3rUgOGMIFN8wO1q/fjkP7j8PLeoi5MjPJpFhdU4EZs65C/dAabVVrTKNxdrvYc8jBmG7nl1PMyFrIY6eFHsUfbq13ndqH/+Ofvob2RCcyFu0sQ8R9G8OSdVg+bSm+vuRrEnInAEQqTFzrjKNXX2+nHs8fnB0cdZij8x03A2pBoeGhciVYMZVwO03wjjMjJ7Dx7NPP49mnX8DB/UeRSTNc1YEdi8nmYMFN1+HOu2/B2PEjIDeknWFUPDzJlyAFTY3E8wDHDJQBOFHYG/9aBDj9vOkG2cuLAOdyBjgsWmheTGQXnauMScVNac6i0bOUDcDNsFjJ2zZsUolC3VizS0zooQwm45SZsyUwZgQyj1lgfgsnNlLSGPS5Y+suHJEOjq6FnV4bZs2dhXHjxyCRiImOQ5hKXCPlPXUuzDVqClzUZMrKFWY+wS5qiuAUrMlnMjoYY5PNOdtFAlve2YNDu48joF2zTOEeWoNmJOviqBhbhvV73sGTLz+FkqoUxk+YiAljJmJEzUg0VA5HbVkdqpIVSLlJKZZxVSV7gKSBkIWvIEDMcQTkcK+geUTqbsZuTNbz5FrKNZUODUEOq2YBQi+Dk8fP4Oc/fQDvvLUJ6TRz8CxlIlhduGLCCNy2aimuvm4OKipLBTxJV9CCakZtxziJmi3PAFFcigDnQ1yAigCnr4M7iAFOGAn4ATcMkXU9/NPLP8Ej7z+OA62H4ZGi5toIuzxUJWvwe4s/j/lXzEYqZGOZm1cHfujACWOGskXSWzRt99VFLZoMo0lfj6NwiEDHQyYb4oPdx3DqeLPkqVD4x3/nZFI9pBITJo1BbU2VaDIIPDx65kfG+90u2/lA1vkAjqE/gYYK/C+D0MqKVaVvhfig6QD++6+/j7N+i5i2SAcjAwyLV2PF9GX4+rL7kSAsNKpYFcVH59DX+6n78wcrwAkDDy7pjQTRDESVpSfvbCdjwEvsh7D4hMDCA//xEF5c8xrONLYi8G1wfYrHE+KeRn7zXffcjumzrkIixWN2wYkDGS8rGwYullFaUhTWp/UFblhUJGyMRYsAp3+33KB7dRHgXJ4AR0BKTmzOYkm+g9NNS8PpxQSRiOCbG10WYDhvMOYgYGeejqHapVHNRr5UF42usRrQLrzjwgp0M90Y2URTg2MnBEBlgg7MnjcLY8eNQTIZgx9m4VB/ww0299pidmIAmBQZ9f1E3mnmLYMKDLl20H3tLuqExOwlcrIUsKkdHYl+sElUTmDjO7uwf9dRIB0gzia8lUFr0ISS4UlUXVmB13avw6+efwBeGZDlkhLGUFNSg4kNV2D6mMm4atR4jKqqR1miDIlYudAG43YCcYE8/M+C1+UJ6Ik5rmhBpUyZyQq9PZFIIJtVswHbduGQthaGiNkWNry7Ef/xy8exdcte2FYSMTeBTCaDtH8Ww0fUYOmKBViw8FoMH9mAIPTgSe6b+cySgcOkDdIfczSGixq3Cz2pCHD6PYTnP0AR4PR1cAcnwNGtvDJUtbASIONkFeBsfBz7Wg7DiwewYkyZd+G3+ShDOVJhErYXwgp8CckK/Bg6O7tkYkrECqs1kVtZj/GKqlPdScj6JDO5c7Lhkch1FS1nSP4rJ584/EwCVmByeCjmj9PqkfzbAG6M01ZWaAjslrCCIvbv3fjM5n1ybmoXc35sgVtIs0XN7kOcC6En5mycwNMxH6eDJoQlyvuFF8DpCtCQqMHKGcvwDQIcKwGH/v2yEednMq5zfb2dejx/MAIcvbdU/M+1Leqw2E5M/07Cs2EgxiwH6c4MXn35VTz5+NM4eOAY0p0+HCchGirf8+HGHGSzaSxYeB1W3r4Uk6dMgO3SvMCD52cQY5dHxlS2COcIdosAp5832SB/eRHgXK4AJ1o0jHdiBEpEWJ6Tmst8wJXO8zzEYibWQNTfDGA0G1tXq/+s5Bf2gnKunwVmBkJ25fJGB3zLwZmTTdi9Yy+O0kXNisvFyKALs2ZPx6gxI5FIsQDI9YkUuYxqP7joyv/Y1um5QBmMcw65ureFjBvnnjEI0bj09lhhca/wdRGD4kLsir68T/4ccmDOBHfLI9Q7sdNixfD+e3twYM8xZNuzsFiwigWwkx6cGqBsXCneP74ZT77xDE55zWgLO0UvQ9hCGnjcs1GZKMUVw0ZhwtjxGD92EkY2jENdWT3KnFJR6STCOFJWAi7pZ1lBswJm2M2jcYBQqY1ra2RqFPgemk6dxo/+8SfYvGkXujoA1ymB68SRyaThWx2w7CyumDAKK25dipsX3yRueZ3pNGKJOBzRe2XFlEiLeUWAc75Zqve7/2NadIoAp68DP4gBTmCpg7IJzEzHffzklX/FY5uewf6zh5FxPBGIi1jbisHx4oixWxMG8DJdcOh4ZZeaikxGOhvUpnBB0epa/neZ1Hr8W/T3/GNKC4g5MZkUCALIm/VCHteTyo1jl8EO4wh9TlQe4jFHXE3ENMvKyKQiGIp8XLqWkdNLO+mcTWT38zr3HHo7d4JAftYkPD9A4PA9fAkHYxWPTmoEN37QJZQsWmizg9OQrMHyaYvxtaV/gbgfQ8ync5hSJTR34XfTZIDXkNkCXES4cOScZBga6+dFlzHbFXCzZ9cePPHo43hv/SZkMtxwWIjHWS2Lo6OjQypqPFZpeQqLlizAipWLhfPMkNXOzlYkksyZ0PfKV0Xz9rCRg06xg9PXueuT8fwiwLk8AY42xNUVS7fnUYq9fvfztS2jveNmkx0bYQRE65paBNO/2aJpDhzjvBWNqSnaGSfnCIv4wg7gBt2VDs7u7XuEokZXMOaiZPxOzJgzXUwGEuzg0H3TCZEVF86ogx/ZQ58LXKLQ7MhvMw95Cq9+S+47AAAgAElEQVR1QeRBrooXzYGX8FguTCj6zNF59TxWIbnuwo9p+lgUC9H93PkYAc7G9VtxcB81OOR2mevpeHDKHUyYNRbuEAs7j+zEjsM7sfvwbhw9fhjtmXZkwywyQQZp7jsSQLIkhZgVQ11FPcYNHYdJIydi4ojxGD1kJCqccpQgmQM6BDlci/iTDQPEmcHGfQ2d7pi51t6JR3/9KF547kW0n03DtuKwEdOiW5CVfYbnp+HGLcyeOwO33nYLZsyaIfeiEyMVksCG95UxM4jsqwdgSi12cAZgEM93iCLA6evgDk6Ao/oHivzYJbEQ2gE6nDR+tPb/xaPvP4WDZw/Dc0MEEg2s1XECDKlE0JnMYteEifWsWLEPyxY/RXwEEz0iZnJt9x4xNIVDmbP5VNCl9R/V9YQOecsBwoALWAqWT5DFjg5JSSE86eDoOYi7Gds+FLlzApMCmeEA86C9xdz8lvOT+h+duTymE9sIXE+7SrSrDCgkZNhYGk7MVUGhH8LNWBhKgDN9Ce5f9jWZWGMBaQ3a0WAOJoFXf38GawdH9DfMAZCml56lJDrTWMCOaRaOF+LQ/iN44fkXsfrZ1Uh3ZeQ5tOKcMGEiauvrsOn9TTh5vBExl459kEC1xcsWYdmKxYglaXJBVjVzjwo7dYZeooKfnEVoEeD0924bnK8vApzLE+DkbaKNUYCZx/NwQUllGsoMuLYtmr0I4PDfZZ5iNV8IrlzLCHSME1ePYdX1SMEU/z9m0f4ZOHnyFHbt3I0jB4+yrwDHddCVZQ7OTFwxdhxSyYQU6ajR4Hs5ktGm6XHdzQXybxjN6wpwBi4k8qP+BivJvLveSC+TUpbphbb+vU3Yt+8QfMoqA4IICv8DlFQkMWXGlagdPgRt6Wa0tDWhpf0MznScxtHWo9jfeBD7Tx/CsbaTaPbOotPvQrqzCykngYp4BYbEK1FXUoPR1aMwfug4jK0fg2GVQ1FVUimB0wk7KfsZ8eAUQxvt7LS3dUix7aFfPIRTx08jyJKtEkfD0GEYd8UVaGluweYtWySUmnuL6ppqzJs/F7evuhUTJ4xHl9dO4rywStQ9T5RB5zj7Xeq1KAKcSx25i3hdEeBcxCB1e8ogBjjcbBLgUFMXAZwXf4LH33sKh1qOINCClupOggC2S9tlUowysB3tioRZVzarocPKi4o3L/1HucjiwCxULs1Pgbhl8R95okmAQEEqdtq5ydOZPQQB6WncVMfVel46O9FCd4lnFlpw2O1iSqcNZO20bKrp2R+3k7JIdqbb4MbjohpiB4c6+JrEECydsRj333I/Su0U4r4rmhOOZUihIifAfv4MVoAjvjUBrZyVgyzkQc8TcMNwvCALnD7ZhHff2oCnnngWe3bvEb0NHWquvGoCFty0AMNGDMPatS9j3ctviOaK91YilcDUaZNxy23LMX32dCSTrnT5Arlpouus96B27Qr59KrDKZoM9POmG2QvLwKcyxPg5D61KWQYd+BcR0czT3JJOVLxP9Fy0swXgfxdOv/GPlrc08x8UQg8ojWtsFvETSvnfha0Tp9uwsH9B3HqeKOxt7eQ9rswafKVGDV8BJKpBAKLRTGdoyhSZzi1hGwb++C8QUK0fkZz2Scf4HRPEIqY6ApwKPTftmMXDh86Bj9NYjnpXS4y2QzKq0ox/sqxqB9ejcDOwicCYu6d5aEl3YITrY04fvYUjreewqGmIzh88hBOn2mE7zGdk2anFuKhi4pEOeor6jC8ZjgahgzFiNrhGFk7AkMrhqG6pBopm52dFErsUngdPrZt3o4Hf/0odu78QOjvVPQOHVqLq6+Zj2uvuRaHjxzFQw8+huMnTmmOoG1h6NB6rLhlKW69ZRkQ8xGPU29KUwM6rvKyDxxILQKcD3EBKgKcvg7uIAY4ZuNOAJO1PfixAD9f90us2fYiTrSfVEMq0sS4mecm1bigyOzBDgarUUECjqUaCHHK6i+hknxpphmzU0IjT9LT2L0hDQw2sp02As+0lEK2/bmBpVuJDRb5FRRZotfhyWioV/+ABA/BRhb5vByLjN0F32JUZExcYLiv5gbb9zVjgRbJlgdUxMpx7aRr8dXFf4J4GEOC1anABIA5pKn1BwzqfThoAQ4NKJh3Q4AjrkE+vGwW8XgJrMBGa0sHNm3YihefX4v31m+WjQI58qSe3bxkIW5ceD2qhlRi86bNeOCXD2PfBweQzXoCMCurKjBn3izc9em7MGzEUKEEiHhXwlfzGxoFOHlNTrGD09e565Px/CLAuXwBjsaaRGss52F2x3VLTQMYdgI4VzMbbd/p/Xhz41toy7bBd3yk2VURxjDXGoIPtRXWZnBhHyha18zvdLgPQqFSE6R0tafRcuYsOto6EbNjYlvP/2rqqlFWXgInRpaEenuy6OPGHbUSlsp+ZGmvnQ5dEgy/LrqsBQ5r517pPIWu/48VUtN6rk2X9j5i/iJ6UzOmOZmuCe+2HJxqPI2zze1CUZO1Hw4y2TSSJXEMqatAaVVS9gCkhnEdIQCybEfkUaSVdWQ7cLzlJA6fOIQzraeR8TQYWoqlli33B3PzeG3KkmWoq6zFiCHD0VDegLHVYzC+9gpMqB2PobGhOPnBKax5ag2eefoFBE4caT+DktI45s2fjhUrl2LG9GnSsXvwwSfw5uvr0dzSTsM1xGIuJlw5Dp+/725MnDQWVZWlCKysdO7EwK2XbKZLnV2LAOdSR+4iXlcEOBcxSJ+QDg5b5dSR0CIzCw/xRByvffAGtp3YgfZsm4ADblK5aYwlYuhKs4LCL7ONkIGXsOBSVOnnTHj7D3B4VAZtSRgjwQrpaZzwCSCAE0eb0Xo2LRociwJRQRdASVkKQ+urkWKomthxqjaHRl4DkSBAK1KeBhfM0PVBZloYWFJ1ohC+srIcHV1dQsGiUws313ErhnF1V+DmSUtkHElRi9OhxQqRNXaSfb2bej5/sAIcGjywmyYLm226Vn6IRCyFTJeHfXsO4blnXsCrL78u3RlSAMhbvnnxAixdcTOumDgGlFF1tnXhuSfX4Lln1uD0mWZxsOE1HzaiActXLseixQtRUVUq9wirZbxfyFZU93PKgU14m9my8E4tdnD6e9cNrtcXAc7lDHBIEzZumwJoDMARO3+6XAJpK4PGdCMefekxPPPqs2hKN8GL+8iIGyYXGrHmEp2nGv8XakwKx1ZpsJJJIyJ5ZrPphlyaM4EtVFp2EMQSmvO8n5FNuRR5uKLRXTIek3DinGYwsrM22TjnxHp+KABnIL/DFwA/uruPqnHyez4Hh9pWsiLMhE0THt+B68TUiIbgNEzDN/Q+jqGYzjAjzXale0LHOsGIJEfYHsQAjboXKbayu6IUfN8LBHhSp0XWipO1kMjEMSzVgBun3oCVc5ej1qrD5pc34/lHX8SZxrPICB09xISJo7Dilptxw43XoLQkIfuKTe/vwKMPP4XNW3ahq5PXm1mAPhYuuh733HMbRo2pFzMigjKCLT5eqA/tPvoFHPnfcllUWxYiFoZIcoje24oP/tsPEHv1bTSEFjIucNaJ40AIjFu6/G/GF4M++3ajFwFO38ZrsObgRKytKK9EhO8uN395nnFeYqh84fxPnvIVRaRFnjW95Er3dcCi7OEcf5qbVq0AxfDWu5tx9HAjAhoLiFAUMnlV1ZZjzoxpqK2rkuqZEtiiDkefT+GcF2iai4IlTeeJ5mylNRBlKSOOHG7t0ug5C2lNpUHqD6pHEfrEQJxXnsowWII+5XPTUEJ+UbIVit6G9p0su505fRbPPvU8Xnj+ZRw7dhKpVAna2loxbeZUfO7eu4V3nUjRytOTnImu5ix+8uN/wYYN76OpuVlGNp5Moaa2Gl/5wy9j5qxpSJXGkc52yGKYoKWfFQrNQcJoTZWU6yjTyosAp//33WA6QhHgnP9qsFik9seqj1TKpobh8htWe7YLh/77P6LzN49hSEub6Aaylo8Ozq0zpqL+q3+M+IrlaE5w56hat8gcRalbER1UDWK4gRSHMdrlSnuFrFwaswSSBfb23nfw72/+Cs/sfh7psrRY+MbSDko6S/CZmz6D+xbdi+HOCOl2G9RQ8OEiuinZBDmhpqaLGN2nbG4lPkDKbwgsG23oxO6WnfjGf/06mtCMsCxAOp5FxmKH2YWVSWgAsM2A6AsBnEhNwvgEagwVCMn8ItRtnfEdmw6enPPo/qkbeNLTuNmlPkcocZ66lUUUtcjqU7b6ESC4qC9Zb+DiYjoxH83rIt+X3pY6cdTk/USqtsO10QE8R0AjwYgVBHCluOlJiCbHUlxIhe7FIihBBUEOrbd9MJrIkuwbs/LycTJPwhAedcPkgNDggccNLJRbpbCaA0yqn4R7bvw07EYbG57fiL3v7Ydrp9AZpFFRV4k7Vi3HTYuuRcOwWqGreZ6Pzg4Pr7z8Bp5+cg0+2HtITIh4/FRJHPfedw9uXDAfdfWVUnTzWOhjwY+MGa24GutsddMTMCdrZjRKBvBF7HqzkzBcN1nDigDnor4cfX9SEeD0dcwGJ0XN7NU1RyAqsBjrSpm0C2akqOJy4U9e2Grv6xj1eL5xx5G1QbQcrMWREpbAW+u24MghCv+4nddNdNb3UVVbhjnzpqJ2aCU8UtsKkp9z2QKXfFqmcmcW896a92aNVUvIaNk3T4x8/3Nvr6vYJZ9N4QsHZwcnEI458wZk+edmyorBy4Rw7Dgee+RJvLjmZeFdsxrGMausrsSnP3cXrr1uPqpry0XjRWDLxcQNE9j03lb84uf/gT17PpCFIpP1UFpainnz5uLOe1Zh3BWjlKJoMX/HQltXm9ibs6JKOgnNC3LFQoGjXBwjowe6LFnicscfn5sTs3njvSPbuDDA8A4P+773d/CeXYvSMy2yHjeWpLKnxow9XFJdfeuCmTN3Wn/91/3jQw7IXXF5HaQIcC5PgBOZfkVTqYAeAhyZ+znvxMEw61arDTvbduBb/+ObOGM1oSvZhbTNYgg3zTHYfpnYDhPgyC9N2uyl4i4e95E/NOCxY8wugSsbWAkTFbATIMxmxIyHjmpOjHNNqLobiTuQlUsp1JF+qJsLWqGWML/Z/cR9q2XuPH/J05T66CygXRwxMOKK7yp4JGuCWl/SjwM1EhJzGh/C5pDcMzGwURq6FaNONpBCIqmDYvktYdMmCsM4wnJOJ8BxMw7cZgvzx8/HVdWT0bTzLA69dwTZUwRJFrIxHyvuWIblKxdh7LgRsEUHzIDxGJwwiT179+OZZ17Ea6+8hZMnz0hGDs9zwoTRuPvuWzHvU9NQWVUqVEkhQFLHbACXXksFXLLmENAVAc7Hf4sXAU5fr8HgBTjy1eq5z444wIUPXdRefOAmYnXdUo6unCMnN+bPhAm8/fpWHDl4WjoCpI0pwPEE4MyeNwU1AnC4SJlj9KkadoFre4ndlvykVXBsWYAHZh88OAGOXDQ4nMzpTMPcJKZEhzFs27YTv/7lb7Br516k0wxaA1KpBK5fcAPuvPt2NDTUwE1wUfKEzsFNQNIpQWtTO9aseRFr1qzF/n0HZWNAq9bq6mosXXYzFt28ACNHNYjbHmmEQo+T9c8sgqwoc4Ex17EIcPo6jw3e5xcBzuUMcKKJWdJp1OhGhoPdnphsbs/a7djZvgPf/B/fxMmwEelkFzw3LR0mx0ogkS2XOcq3uuDb6oyVAziFbXbTkZbgRkmrV7osgY2CG3Vgo5YwFaM+h4Gi6tqmW31qSbWnrzyJKOAzb4TS3RAnyp25xMXnY/7KXtS2QYpHdNtUoMhrJmZCdBr1swJwHEfdUunKyQ5OELDoySKsC9shWGSHhteN48tLZ4BmZJ5aqB3mGiBGQC7cTgcV2TJMqZ8CHLfQsT8N67SDZDole49RU0bgM1+4G1OnT0SqhIWyjHQxef1jbkq6OBve3YI1q9diw/pNSHdlkUom4XldmDt/Bu5YtQLTZ0yRDhXzBNnJ5HrEPUth14Z/Px/AyV9C3V9pQbrYwfnQbu0iwOnr0A5ugFMophS8E1Go+gwMBhjgyGSgCxWt21QvpADnqAAcTlRa6aKGiBS1WfMmK8AJCXAiq+qLnWb7el1/+/MjcNMT5Oji9rsNcJSwoinh1CMFvoVTJ07jgd88hHfeWo+21nYBP6lUCpMmT8Jdn74TV02ZiFicFA5yqCnC9SVYTVgjgYPDh45izeoX8fLa19DYeEaqoxzb0WNH4paVS3H1tZ/CkOpKZCSfwBbus3T/GBib0+To/TDQAMetrr51ycMP77AkWbb481GOQBHgXL4AR4TkpmeuNOLIyZNUJAU4LU4rtrVuxzf//ls4FTYim8rCi3kyxzhpG4l0GWyPtLcMAlt1g3mAozOZ/vCrrQRlFm+4KXViMaHlSWNHKEgx0Yey4+uIuUpeHC9zEOst5COI8F7tqKULJDqbyFwgmkIKO0kf5Tfqo3mvCLZxLKWbxewEixl47IgxmDVNKzT9RaMjw8qQ+BoCBXLSqMuR/7JCG4y0Nzm7b94fkc9QoJ1627eRsksxvGIYxlSORdfRLrTsPQv/JBBvSyDpJdHQUI+Vn12KqxfMRVllUnLdHNGSZoVVwG6NZSXQfLpNzAaeX/0S9u7+QNajTKYLVUPKsHjJTViy7GaMGjsSvjiq6Z5G9wNqSS0W5kJT672D0xPgSNcnKAKcD+0OLQKcvg7t4AU40TR+zie6pC3aAFaZRKpi6nAyF5COxtpYEu+s24qjpKgVAhzPAJz5BDgVSlEr+HB94zRf6Ppe2meUjlQ3wKhhZgPxM1g7OGIhzkygUGSdaDrTghfXrMVjjz0h4CbwfaGwjR03BsuXL8OixQvgJhy1JZfKJ4WZpCQ48LOqxWGFbNvWnXhh9Yt4fd1b6lpn27BdC/PnzsLS5UswfeY0BTe8A7ggGSDJY8lYGUefgQY4ydraWxY++ODOIsAZiLu6b8coApzLG+AoZFALeBVgaBfHCWPSyW9x2rCtfSe+8fffxMngFDKJLHzXEypZKkhhXOUEyUqJScinBkF315bmAY44gvE51NX4IWKxmMxLZ1ta0dmZEYDDxz0vg+qaISgtS4nhgBqu6LxPWpIYDOTMBYyOJ0enyGub8mCrb9+JT8Kzlb4MdJxtQ2drJ+hnxEDxkHoV4j0nRHllEslSamk8hMzaY1hqGKLLz6ClqxWnWk/jdOtppL12WEnqXHRc6dRpexYc30bcd1DqlKC6vBo15TWoTFRiSEkNhleNgN8OvPvSu2g6dBZ2uwOn00VVqgo3LbwBq+5diZqGSsm8s60QMZeg1pMOnWsnJKTUQhyHDhzD2hdfleLbyZMnxVGN1/uKK8YJwLnp5gWS6UN2AYuxoiUSKgGNJiLaWs+CZ8+9Rv7vRYDzId7dRYDT18Ed3ACncOPdK52qrx93AJ5fCAi02GHayqEBOKaDI4sauc0G4MxkB6dBAU7EzdVpYYDAxAXdbC78wbsBnN95DY5SLsiFJsBpb+3Cpk1b8cuf/wr79h1AIpFAGHqoq6vG9Tdei1tuXYmRo4ahK9sp3RZylblO8c8SnMpQPdtBNsMQtk5sXL8Jjzz0GHbu2I1UskQWk5qaKtxww3UCcsaOH4N0tkuAj7gqCahhmFt0LxD4DKwGpwhwBuCLf4mHKAKcyxTgyMfOd1jUy1MBDn+c0IVPgOO2Y3v7LnzjH76FE8FJpGPs1GRF+lGTrMPymSuweNoilNtlcH0HtuhAIkZCdHwFHbIpN5Qn3yfFzcHpM2dw8MBhnDp1WgMdpSKfwcRJEzFixDAkk3EEoSdFLnF5lAgEVvAjilph4Geh/iaarwq7SJf4JfnYX3aucpXrvBPa+GDrLpw8dEK6/IETgxcCXaGHksoUxk8cLUGfGbsTrX4LWrNtON3eLMDm8Omj2HdiPw6ePIjWdDMsdv+55gQ2EqGLcjuFIfEK1CaGYHh5A8YNHYtRtaPRUDUcZfFKnD3TjheffwXvvbUR7U2d4uBGG+nJk67C5z7/aUyZNQGWw6gKghI1LIqoZAx0pfUzQU42HWDXjr149OHH8c7b66X7x+cl4glMmzYVK29bhtmfmoFEykUmQwtruurZAnLEKtxRK+3uRVC9YD2NiDSgPUQsKLqofSi3dBHg9HVYBzfA6eun+Sienwc4xoVLtBOcDAlwtghFzaeuQ9q7CnCG1FZg1vyrpOLiiduPZuAMUKNEPrbSCAbgxzjVDcCRBmUODsfJkRC3GDJpH9u37sTTTz2Lda++KQsFqRvJZAxz58/EyluWYcr0q6jRhedn1PmOol1D+5AtDENkKR6lI1rg4tiRE1j7wst48DcPw8+SCqK85tFjRmLxkpuxfOUysQtnuB6Ty1XIxQ2FJpqLELkIcAbi9hsUxygCnMsV4KiAXOdm3YBaJgtL83FoHGChyWnFprZt+NYPvoNGNCGbzEqemZUJUR+vw703fA6fmXUPhiSqJNmMs1dEUcsHfkbKnih3h5tP+nrGcOzESezctQtHjxxX10bHQjrTiRmzZmDc2DEoSSVz9vVCUxIz6sjpLVpTtBSnXagI2ER/vjTmwKD4chZ8msJCo/bICAddbHprEw7vPawUNduVObvN60Tl0HJMnnolSmsSONx+CIc6DmHPsQ+w48AeHGs6gdZ0Gzoy7ejItiLrdUkuUdxKSbemtqwaY+tGYNLICZg0fAJGVA1DdbIGZXY5EmEJzpxsxUsvvYIHfvMIshlPc3IcFxMnTMDyFUux6OYbYCV8eGEajqvXiKCFl8dhfoFPFp0thgcMrmbh7e0338UjDz+OAwcOCxeRn66srBSz5kzHvb//aQwfOVQjIsRdj+ugKIvUVU86O+desd6cVpmDEy8CnA/n9i4CnL6O6+AGOL11bXqrJPz2T92zrf7bX3HeZ9AKMrfEKFeVLWInSOFtAThMK9Z/Ew0OAU5dObSDUwmfeQaGFqYAZ2D0LoXVwov9dOfril3aGJ/7roORokaAwyoa7WgP7jssIswXX1iLTCYrOTa0S5145Tjcdsdy3HTz9UgkNGhPAvLCEK6bFCcdLyB4cWTxIjhJxkoQehY6O7pw6MARPP7wk3h93Rt6eblguBYmTpqAu+65E/M+NU+AEfOduOFQYadfBDgXe+N+gp5XBDhFgJMDONLt5/ecegtXIm6a3TZs6dyJr//Pb+F40IhsXC2zbQIcuxZfvPHzuHf+51CRLBM9Df+LbJtFNJP/G/mzmq9FUbzlIGYnxOp+x/ZdOHbkpGx+mfuVDTKYNXsmxowZgXiSQdgBXKMRkYQ3zkXdbKJ7XsOIcvcJ+iJe4FR7rnc6fqSoJbFl/W4c3HMc2S66lwVw4kA6aEOqLoaqKyqws3EHnnnnORztOok2uwsdflYF+3RCIzDxfZTCRYVbhvmTr8P4YRMxumEkRg4djtqyISizSwSIOgEd8+JoajyLd95+D48+8hQO7D+EmMNwbhvVVZW46cbrcNedt6OythxBIkA6TJv1Q3VC3M3RWjybzqhLJ4NdPbp9Bkh3evj1fzwkVDX+meE8pFHX1FVi5e2LcdPC61BXV6uBr6Qo8JCiNTZW0XoTK7ztAXYKoW4R4HyI34kiwOnr4A5ugNPXT3P+5w8cwNGqnFa6RJApHRzqcJJ4e902ATjiomZEmayIVNdW5AAOXdSEJmCA0cB1cQaogzNwgz5oOzh26KCjLY1nnlwtmTdnzjTLIsDrSiOAO+5ciQULr0Xd0CpYDsFNVlyNLDsGT7pzMbjU3QjVjI5s6lQUZCQ8QRbDLRs346f/9u84cfwkvKwnC0dlVQXmzJuNez57D4aPHAbbteFJ2BqpIUoxKXZwBvAGHASHKgKcIsA5P8Cx0Oy2YnPHdtz/D3+J48FpZBNqOexmLNSjBl+87nP43NWfFnoSKVMMDu0tlDEXpyAxCiziWGKCcvTISaEoHT9GgOMKeMn4XZg9dzbGjhuJRCqugdUEPl5G6EniMClOyOenTxcGfub7R4XXWjWOUb5R9IiRsJvHuh9f1UoagJxPc9NXXvAxaippxVzQYzJb8V7PIXqM3TDRQRrL6Oh9WGnSzLgk3n93Dw7uOYkgzWImjRt8dAbNKBuWRMXYUry55008uPYRdJV66Ir5yMoyYqEyUY7RVQ24athoTB11Ba6oG4eakmGoStaiNF6COPOISFX0LcSsOELPRjYdYvOm7XjmqeexYf37yHIfwcaRFWDhwuux6o5bMGnSOGSRgRcLkPEZbs7rTG0VHfJ80V0x40iACHWgli3/5mUCHDpwFL/+1YPY9P42tLWmJeCThITaoeX4yh9+CTNnTkcymVQDHP5HQOdq4Kk67un1KgKcj2lhKQKcvg784AY4AxE2GU1mA6V1kS84ixnCe9Uqh0xU5wAcpRsxX2BITQVmkqJmTAao7FSfmoHq3gwgRa2vt9AFnv9xdHAKu1KFGT+5qhwXrsDBq2vX4aknn8P2bbuNYxAXAgc33XQDlq1YhCsmjIIbp0Uo+em+FkuZcyDaHXXToVV0aDFTh+WuiGNNPpuFs01n8dKLL+PRhx8TAMWFgmnXFPcuW7kMNy1agNr6GgFO1OmwiyP8+SJFbQDvwI//UEWAUwQ45wM4ISlq7lls7tiG+7//bRwPzgjA4boSS1sYZtXhC9fei3uv/QxKkyUCWui0dSGAowodWhlbcO0YTh47jR3bd+PI4eOIOXEhn6X9TsyeOxNjxo5EsiShrpD8JSAhqtQXhLWdcwmj/Biz4ZXHjdOagSOiCRLgEfEdCuv8vT+mzydVl8Aoep2suOZYhY8pHLmU98m9TlZgUruMX6scTs+BAIdr+qb1e7F/93FkOj0BgXY8REd4FpXDUigfmcIbO9bh0RcfRVjmIF6ewrBhozF+1HhMaLgCIysbUJesRE2iHENSVbAtOp4l4NDRjmwAFkuzDA2ltsrB3j0HsPq5l/DKK6+jrYPFsxg60+2YOWcqbr19GebMm45kiSvGAt9DPMEAACAASURBVHRok06LADH+Uo8aMQgwuk5aV8vdQsYI1y24WPfKm3ji8Wfxwd6DyGb1usdTwKSrJuBLX/p9MR9g4KsEgDK0OsGiXhTEa3ZTxQ7Ox7OwFAFOX8e9CHD6OmIKcPI5ONz8KqO1ZwenCHA+DoAjlEGWvQpsxSNwI4DHB3Zs2YWnnnxGKlk0GeAiwZb+xInjcdfdd2D6jKtQWh6DH3aJQ07kfMQ+nQAZ+Z1aHObaKGeZC6Ooe0ICKEakW9i7Zx8eeuhhbHp/C9pa2zRfwg4wYtQIfOZzn8Hc+bNRXlEqi6xotnh+pKsNoAbn5Jixh1K1tbcWXdQu5Zve/9cUAc5lDHAMpyeCJJwvlKIGOIErRZNm9yw2CcD5SxwPzyAbV9OReJeN4VY9vkiAc91nUJooVS0PN+AGRPDP8o+mEqj+MNrBodVXzI7j5PFG7Ni2G0cOHYfrslsDZIJOzJwzA2PGjUQylUBg0faedFndJee7J/kzz1/Fc+lpAkUEGOiz9JTyHZzujxWCGM55+iL9KN0BTj4k9UKPFb5PBIx+2znkz0/mXnlzQQJy7uxecC53rQTef3cX9u8+hmzG2CjHLXT4bSirS6J+XBX2Ht+Jt7e8jdpR9aitr8fI2rFoqBkmOpuKWClSiCMViuoTWQ4UBZ2kEQaBKKpc9qsCByeOnsLaF1/D2rWvY//BwwhCG4EdYtiooVh262Jce+M81A+vBpA1UFI/t65HkdYrAny69wgDjzgIDi2rmc8TAk1nWvHM08/j1VfewNGjJ0iiB8nSiWQMt9yyAkuXLsHwkSMUstIOm/obgqaCRPIB6eAsWfa341fc+lN84TN7B7O756BSmBUBTl8X5CLA6euIidRSAM6ldHAY9KkanIHs4OhCUKSoRR0bamP4Izkzhk/N+hXpgpmuLB78j4fx9lvv4szpFhPMBpSWlOK+3/s8rrlmPqqGlKr1p8WANrVQ1TpitKAYoENDBg3CEdtppTUQ5NhwbRdnm9vx3oaNeO6557F7125kPVqEMwsjwI033Yjbbl+JcVeMhcs0cYa0kRpgDWwOThHg9P0bPpCvKAKcyxTgyM4o70Sm/Qh2SHzpwrihKyBAKWpbcf8/fAvHaDIQ53wCxLpsjLCG4vev+Tzuvf6zKE2UqAV0DuCYrn3U6TANEpXHU2Now7XiOHnitAKcgwQ4CQEvWQKcuTMweuwoJEti2r2hHlCWkELHrPMBnOiaXqiD07MTU9jB6dmJiY7H99OV8VzGxQUeE4DS83WF3Z3eHtNzUKv+wg6OBl2LxYAdx/vvbseBvUfhZahvos+AjbTXhbIhSUyYOhZBPIsTzcdQO6IeQ6qGoNSt1A5aEIIpRAnLRTykSY0GRNiuMYmgMU1IJYwjx37nzQ149ukXsH37bnjMgXYVAC9augCLlt6A0VcMg5skTS4jYIndGOpIDbVAP4Mgj7xZDQEOa32kUFOLQ4BDrejWLTvw1FPPYcOGjejKUEPKM/MwetRo3HHHbZg7fx4qKyo0N8fLSEdHQe8AUtSWrfjb8ctWFgFOXxabIsDpy2iZCdj4uzR0+QifWoP9P/sFWjdswBDbRgeA/a6DG777HVQsW4CWhmq0kqPLzRwrzSYTRhvWmsqed1rp67l8mM8fWA2OiO+iBnlkMnDeDo6HITV5k4GcBsdQ1IoaHLbnE7IQb3x7G842d2peg3RgspICPe+aWRg2qhbxEtqcRiFk594vEWecAId/FmcZqUSRUx6KiUBXRxpPP/msBHtmMswNIAfbQkV5Bb74pS+gqqocfqjAxnaMras4y0UbFiUk5gClllUlyVo2FuSPB4Ar5VAXpxvP4I033sTOHbvQ1ZWWfB0/9FFRVYYFC27AhInjtYrKahuX1iLA+TAngo/82EWAczkDHJ0zcrEyJg9HAI4ERwIt7lls6diKr1ODgzPIRAAnbQDO1ffi89d/FmWJlHKjTVco6poUdnD03UxuTcAiCwHOGew0AId5XSyuRB2c0eNGIpWK96GDox2OHPgwi1fuXHIua5FLaP73PGDp+Vjh/dH7Y/nuTgTwIopcYedHHzv/+5znMdHgaLUyqtazh0UQQVOG99dvxcF9R5DtCkFmmOtQnJ9FWUUJZs2djmGj65AOOqWhT2ttjoWuOhZcuqsK9srCpy7GYBvqYiLwS+pYZ1sW6999H5vf3yFFt1gsgVSqVCjNN950Ha6cPBYl5Q68sAN+kIZtkT5XalgEeRDa/drwczGgUw1sslkPiUQScSuBjs403n57PTZufB/t7e1SrM36GdHfTJs+DbNmzkT90Dp5nePGVH9jMtoKr1a/bKKLAKfva1ER4PR1zAZ3B6evn+b8zx9YgKMLjdpm5lzUCgBOmDUdnlwOTtm5JgOShTBQGpzeKm0DN3qXeqSPk6LG7k1EJSTgYTWKrjGc6F0rhngsKVQO5S07SCCGpo5mODELbozj6YujWj59PAI4fCwCOGrvrABK7cL5w5A9ZuSQEkKMRbEvF0axdQ1ZQfXgOARgWa2MsfrIbpNQ3oodnEu93wbj64oA5/IFOIUUKyGemR002T4MeORfz7ot2NKxHV///jdxLDyDTIKdY8DtcqSD86Vr7sXnryPAKZGuQH4bruOa32TqmsTusRZZlKJ26sQZ7Ni6B0cOnZBAYgKcdNAh9sCjx40SgMNijoY6cmvfG0Wtt030+Q0IBuP38HznlAvtLkA4uXXDYgdnEw7sPQI/w2qug7gbF31KsiSOmbOnYPSYBtFhsj/TlWU3hOtHQuZ7zu2il4EPRzAN1x/O+awFK8BlXAHto7s8DzE7JSGdcplhoauzQwEoMgjBmIIMwiAr64nn8/gFjnqGGqgbEx6AAEfpjnwvybUhwS2dlbWP5yc9xdAS4wmXuW5hAM/LynrGK57JpsUmWv7ei090IcCJ7nW6qMXCi8jBKQKcvn9NigCnr2N2uQCcvo7LhZ8fUdQ0v8TYRF8A4HQ3GaAjl1LUnN+NNeK8g/VxAJzI1jJapCI9jsz7xj5VcSWFlwQiSlEgOBFXMy9jXM3IZZctRI/P1x1MMlDPJSVOEsRNNpLpHtGyk2YEzJ8g4GG3iO8Ti8cE3KTTnUjEXTi2JRU0ik6LAGdgv6sf99GKAOfyBDhRAUwITyyuyC8dC4rM4z4VGCFanWZsad+O+79Piloj0glf5gACnOF2HX7/mvtw37WfQ3m8VMI/I4patLnsCXDEBp8uaj47OAkFOJEGx0nKxjcdtGPW3BlqMiAbaFboGfCoYZ/5GS+a6woCS89ZswaqSPfxfFNzTnHSwTF6IKOxpbvZpre24+Duo8h6xDcurISDTq8LJRVxzJg1CSNG1CDwOxFzCDfYsXGEOuaTlhaQFsbrySoa3c4cWXPEddO2kPbTyjKwbemUuFwreFf4gO8FiNmudv8CX9zQCFykq+I4JBSe42aWH0G9Jlz7JLg1UGAl1te8D8X5NXJHg+hPeR4ci4jWHXdj8v4ZUuIoKTWP92Zwkf+3EHYQFAHOh3UrFwFOX0e2CHD6OmKy5TUToLyW1pFSM0vg7XVbcfTQaQRZU1thcNY5LmoKcHKFlks5gU/Iaz5qgBNVmRS0KKDhD/8epTyT/qYZDwpwpIpGgJHNSLgZA9mihUlfHxEXCsFO1BFku8XRUDWuSpKwRqCjbBJWx2gfTfWu0Bd8zamIxePwsmnJOFBRL6kEXL+KFLVPyK190adZBDiXK8AxYc8G4HiWDc/M+04QARygzWnB1najwbEa0SUAJ4SbtjHMGoovXnsf7rvmM6hIlMH2benQyOxjpiW1Yc7PTRFNNg9wmrBz624cFpOBhAE4nZg1Z5qYDEgHRwCOp94pBR0cJZyTlvb/s/cmAHZV15XousObapJKJVWVBJqYJyEBAoQwIAFCYGwcQxBmso07bePEseP/23bH7sROnN9J7HQnTuz8H7c7CXhI7NhxIDHGA54wkyQQCCSheUITaKq53rtT/7X3Oe/dGlSDqoCSeA+XJdWb7j333HP22mvttbXPyoAHnR/VGd/08KocCl9+vM9Z3wT7jSqBs3K01JKc+p31Wygv1+a54Y6BcM6WMcl6zzXY+GoS4KxbuRE7N+9DMUgQ+Vr43x12o6GpFpdcfD5mzpyKCN1iHsHOmhx3GjyIYwOZfW4RDoEOE6GeNs00rEgkTb+l84ywbQQhvAJ0v4vDCJ4kxzS6UNEIAYorfXYImvSS9FenpGSMYvXNLUYl1rlcRhJt5b5rpm+OurEpOBNXOVEhUNYWCACmi1qFwRlMLVIW7I8c4IjJwPUP4J57qiYDI91NqgBnpCNlX1cFOKMdsbTJQBrgqIvaS9iz6xDosMhtiAvJQIBjGn0aidvov/9Y7xhPOmiQzew4DvSNBjiy3NOJzADQtJtaWXbgstLFFcMBbhZkT9g5nECDmTVK2Og6wyyolQpU7hZD/csWyK2fAQd7EKjzTswNy43VjQjM4BHsqOsaAY4U/sJXvbOXkU0qCIoyT7I0GoiqErXjmGYT+i1VgPPWBTiuJD0SxHSjEoAju4KYDORClpcn6HTbsJ4A50ufwt4UwPFKBDh0UbsLdy5agYZsHbyY641ZVctLdN9AVw0GtPicNTiv7SfA2SIAJ+NnFeBEvVhwyQXC4BRqsgJuCHIgNYf9OtCIP/7gAMeGtQRkA2pJrcHbIJffgp/BdqzhnhusZpXHUQZZ/b7vmM+Z42N6yXbuVgZHz1/L+HNYu3IDdm7ZhzAgrebLmt0TdqN+ckEZnJlTETtF6WMmLL5x2kwSrvkKxlhLo72FtNcQn2C/IetUZOXNZGf4d4/sigAOZf4TabapLm8u2ZtQzQOYEFNzBfHnrOTiBPkw8UZARSl0jFwmK7WfRJ1sXcEaarWU1toh7nkENDxOAjCpuUkSZPwMirJHafPTNINTuRYVgOMkI2Rwli3//OnLr3uwCnBGsX1VAc4oBkteWgU4ox0xgS7S4bfioqYhLAHOOgNwaCisxeeDAxzNwqlQbbwe4/VZg2Voju8YKwCH56vOONrfQIGCfFPiwaPJwP7DeH71OjUZcK3JQIgwLhqTgWnGZCDt8tP3uCy4ScvSyuAkpSEmq6IAh/piB1Gif+eDmwGlZdwcLMApL+RW28xgQDZINt7zRerMfjbiqMY+DowHxK2If9cmoNKHIHFl06IMLkPg4yZSfMp9hn1yQIDDWcHaIMn86ebFoCYTUTMNROybY8ZQ9lQBdTFmdIfY/gd/hvDRX6D2cJu4hx6sKQRVF7Xjm7vj9a4qwKkCHErUQjpZGQkq72dK1NgLpctrw/rO9fjEXxmAkw8QMfgsuWh16aJ2J+5cdIcwOGR+rK2yHdW+DI4NzbkA0UWNEjUFOLSJZg2OStS6Mf/ieYbBMS5qLEj3dW0dXKI28Lv1GMavvnW87rnRfM6AGhzT9JMAI0Ob6FUvY5cAHOOi6ZCnL6GuIYdz552JU2Y3A14oLI2yRwQ2dFFTRwH+iuu77oWx1LtIaCC/VIBByRkly7IfCsZSJzQBHey1JpsNlQDcG1QFIBU0AnBs0o37jzlzAaXq6GkbtnI/E26KvfniEL5HwELZNMVuvjQDtTI2iW3kR4+PxzwYg1MFOKOZaePwWgKcRz54/5/Utnd8fEZXD3JBL446JdQuXoiWj3wI8eLL0JbxxdmCaFkCD3EDY+ZUAwkuIgwclGnUzET/RWW4Q7WTIR1wlbwAL3duwD/85AH8aM1jKOWVZvR6gbuWrMDdC+7E2fVnSv8Mzs+YmWDeJGJFa9ycrHeXFBKOR0BbBTjDXcuBz/eziWa3XwaopgZnz66DSNiB+A0HOBOUwTHUesKgXTC1Bu0VgOPDi9mv4YgBON0G4HCcCXB6DcBpNgCHWa6hrpr2KOJDsl+2Z5H5nYJT7ZStr5JSUFnQ+Xp1uLHFmwbslb/PZsxMQzzeh5KpM9kzqcFREMffhWI8wFSbBhz6Mv0vjrjJaDGnHouuNezAwIDIrkvym8QdBOCoBERyd30Azs9Re6RNZJBVgDP6u3u831EFOG9dgKN7NO9Q2hF7cl/Lvi4uauyNQganAxs6N+ATX/ok9oMStQCRG8MNXLQ4rVKDowCnBq7EJrYexqxefSRqxvLY9MGRGhzD4OzZdQCZskSNJgPK4LBYXiVqBDgVh8rKEltZC/vGQfYV47nvjPfdN4LPM4BOoIguxroes1YSWax9dqMwOEGRY2P75cSobcjh/AvPxKlzWpF4IcKkKEyL9krTdgJS3C8bS6TNnK26Ti6d8ZulGU0mgzAoyR5kG3XGTLTRcZNmOdI+x5fjozxNQJNYhhuAaRJefQGOGuhIPRbrbsJIHDxFSu0q6OILBLxQieASMtEUwTBR5hilJsdIKyujqXOvL8DRZ4dmcBy0exnsTIC5VQZnBJOz30uqAGe0Y1YFOKMdMVlSyo0+NbjUXIk2+hwtwBk/m+jjOZM37j1pgKMsjm70bIyZBjhtR7tFWqFSQNpE9wc4x7aJHvnZmBodszfrvqUbiejNyw8CDWuNKpDJPGMAjewo9vU2k2lso/scTJrat5tD3wSFslnM0PFHG9FpVjCWwCYTkdVyDIOjH14BOJFhcP4U4aM/Q+2RdiSuWwU4I58Qr9srqwDnrQlwymucLBtMhJgAVZzKGAZrEqPT6cTLnRvxyb/6FPYnB1HMlxC5EZzAQSsBzuX3CsCpzxdSACfNslfWHcvmaKNPR00GBOBsBQFOVhgcoBh3GonaTKmxIPNMBy3H68+O9123KnvVic3apGdkmcFJMfx2f2cfoRdWb8TOrWz0qZJk/o89beom5VWiNrsZEQhu1B1NC5msy6YiJsu09N/ry3VD5QMafFyPUf6UOg3L5NjtKQ2CLa1jX66Sxgo46mPFN+Z1kOd6TBc1z0W771cBzvGOchXgjHbkqgBntCNWATgVm+gqwBl+FAcAHNEra0ZydACHm/Dw3zfUK5hlmmgP4XUE4KiefPQAJ8D2P0gDHK8KcCbARa4CnLcywNGFymXtTJyRZAXZGQIRYXGdGB1OFzZ1bjIA55ABOKEBOC143+XvFYBTR4AjcSxdumzneh1bC6ZUAmykRf0Azl4yOF7BSNQqAKdQYPNPlpZrXYc2vjTFI+WK/fT3nTzgxu7lMojSw8+Mp0lgVgDOXgQlIzgTx8sA9ZNMDc7sZor+KEhWiZgFN+lEWTmhNwEWpNf5EEYMcJYv+/zpy5ZVa3BGcz2qAGc0oyV3taFKHZzcjT5HOy5Dv97aRNs+OGMBOON7ZBPr08pNX1kYO0Cipo3ZmBUbXKJGpizqx+BQ7nXsGpyJdfajOxrKYwcCHBpSkMGhRK0/g0NJrekvLRK1KsAZ3Yi/Ma+uApwqwJnYAEcZHEqfhgc4aXBjmeo04/3G3FPj+S1D9cGhRO2F1RtSDA7rJtXSXwHOOcLgWIAjgEkYfSNTswdarpMZzyOfmJ81ZB+cNINTBTijv4BVgDPaMasCnNGOmM36lHukJCo3OF6J2vF8/4nynoEuasw29q/B8eAlGa3BWbV+TCYDJ8q4DHacKtfrz+CMFuD8d4SPsgbHStRqxGTAa2i4+YaHH97osECo+nhDR6AKcKoA54QBOB5rMCy7nZbBWQYnLdHVpUQD+hP3MZxEbe0q46JWIqDThtFBXFKJ2kXn4NRZzYiTImInTI2H1lwaJ5qUtPnEHaeRHnkV4Ix0pI7jdVWAM9pBqwKc0Y7Y+AOckzfmLDM4UlCp3sn9AQ4lam5iTAZWGoDjWRe1AFFcwqWLFqB15lRkaozpxlg1agOadx7PLBjf9xB6cCwqEjU1IRmcwdFM6kCTAQtwaDJAiZoCnPykSW9f+tBDm6oAZ3yv2Ug+rQpwqgDnxAA42uhTe6IMLlHT39vyeAtw+td4jOSumDivqQAcPbPK/k6b5ixeNC5qQWABDmtwAtRNzmPegrMNwCkZgMMxUfc0cVJTq00pvBezqIlz2q/bkbAZ7YhqcKoMzuivQRXgjHbMqgBntCM2EoAThyOxiVbnrErh+vEcycR+j80B6plqpi+tF1c3GBceAc4+ZXDaaBP9ugOcCViDk2ZwpO2EMRngyA0wGTDa/rKLWtpkwLqoVQHORLg7qgCnCnAmOsDRRpQh6FxfrsGRghILXvqzNHbvspBnItxpx3cMQzE4CnA2ik20Ahx1JCsDnPkG4KDC4Kg8zex3xrhAAY6a2JzcD4dt4EYGcJYt+/zpS5Y96PzWvVsm8phMKPheBTijnSpVgDPaERspwBm60Sf7nKjX/ckMcMgwKKjh/2lvlwqDkzIZSLJ4bd8RrLESNQIcWiYnAaLk9WBwTkSAQxtPV4qUyfLwMdBFjQzOL4xNdBXgHM+9Pd7vqQKcKsCZuACHNtE5xAil3rEPwCG4Kdt3vZUBjvbBCQLiPQtwSqhjo08DcOiiZiVqFuBIv7wqwMG2L/w1Mo+vRGvioNTHRW3Z50+//toHnPe/f+t4r7nj+XlVgDPIaFb74IznFJt4n2VNBkwbYKnBcY1N9N5dB0EGZyiAw4J7aQhZBThlBqcPwCk3+gwQVgGOYXCqAGfirQTDH1EV4FQBzsQEOOdj1txTkRcXtUh+tEGx7d1TYXD6WudLysr8DD//J/orhmVwVm9QgFMiwNEanDAqGoCjNTjHAjgVBqzK4FQBzjjcCVUGZ7SDWGVwRjti/RkcLpBs5uUl2geHAIeNPqVxo8tOwQEamxow/9Jz0NTSgJDZMuloHcOrApwhAU6VwYm01kYkalWAczz36pv9ngkDcMgViwW5I03+3ChE7EUI3ASPrvkp/tfP/zde7n4ZxXwAN8qiKWnC7137Ebznkt9ENvKkR0pEGZP2UB+XYWUj68SltTHXRNOkkrULlK0iwdT2Xuz+4pfR852H0NjWCdeNETgRutlD68Lz0fyhDyJ743IczflAQkMO2xTbSmFNzYix7HWZdpI+hrF8L1WzdA+LvViaOq7cugrfePqf8MPNP0Gxrgif3eyLHmp6anD7NbfjrqV3YoY3A7k4C7BhYp9m2+qCqJl7WkFXQMCEBzgiUYvERa0KcCp97kSiVgU4o7jXKxK1Am/nNeuqDM4oRm/Yl1YATufHZ3R1Ixf04qhTQu3ihWj5yIcQL74MbRlfOs/H7ODqeOWO4bHDol0HnnQLBiJ6wrMzubghjmxB758NsP92XRclL8DLnRvw9z/+R/xozWMICsyZRPB6gbuvfQ/unn8Hzm44G05EJ6VEOx7HpqhaFn/dAOSHHdT7LK7DDs0xXtAf4PwE2x/8FjqefQ6NroMex8F2z8VVf/AZNNxwNdpbp6DDd+FGDOoT6ZauRYm6sEsr3gnYY+R4R2ew96ncqlJsORjAiUP2o9dmkGFYwuSpDbhIAM4kATjSzBGxbKBViRpNBjI4uO+oSNTY6NOzDA5HKyrisisuKpsMcAMeLOtWAZ4juVdPXIlaaCRqWr9kloM4wnTaRP/hnyL64c9Rc6SvyUChoeHmJVUXtfFcBkb8WYMBHKrxt+V9tNz/frR84G60t0xFL+Ntj8E9O57zFWZNHfE3DfFCs0YPD3A2Sh8WApwpcRN+77qP4M5LbkM28gXgsFsK+7CMF8CRTVYMpxTgsFO8fD73YSSY1kGA8xV0f+chTDnaIUXwJYTo4aZ84Xlo+dCHkF1+A47kfTgEHCMFOFybBVglwwIcnwCnu4AVS1aUAU42ypj9N72ODA1wHCYo2AfH02w+DfIj0+hzU9cWfPIv040+Q7hs9Om24r2XsdHne6TRJ3uMDNUHh2Xs/E8UJKYPzsH9R7Fx/Rbs3fXqgD44s+aaRp+MRATgcN5pI1JpFjpoH5yTh8HhONm9hGdl/y17uks4nBGTgZ3C4GgNDn8fRhWJ2il0UROJGgEvH1JAaYCu3Yts/DYeN/NE/owUwOG9vGYdtv75l6oStfG6ZMMDnMvRnvVAeEDNKW9i3syRWewYMHhsypUAoTQD1oWIwGckj3Tglb5xBOC4ATZ0rheA82MCnBogTEIBOPdc9x7cNf89OLv+LOl5EXGxJ7iKbWG2Lt6VG2i8AI7aPHL/s31wtj/4TXQS4HguugHs8D287b99OgVwPNAK0JMiaM12lDdjaZZ1cpfSaV5Oz9j2wREGJ87hGTI4uw8iDghwZD0Uz/zGpnosuPRcTG2ZhCAJFRgaX7HxAaojmZ1v/GvkrpHpIII9I+nmRqELviQP4EkfnNf2E+Cs6wtwkghR3IvLFl2E1lnTkCm4EmTZh5WCWnBjN6nhz3QCSiwkkcIkgc20a0NAdUtjHxzNnAeExnTmYRbe3Gq0dp3RXRqk0ae6qBWmTr15yXe/W7WJHn5ijPsrBgM4vMZbDcBpvu8uAThF7jOehyQOTPBMByZ1HhzzI9ZkCxMrvHs84oooQkQGxyGD85MBDA4BzsevUwYnF/uAp1l+R9IyI9sPhzxu8VcxAMcwOFKVJ3uecC0G4HwZPd8mg9MB100BnHnnoeX+CsDhytAH4EiCSVw4tAM97x4Wf8s9w+Scgpwo0WSij8yoGBxdt1MAp/w9hsGR49H1TyzgBeAkCF3dy9ONPjd3bcYn+gEchwDHsY0+34P6AgGONg3lmqnnoyMsrIu4dGkhexngODm8duAoNq3bgj27DiDrpxt9zsOsOTORr8lKLMT/OL7WZEDX1n4mAzqNUvK0E3+vP1ZSmucvAGf1xjLAYUKce7qYDNhGn7OmIQK7gNp9iUER4bmpWyozeRMvqTbmdaX/B5itnS5qlsEhwMn+ehVaYtbgOGj3feyCgzk33PDHZ1y39MFqDc4orsLwEjUCnAqDo6wDAY5mLWTpiJiJASI6iojFn/57LA/xTvcIcJTBsQBHFpUeApw7KgAncgRw6Xfbm4QaWcvgaIag0mNkTEcmixj3v+nFGMkPfoodD34THc+t6cPgCMBZdhXapjehw6PrldaYEPdJCCbtkzl6/tx6CQAAIABJREFUJzcjobuKNdG0u4uCHS8xAGfXISTC4KQBTgMWlCVqkRQfctxM2D+WCzih31u5b0Swp1ujoJoUwEk8+ElOXNTWrF6HdmFwsjqTklAafVYADjeOCsDRk7ebsL1Jhwq+DLAZh/hsvAde90GT0DDJFQU4sQAcP1Tr7FASCxWAIznbcqNPmgz8DLWH25F4FZOBKsAZ76s18s87JsDJKYPT/IEKwHFEIxSq/Eky6OPUY8QuVa4BOFyu4wixG6pE7TkjUetJSdQMg/Oehb+JXIrBkU7tY9wP7X0rYEa2s0At0bkDW4CTGIDzFwQ4DxuAE6PkROjh6tkP4OiZ2eaTlT9lTzIJSgE6gnkMIDAStcRL4MPHyq2rjylRW0GJ2rV3YbpLiRpNUCzAsWy+KiusNbAwUjYRRit8Nuolg8NYQxKnGl90OF3Y1LkJn/yr/4r9yUFh0CI3RF+AcwfqCzWybHItUAVHCmcYcGOtiIWJiAHfyeGgAJytAnAyngE4SScWXEKAY2twQgE2bJOlY2PX1b4AR78zlRyagOvoyO9MAw5tywHeEwaR8lccQ68McPYKgyPAkveQ6YMzj40+TQ0OTB8cNRkwVtHlgzG9306C8RpqfHVrT/q4qG39879G9tcr0RKjbDKgAOf6Pz7juuuqAGc0E3akDI7HADPmgshsCwMGzYqOh0RtsKxyf4laGuAIg3Pte3AnJWr1Z70pErW+AOdb6HguJVFzHbztDz6N+mVWosaMu0rU3pIMjmGtmOAqMzhc+lIAhxI1huLcT4OwhMapDViw8Fw0tTYIa8caHM47kbGdxA+VdzK+UIAjZyubKP/FTZ73HBt9WoDDPjjd8EWiRuAdIIx6cekVF2H6zGnI1nBUjy1RG9lQqjRloj00kaI7oNxX1ibaifvYRBPgSD5BWyxo/pYApyfA9v/23xE9mpaoFaqNPt/kCz1SgEOJmgU4mv4YRwbHMn3HqMH5oQCcr2FjDyVqpgbHApwUgyPBrwCQ8YnUCGYkXrcMjpGoqWrCApyvoOc7D6ORErVUDY4AHFODM1KJGhOGmrE3DA6Tm7x/PMPgbNEanEe3/HRADU5fgMOan/6yo+FqcJTBiVwmuFT6LhI1txObOjfjE3/1KRxIDh0T4NTlC8LYDidRk2nDlZUAx81BJWpbsTcFcHqTTsy/5ALMnjMThUJWkkYW4Oif/QCOSbxU2JvK+jlCccubfBce++uHNBlABmtXq010WOL1JoNDkwFK1NgHRwEOG30mZHBksyO4UZllisKTRNWJPlbDXURlGBXgCIPz/Dps+3N1UbMMTofvY2cV4Aw3lIM/bwFOXXvnx6cPUoMTLb4M7VKDQ4ATSg2OLDqmKJABhh/3Z3BGV4MzJMDp2IC//0lfiZrf6+DuMoNzJpzIldofkcdJDQ7vkzeKwfkJdrAGxzA4lKhJDY6RqJUZnDTAsUkd0rdvIQaHm6SWHJGtceAneTzzJE0GDiEOIgUvpLPDAJOn1mPBwnPQ1Ko1OGL3S4na+MQJx3ezvAHvqmT8tC+A2htrgMEgTkIlZjdBm+g2PLdqHTrKAMcwOFERl16xADOMRG3sAMcWIL8BAzDCr5BbPM3gSCBqJGoG4PjMAINBkQZGUihuedw4xnQCnD9QgFN7pE3kSAdrFOBUG32O8EK8Di8bFOC4DrblfDTf/z60GIlaD4N6lwF4YBoDjh+DY5cZK1GTuZNicAhwvvaL/42N3RvR26cG53dUoiYMjgmCX4caHLisSxysBqeI3WRwjgVwUhK1Sg2OZWk1kSLh/iAMjjLJCnAsg/OMYXAeHcJkYDpNBso1OBU2Q5kiBX+WpbatHUVWZmpwCKYE4Mi9nKDTGRrgvPdyW4NTI6CPCSHL9JbzNJZ5MSK1PjU4B45i47qBAEcZnDTAoWTfjNkxAY4FNpXztlbIr8Ot84Z85JCNPg3A2bllL0IyOGIT7SIwLmoEOHRRYw2OKAvKACd979qx0sTUyfxgjVgZ4EgNzksggzOYTXSVwTmOmTAkwPmdDyFafKlI1KSCJQ7hujarolnd8arBSR+6LVizNTj/QJOB53/Wx2SADM5daZMB1gS9gTU4cZyoRO0/foLtXx/MZODTmHTDNWWJWroGp7/JwElfg5NicCQTmLCppzI4K5/YUK7B4c3OCUW9rrioCcBpEK2zuKgZSeTJveYpb2NrtPoDHK3BYc2brcFZj/YjajIgGnUEiKJeLLziIsyYNRXZPE1BKgyO5BkHKRQdbumYePyN7o1pBoeMskjUCHAS66IGBAxiTAaYtV8CGZN+AOdwG2K3CnCGmwdvxPNDApwPv78McKzJgNTgGLnWeErUtO7ckfQKEytlFzUnwQ9NDc6xAE42VBc11r+5jt6bY36YGhwBA25kirStyYBxUTMmA+Ki1p/BSZkMHKXJwLFqcEwSRTkJlaiR8ZTN3rqouRUXta8/8y38cFPFRc0vuqjpNi5q16qLWjbMSB3TcDU4AnBkG3DhUtYmEjXD4PCInRgdBuCMSKJ2HDU4lKjRZEBqcLyCrBXFpDvF4KhNtDjkebaKR0fL1i4NlAGnG32Ok4xyzBPq+D6gv8mArqdq1EAXtRdWbcDOLXsQssxGanBcBGERdZPymHeRbfSpNThqQGRNOOy4pCR9x3eIJ867khhOFCmDY0wG+vfB6chksCNOMGfZsj8646blDzp3371tIp/gOKx043d6wwEccVHrV4NjJWpKG6dc1Mo1OCNncOyZHLMPTtfLEIBjXNTSJgN302TAuKhJruwNdFGj3ltNBn6C7Q+wBocSNXeAi1obXdRYg9OPwbEuaqqYOcmL6Vx1XtHYMgVw4hxWPpkCOMLwJAjSAGd6g7jVlAHORIy0x+927Fcdww29Yt8qojUW39ISlsWw0uhTGRzW4EggggABa3AIcGY2I1sgLxYN6nwzmsOeiMMuLI7p4EkVENcj1fGnAE7iIrT1eWkXNanBCdVF7dHHjIuaW2VwRjMpXqfXHtsm2jA4/VzU0gBHahvH4cFQleuVGBv3s4kuubHU4Hzt538vErVjMTgCQsbZRc3aRDM41BoclWBZm2hxUfuLwSVqfW2iac7Q1ybaSmH1MzXYdKnYEMxhkgcjsIm2AGfFEtpE34Xp3nTkImsTnQ5eh5Oo9a/BcWSP73S6sLlry7AmA3X5vNQ3DCVRkzMT+eqxXdRoKKAAZx5mmxoczgwFOMYVtexeYOef/dPWG+nepyN54gKctNomfZuVAY5rAM5my+CwBscwOMZkQPvglFSiRpAtAMfKOMvc6UnTN2io5Uh0GnHcB+CkTQYC3xWTgZ0JqgDneNb1oU0G7kd8ZUWixhudGwiDCFLF48HgDHbMaQZnY/fLZZvoUiFGGIegRO2e69VF7Zz6syXICRnEWQZHitpfPxc1NVpQgBP/x48H2ETv9D1cSZvoZVdVbKJjZgG1BuetaBN9LIAjLmqv0GSAbKBKIMJ4EAZHsnfM7I1PAHM898rr/57+MKIvwGGxqiRv6aLmZHFQAI61ic4a8FgxGZAanIIxGUh9tMgER4lYJtywG3eigQwO7/u+AEfNTzi1NLSQYI0SNQE4xmRAbKIrDI5TKLz9xh/+cJNDxF19vKEjcEybaGMy0GJMBnqNi5q1idYKv/EJHuWqp1zU0n1wLMBhH5xyDU6cQ1M8pdwHx7qojX8NjrZpKDM4Yp4zij44lKjduBxtuYEAR9gTM90twKmYDBgTAnENG5mLmq3BmUGTgSSDRGp4h3BRM4BtcAZH3VnJxHa6XdjUtVlsovfFFZMBaxP9vsvfKzbRdbm82kTH2lZagZtO5YqLmi4kaRc1YXBSLmrK4PQKg2NNBgRgUtHCtaXPYjrY/pQGOSo2PlEfg7P/TFrqGFI6vXb1eqhEjUknXxIFdEYlg3MhGZyZzYgd1uCokYARXlcMJ8rz0LQcOYHHa+jrrKweDagycYI8xzBlE92SOCi5KRe1KoMz+tsmDXCmd/UgFxbRDvbBuRTNv/thJIsvR2c2IzU4SRTDcT3tOVN2dSKDow4l1jpaF5KR3cSDWw6qdjNwS9jQRRe1fxBJQKmmAnDuvfYuATjnTjoHXuyVAZcsHrKKpQsaNTswnqFKlAAtZYDzDXQ8uwZTyOC4wE7fx+I//DQmLVuCztYmdHqk200fHHEDs1kc6lMrPWJGf/VOjHfwGkuXinJyhtplB5kki+cefxGv7jwArxQhl8RwnRhhFGJyUz3OXXgemloniyVnRbc8yLySFJxU5ld2MDs0gz4ng155fZ/39XvO+pbKrtj/e8xrB30udW1GcXxWrijzWN5nGRw1GNB5zPmcQfu+w1iz+iV1UfPoUsRZHyKKAlx2+UWYNmsa/DyzY8yS2QyifqbZ5VPuPyaiG2DioOdYua+GO68hxs+OZXm8j3/8yuuLWWe0PpXgRmvvRMbHGhwmZEwzPiUQTRY1Agq9IXb+0Z8h+PHPkT/aDpbv2RqcKsB589aWCsB58WPxk0+8a04USBZ4e87HNPbBue8edLZMQ4nzyffE3Uwsj6WWY5xsSMQmWhNSYq1DO/9IG1wGToxH1/wYX/35/8KGrvVqMoAMmuImfGzp7+LOhbejEGe1yz0lKH36o4xtXJnM41xPyv1XdD0QZtdJ0EgG58+/hJ5vf18kah6PFxG6CP3mX4Dm+++XPjhtedbV6j6ZlsFWjo6faYrv5b7Rgm8mEclLEWSJi9q2VXjg6W/iB5seRam2JDK0bNFHXXet9MG5e+ndkBqcJANXsI11a9MYQdcyMjPWyETXKqkzpNW2gCkmL00fHJDB6cTLXRsNwHkVvbmiuKi5oYvpbisU4NyJhnydJMS4Fuh6kd47LJNk3brUDjvrZNC+9xC2v7gJB3bsQ97LsgEgikkRCy65EDPmnIpMDZNJlP2GUkDPa6wHfSwzCQNpzBrMOXqiPjRcMYDNbujS9sL2Acpg/bPrsNtI1GjbzjGSGpxJNThvwbmYPqsFSCyDw8+y42b64WhxpfkZWRx5Yo6nMQ6ilXxEoOMAz6/Hlv/xN3CfXIWpCWPgKoMzpmvbB+B09yAXFNEel5C7fCEa3ncvipcuRHsuR0t/xAQ47Dtg2BtOQrXG1xtWgY/m0SoTdJjDO0Z+lAFwMVPEy10v49tPfQe/2Pg4egqBLqydHm67/F1497m/gbNqzoQf+mX7ZV0o2S/ELDqpr5eNYEyjVYkLoxg4pRTC++kvsP+730fviy9hsuOi16XJgIOFH/tdZK6+EkdapqLTp4ua9jBhpXMsLJguuApw1ALzZHzITCjbSppgOY7h+Q4yAbDn+U04unEH/CPtaAhDZKKiUP/1k2tw6ukz0TClQRZIBglRxJ4SaQmAnTz8nVqmmki+4sZSNnE41nP9A3sbdPf/U2B7atEd7H3pY0gF78Meg32fBSH2u9IzQm1aDeKB4/joOtyOrZt3oLuzVxvwSsfxSNiJs849HY3TJsPLad8qC84kk8n7Vy+MfoFMwv7jZ7/7jRzbUYyfBC4VXKtrEoGzZokpS0mo4Wdww0WKNsJGJilBVeDAD2Ls++a3UXxuDfyuLrG5twAn6/s3Xf/YY5tOxntyop+TAJzPfnZJ8LwFOKHY8u+uKaDunhWoW/FudDQ3I3A8MNGUESQhpe/qPjgOmSzrHGbbOLquJ3MqZALGj/Crl3+Jbz3zTWwsbkB3phOOl0Vj1IQPLHo/fuO8d6C2VAsPvtxWutSnpVnHcwXMfmEADjde6b8igbsBI26C1o5uHPzbryF6+Idoau+A44YoIUY3rXrPPQeT7n0vkiVLcCSXkbol2SdF8ZA+Pv0ucSDjGHPdJcCTXmS0ylYFBx9r96zFd9d+Hz/e+VME9YEYeWR6fNR11eKWy96Jd19+K1rd6ciFWXhl9sSuczxuazKgJiGmiYIYAzgCcJg41aamwuC4MTrcdmwubsaf/cOfYh9eRTFfFOBJBmdaPA23XfibuHXhu1Hv1cOLCJT6Ag+bLBMiTFhdOSuEXoyaxEG86wAOrdmAjm2voJ7AMY5RQglzz5yL5hkt8PMZSSLRkt8lolP6wuwPg+3k6SBnIhLC6WMeQSQyGP0v9bNqFLBz4w4c3HcQYUi3SgXJnEz5mjxmnjYTU5unwCFo5ZqcasZu54KNsjR3ZRJSx3PLTPj3EBQypomkEbwXesD23djxve8j2rAJk2is5Pho9zIpidqyag3OaK6rBTg1HR3iolYIAxwNAyTzLkDyznfg8PkX4GgmBy9MhMFhrwgJJmwZdKrQlxNSinllUg4EGKM5Li6oPflebA+24qebHsPqfc+hu1AU15xMRxZLz7gGS2degzneHGR6M+VvDD1m+ylRsceRWrgTb1wkTpLxclyc2tOD+pXPovTzXwJbtqEhSVDyPWzzgdNv/010XTQf+5ua0OX78AhiJMmoDa0kG6Y5R/2ZiOveaC7YMV5ribyEK524HvFsCZQTFIoBsnsPouOF9Ui27sTUnm4Ugh4kSQmZgoe6+hr43Ig9Tzfa0AJBE7CXMYc0qVCKW/40i7SwOvZ3GtiXCYo+zxlWo4yX0u+zn2WxzfE8N8Lj6zOGdqOxB9V3gnDTCMMIbUfaEQQK/HSPoRlIjMmNk5DPc+xM8GJYE80mG4BjwhoFP6/z+JXx0viMn9RIiFxPLRkkyyvgxrjxJR5iMNPqCisoAEeYHZX0OIGPQuyie/NGJAdfgxeWUHIrACfx/ZturgKccVgBRv8RZYCz9sWPRb9+4l1zI4IXVwBOcOP1CK5bisNNTQjhI4qAnJ+RbDoL4WW1H6fFVGpNRZbNhEwWcHIoJiGiQoTndz+LH298BDu9LWj3jgBeDpPjRrzjzJtxzfSrUd9Tj2xUI6RiwkaVY9wPjTWoNt40IE7OU2kVTfs4EWZ3diL+3kOoefxJTOvqBHuNsAaty3HQMXs2nHfcgs5LLsWBDI2DCHBskqMvwLEMKWtwopDMqAPPcxHEAeAbF1UvwebDm/HYK7/A00eeRrGOokEHud4sajtqcdUZV2HJmddgatKMXCkPTxic/sG09qiR05Cic65lrEsgwDEuiGSrZAzpuB2iM9uBXdEOPPjYgziUOYKeTLfc/17kYUrUhOtnXY+rz7gGdVEdvMDXz0qlXK0FP4cvkwB+TN47QDEboSEKUbvtFZSeXYd48w5MCWNk4lAYpkJDLWpqC6buhqArMestFyIDcPopVzQnlR7bibrRD378A+7e1LZkHe8qqTB9sr2tA8WekuxHkah+OHdUqlZbV4tCTU5NQfoloStMm4E48nHajuSkfIghTigAJxM78Is+3PYudO7cDqftKHIEOLGHTj+HnbHU4PzxGW+//oGqycAoZkMF4LQLwKmNI7RFIbpPPwPtS5diz9zTcdD1kYsJDtg0r2LpWC56Thf69skEDXUg1pCy/6Kn7+HN0JvvwSvebjyz9ymsO7IBPTVFKXrMdeVwaesluHjyxTglORXZ3pyI7MUO1qPnDQGO6VpetoMUvqmcMRrFEPV9qWGvvIyHaUfb0bpuPQprXkBu1yuoi2KE2Sx25hw0LLkar519DvY2NqLLz8giqusc2Sba/1qQaGpPjvuAJvYbuUZ5jo8w4HUBPN9TmUNSQkOphDmlGB2r1qB3zQto7ujApLAIJL1g/20CoZDWrLyWni/1X3atsxuwxu1aFyY9G4xbFr9r0OfkiaGe0/md/syKcLv/96hkTfewURyDzWT2P/by9q+wVzZlOS8Lhs3CzxkeRsgV8ogZ/BlnNbrVZPwMgoCuUtSGayd1SUaY4xOvJfuBlBaMdvyOdezGxlUkYW/I+JmMtgGwsZGn0UycQRsFNJEBOLTDJcgRcY3QXKxhqpENpJCUkHfY0yNByXHwWk2N2ERXAc6bt65YgFMyAOe0KIKfyWNbxsehxZfhyKLL8GrDZAE4jJFyntZ38Nqyjmo8wiGFDLICaZVAJoso8dGbBEBdgk2H1uPJ3b/E/sIutHlH4HpZTI6mYPG0K3Fx3cWY1DMJ2agWTugglqRb/2a7xze+eh+rnEuTZGQojAzVCQXgTPrZLzH1uefR3NMF14sF4HQkwKHp09F59VK8et4F2Od6yJAZP8Zo6V7lwHM9RFI7o0mgIC6JpRydzbysh+0d27Hy6Eq8FL2Irlyn7MN1cS0KHTWYP20+Lm65GI2lRtSEtGyuNBA1i5vpf2JxGhGQNh8ViVrIBAUQ+wxytaZWAE6mA3vdV/DIC4+gvaYD3X4XyFP5sY+muBmLp16JeVPmoTaogx/4ImHX/cCkE0UmrqwX3atY/8Ci995sgMawiKYtu+CsWgt/0zY0ByHyUShSyGIcIAgDjS98Bu1qMBCS4RKAo45zFoxWIhtbdzRWFu/45szI3mUZqKFf3b8GZ8CrSdY4PjyP7Tp0PNTK3UEQcE/XpAF7KvIleq1NzFe2J68cixjknLQAh4lGxkURMnRaLLrIJA4aci7yXiJ1yUHkoDtXg50RMJcAZ9k11UafI5vQJlhavbrmkQ/e/yc1He0fn9HdjZo4QmeSoPO0OWhbskQAzmEvixoWi1ETyMVB6GKrH9TFyAaUmsAY2c1ij3Owm4a/6811Y1eyHSv3PYUNRzagN18UqVKuM4eF0y/GxVMuwSnOTOSKBSRsgCYZHmaAYtEzugK8uChKSaFpFjma0Rnstdq5mKQ2GZyWl9Yh/9zzyO3ag5owRtFzsTProP7qtyVH512I/U1TnW4yOAbgONyUjU5cK1MU4Jys97B0lGdRvGnRSUe0iMarboR8ZzvOhIu2p1ah+OwazOzuwZS4BCfqhuOUpPsxs7K85i5rTERLoZuVlaoNCi7MZTuu50wAwc1YrYUrkpcBIMYEQcf1PWVCKA2MzHnxO60gzgIcWzqTKh1yfY6qchLCA9IxyPEQBoGwOCyAJdJPAxy5V0WypffG+B27LZ01Jtf9AJ9cs/4gcEzjZ7oCmfkgQQfBjfzwzDyEyEpQI/wuM+/8YWDoZ+Bl69Hd1Yn6TAIn6IETxogzeRws1ArAiZLkxnf+6lebx7paVN8/+hEYDOBEsYudhSyOXrUYHVcuwqEpU1BKfGF1fa6n1AxTRsVEyAhUNkMdlUiZI5VfE5hETgBkPJRiFyV2X6+LsfXIRjzzyq+xy92G7mwHPOTQGE/BFVOvwEV1F6Oh2IhMWAPPySBySoZhHBv0kpoYslRkNNT0C4nU3yjA8dwIswhwHvslGlc/hyntR+E4IXoRotfPoO2UWei65locvOBCHMhkDQM6uIOn7kdcXSpBqjRhjouA7yBIArhZDzu7duKZw0/jheLz6Mp3IClFyIcF1HXVYX7LfFw8/RI0x82ojesAMvAp8p0noceuvVDLdb0W4NB5zbA2ZQbHiwTgvOLsxr8/++84kjuKqDYCcxlOCajrrseixitwScvFmBQ3IEN7agIcWVOZAGNykasEJYeQxEYmiREnJQTZEqaGvWjatAv+qrXIbtqK6aUAhShCL1UtbiLsDX84FjQZILgRBRaDeRPQV+IfU080Znni6O+h0b8jBT6HefNgs7h8yxk5Occ6imNhcJS0o1SYNccaPwmbXpYkliNBE0uyDQLfdCKN3+hH3MJdNWDy4Tt5djlHDQF9qQvFUhHI1qC3UIcdYYy511cBzqhHuczgtLd/fHp3J/JBCR1I0HX6XHReex32nn4GjvhZ1LgZxEEorg4a+NnO6hVDAY2ZLLgZWffm/raD6QK2Yq4b+91XsHL3U1h3cD2CmhAZypXagItnXIKFzZdiWtIKt9uH5+bMuSv48sW234jlzGagi+ioh6jfG9RggYvb6UmEpudfgPv0SmFwGhJXJGq7sh6al1/f+drZ52LPpMnZLt/PuFEspQAMt2JZZBXcSGgq8q2T8+FJvUOCrM+iWxYbku6PkM25yHZ1xKcWA6dz5bNO8fm1aO3sQmNUBEpd8MnEMbiX6aTZMQ3iTeY+lXu08gP7p4XYZZCQqp6ZKM/xOAY/PgtYBlb82GOXP7lJx7HU28jGoaVcWtDsuPAkk62ZMqvLs9+n3VYrc04SDP0qjI59fMNXIr0x4851yDSHY7aXBhVW0y2ZbRqPsOO4AzdkEXgMh83UPQchbUvdLHq72tHEbFkUwAkjlJxMGeBUGZw3bz2qAJy1H4ueoESNAaiDXTV5HH3bFWgnwGlsRG/sgf3IckwgSUBFB8byLD/uE5CkTOzCZ4G0FyFwSggoYqK8OAME2SI2vroOK3c9iX3ebhRzvUhCF7W99bh29rW4vHkR8l21cIoZ+F4GJSZrhMEZ6zrPvU3XRO35pABH99wYnhNjZlcX6n/8MzSueg5NXZ3wfTVFKPpZHD31VHRcdQ1eO/9CHMhmgUiVDnKvy76o+3pFDqefLe5YzMKz/gghXN9FMSrCzXnY0b4dT772JJ4vrkGpoRdu5KAQFkSit4AAp/ViNIVTkS1l5Tl5GNZba4c0sNZG3Qz0jJlK7MKLMgrkpAZHWwiQOerOdmGfv1cYnFdxUMafLI8XuJgSTsGVU6/CRc0LUBsU4JcU4Cjjz1WAJkl27YDI5ghwEidAKVtCU1hE46YdcMngbN6O6UGEGjI0BDXimEZVQYAoDiTNybWXbIWwXDJW1kCgouXSv6XZmxPXZEDOZJAanD7N2lknJjsS92wXjqfJZ5lDxpxBXG7Lsk0Dso0hhNZ/9R+/476dJ+wblSSVblQISpQ75pAHUO8E8Eo9WjOar8URxxWAM2fZDZ8/8/obHnDe/56tE/ak+olQ3/TjLJsMdBDgdCMfFAXgdMydja7rr8Oe007DQcdHngFDGCHJ2Iy23rBaqKeTUcGDpWpHehP3Rxx2E3AQ5HqxP3wFa15ZjU2HNqLXL0r2xO9yseCUBbhoxkK0+NPh9GZYiWjGkqFNDC92xD5aJpB0MudCqYvoWB/C4MQBTktiTHthLbyVq5HfvReTEge97LhppJYkAAAgAElEQVTtAk3XLd105Px5HXsmN+a7fb/ei5KsEyPnOC7NrF0zsRmxs2xChtIMn9m6zF5guR2zqPThevroC6TQcXQnJ00jhkJ8fT8zJddWIl7b2wjzX+YClC4QIZCj7acTBgtJ7IjDuGBO33FiJ3AbojiZdLTNbX/uhdrSxi2Fps4uNHDzKHbAdSIxIiArwSxQLMkcjtzo2MGxXus3/v39z29ghlUgkEvXJIKcRGQkLILW65OIHJCbLjdgSnd0UzHzqWxlJzuV/eUbf5pj/sa+6wytNsWf0ARPBD8EOLz584yhIsojtHeI/M3JYJLvJY3FbmdyHCKbAL1wqxK1MV+XsX9AX4Dza6nBcdwMtmU9HLnqCrQvvgwHJk1GMXYRR1xOjCMXKUupcRzbQ/pMBWxayNR8jJJTBCFO7PhIsg4CtwfbDm7G83tXY1+0G0EuQFJyURvU422z3oaLmy9BrrcABJ64GzIoZ3F8/5qF0R6lVU2oKsG6n3GfIwvC+a8MzuSfPY6mZ5/HVAE4CXpBVQZwePoMdF69BAcvmIcDmRzY6lMftmO8rVvV/jQKPir7qnLvMbyMKzUrXs7D1qPb8Myhp7EuXofeQjeSMBI5Wk1nLea3XIiLWi9GYzAF+SCHDAGjqZHSa8RAVps8RkwailOa1gWR2fFira0VkwHjosbkGBmcPc4ePPL8D3A424ZSngxZDC90MaXUiCspUZt6IeqiWmRYg0PDAuM0p+oJrYPlgwDHo6rACeU6NoQl1G7dhfDZFxFv2YGpUYRCTGfKSIAdAY4kjaQPESVGZMq59to11q7fOraVHbliwa1jOuZM62inzxCvt3dM6hiP49PFiCLmfUMDC1/KCago4MwvlWh1QUAokaLI1Byx1ev7nWW3uzLAmUjjdByDMsyos7k0f6SPVeSiPgEmF7vREBaR49h5GRxBgj3wyeB8/vQbljzgvP/9VYAz0kuhAOeDf1LT3vHx1i5lcHqpsb3gfGRW3Ia2+ReKyUBe9M7U89ogwsrUKk3BjOrFuFlZa8YRHEllne3z4jBTQhsOY0/nbrxa3C+uarwhsiUfp9Seghm5mWhAI7yI7I02JGOOhtlcAhyVGTFjq/U5ZATGuvnZXgF0AJldCpD51eM4+sijiDduwWTHQ8lVBmfG8mX/2HPxwmd3NU7t6fEyOSeKMm7iZFzXcWPpHCcZMSc2nem4FMhWIwkzLsPGmU4WSY1EKTtyhAey3iODplLELHg0jzip5J2GfF8aQBFxyApuu82Z1gJysMZpgoyCy63Fo55UuygxavBpSRTnp/h+Ntmz96rubTsvdA8cbGzo7UVtHJaiUvdrGSfe4cWl9VExeC0MyFWYOlrxUqw8OErEsvyNHbPRnPsb/VoVlxwb/FsVt1xjdfhJ+DAEjRlyx/UzuUxtbaG1I4guTlx3Fhy3Vmtx0JlE0WsF13suLPa8EobFbpGraWAhYoqBe+v4jJzOiNHNvaHGn+q6Y3+ajqE6JKlHgvrQUsLDhAZtPWhN6yLruoiZEYvDhIEQVc+h6ztN+bxXu33bTdlDh872SqWaMOPjtZqCSNSytbU3XfeDH2yu9sF5o+8QyRCLi1ppLRkcBTjcbXYVcnB/42a471iOo80tiN2sJD5U4qtOVhq4ji0o4r7hG0MahvShxwCadYOOKGQjL8DB7gPY07ULbZkjKHlFIPRQG9XhtJrTMDM3E9kwL6wOj6ligTyWsTRsv4AR/dEAWxv/2qV4Zmcnur7+bXg/+QWmdHaIRC1wEvR4Hoqnn4Hcu29FcfHbcDCf5/3Qj1WqsAz8TAE54s6oomwJ7nmj+YRSIdysiw0HNuCRTY/gVwd+jd4C77EY+TCHht5JWHrOElx/wTLM8GagEOWFMdIDNVCvj020frbN/TtkcGJf1Q6uuqcKOKKLmt+B7cVt+Lv/+Cr2xgfEJjrxYvihi6Zoqhg93HDBDahPaDLA2uG0TbSZH7ZhMmMGiWtCFHOxgBl/+x50rHkJvdt2YhIZwiSS1gXTprcg3zgJSYYF8+oCxmapjq8AUxcrO/fMNSkHHBMZ4EjkMQBsjG62aq6UwLR9z2voPtxRZrR4tVlLmy/kUN8yDdlJ9dqnkPVslsUxcvCyvM9u8+mE3OgOaMK/WslL29DNhRO4yB54DV1PPwNv1y7U8L5zPLTBwV4ng9nLqgBn1BfVApzaDgKcLmSLPcJCZC9biKYP/SeEixehI5tHjgXcsdLdDBIqdo62HoLQQmzC9BYXunGEG03KTz19ArR+LLlF9Dhd6HF65O8JQuTjLAqoQS4oIBvXSld3q/Ly6KJEG2JjTxgZgENMIWSgmU+jHijzBl2vWCiX4BS6yj3yI+z85j+ha82LmELZiwPs8B2c+c5b/svMd73rB8Xzr3jtQE+X6ziOU1/vON3d5mRra8wndqOnu9upQa3+uxZwe/oOXDd6kC8UEnT1PeqEd8Bgj36vG9G5mq8f0WvTLzLfVT4W8++ampo+x9bJg+8EUFeLUu8hz8nlco1hrn7Vzx77eHT06I3Z7t6WQhwlmTjuCpLS5skNdY9Pa2x8+JTWqVvg18coFh0UAJRKfScVOV3qJk+Uh/J1x35kswl6eyvPU4MTRQlyucp4hqGLmppMqb193poX199TLAWLHNedSgYviuJDLpyNZ82d+eCUxqnPZWuzR0XHw++1YzfcMbyRY5kdRp+ZGooRHxbHsPzgpAHQcxiIcgnsbccxONrr7/2LL/xJtPuVm9yOtsYw4zgHa/ICcKp9cEY82uP+wsEAThjH2F1Xg6YP3IPGu1egs7UVsZsDf8+6FFNGbhJYY1sOGNj7YA8l7jYBYi8UJ0fehpIi8BJp/NiJDvRku8RC2EvoyleD2qgWNWQOEq3/0qTU+A1RmQExwZEar1QATmtnN/b85ZfR+6//jsb2dsRxCZHroJu92C64ANPu+wC862/AkZo8EhoGlBMSFXAjuUBxZjNNRNWA29T9kI1ieMoxcbBm5xr806rv4JEtP0JQVxLWy+/10dBbj1uvuBUrrlqBU7OnIkvDAAE49rO0vtFaA0cmcWpFCZIWi1khYwAOdQ9M3Tm0ie7Aho71+OOv/Qn2hPvRk+mhTAB+5KEZzbjzkvfgPVfcgTqvDq7YRNsLULkQBLFMfvhkHGImPGL05NVVLdi1D6++sAFHd+xGge5xiFGKSzh33rlonnUq3AKBNY1c2LcNAnCiKKxIhCVEMNekfOlPBInayNO/lo0sx3hl+YmLbS9sxKs79iIMpfudslsO0NBQi9nnno2mU1rVdIOOfH3qcFLqhVRd90jDyPG7y96YT7KySzp8iqEaXQPXbcKWr/0jAvZV5Bz1M2hncidxMWvZDVUGZ7SXxgKcus5Okaj5vZ3oRoLCosvQ/NHfRvK2xeikCxgbDtAGmWnVMsDh5lJZpBSNpl0x1P5JnZr6F0JYl6i+7r1W7ET5jcq4tOYldAMEAnDojeTDT3w4Ie2Xc3BcX7TX/H6P3vSix9eblfQfmyUxN0QZS5+CftktBj8+e8wDj90UdCdAC4smf/hj7HjgG2hf/QKmuBn0ANicRDjt5rf/5/Nvu/0h5+1vf2201+St8HoGMUeAhh898L0/jUvFW/04bqbEOU7iniKi7fWT6n7g5/0H33HrrRuGGw9+1nCvOVGfPxaDkCSJt+fFly/71VNPfjQJk6uzmUwTI68gKLWVgnDDWaef9j9Omdn8xOwLLzzS/9wn0ni9mQxJkiTu5sXX/232wIHbMu1HpwZuiIM1uSrAeZNvFgU4n1lSWrveMDihKPZ3FLJo/fBvofm+u9E+dSpCujOSneSPdKPXINI6KQ627wxY13mu/fcBU1wvNrd0cfIiqR+IQw35aWrA4pWiW0Sv2yPBPnve+DHdMn2xK5bifLbB4V5kKGYrVzr23lLZi8rHXj4+lWTKZ0gtqZGVaZGKXDGS+1M7urHri19C6XsPY0o7LeSLSHwX7dwX581D64c+jOzy5TiSp4RIbdUrMiEjHDPyNN2hK31eeNqsJWIdjhTcuy5WblmFrz/9z3h0Kxtxl5DN+nC7XNR0FvCeJXfgnuvuQas7A35JDVGEYTVxgpoMKKNS7l9nICpZF1dsounYpgX+CnASdDgdWN++Dp/60u/joHsE3X6PuKcS4LQ6Lbj3sntw9xV3oS5XK5IpMTcxUihhiRLK0hz4kSv2vFR7MBHanadoz0XHK69h97pN2L9rDzxRWhDQduOihRdi9txZyOZ8RDF74KhUmEAvpAmBCBoUap+YAGcUN76RC1TsflSzznqnl55dj13bXkFQogOhKk/4Z01dDvMXzMeps08RUwdR1Bh3vHIgVk6La92OsBzlGrFRHN8J8VLtbUc+1C+FyCGH5NkXsf4vvozk6dVopRGG66HT87EjTjDnhmWfn3v926s1OKO5tgMYnFI3ehygsGghmj/6O8LgtLueaNQ9FheKL7lqUEX3KwtIxUXNer7rYq5ONNr8s1JUrc+YtozCrKQK14QOp+BMC/ZIeVKgFDoh4kylxw3LStkILIlElIZECtmYyQuNv79mi0hxl2SRcpChnMFqnezxWIAz2PGljj09pmLN6WYwra0TyY9+ih3f/Gd0rHoek+mYk8lgm+tgzvIb/9PZd931sLN06cHRXI+30muTJMn98z//+1/39vbeFoXhlNBJnNhzogBJe+2k+u/kc4Wv3HPzshffSmMy0nNlcP7Slleu/tWvHv9UEJSuzPjZOt8X29xST2/PtnPOPvOzc2bM+tm55556aKSf+VZ7HcdwzWVL/q52/6u31nS1TYn8uAxw8pMmvX3pQw9tejMB2FvtetjzrQCclz4WPfHku+bSptfzsNkDWn/7A2i57160TWtCxN40ksUiS8IA2Lbl7Lvv9F271UTQ7kmDP6eZZAmsmNDzWMuWwIk8ZMCaDm2eS3e10GdVCtNnLuIgRtbNwnd8cRlj7Y0U/zMZJ5IoE/uqueEwx9BXaGddzbSvl5GnKZ2Tan0QYVpnD3Z+4a8F4DS1d4oTJTI+2iilmncBWj78O8gsX4YjmQSuE6iqQdBRXzGobY4puodyrZ4yKEFShJPxxNr2ma2r8I2V38ajm38qbJaf9ZEtZlDoyOGOJXfg7uvu1kafdEQTstYCHIur0g6sfSVyrm30aQ1nEjXn6fQ6sbl7K37vC/8XDnlHhcFhAtQLHbQkzbh30Xvx3sX3CMDhdwowIuskAbXW6hHUkL3JRmooETkuipksEtfH4T2HsW3dFux5ZR8SzxfFSjHuxEULL8CsOaciX0PzEhbNJyhFJTFhqBjHGhbC5NxSnMRJdTuXe5uWz0pzjGQ+X1y9Hju3vIIw0B44etUj5GtzuPiiBTh11gyU4h6dc6nmrmYimk9kXJd6nJQpTG1Kz9EphBEaAxfxqrXY/Jd/B/+ZNWgOY5TCED25PHYkwFwCnOXLHsQ992ydyPvShLpU6Rqc6d1dyIe96IxC1Fx5OZp/98MKcDIEOIkU14Us/JbV1hYEVqwerRNLuqlZGthYAtT+Tlgam0CzZeopoMFF1qVtTcwliU1GI7EXphd9NsPmbqxQYFZJAQxXMi/RRdtsT5KZCeV5Fxm+PSVRS5NK9phkrU8dwwDiyaqEEw+tvRHiR36EHV//FjpWP49GZIQt2pHxMevGG/7zub9xW5XBGWJZZ4D5ra//65d7w+D2AHFT5MIJvSQpRmH3pMbJ3884zl9+4JZbnjupdoZxOhmO3fqNO5c8/uTKzwRBeIXv+wXJhMZJGEbB3jNPP+MPTpk7+9H5Z7S+Ok5fedJ9jATSV173dzV79t+Wbz86JfBjvFarDE4V4Lx5l3swgENAsi3nofX++9DygXvQ1jwNrMiE68OJtTWAuC5a6/N+a/jw63o/V0MpRlcgwcCYNRg1fp5aJjiRtCSUzUQYHgYpTPTZbvY0/+A+5RSlfiWbKCiy2e7j23f0ejDoF3toU4dTATjaa3Jqezd2f/HL6PmXf0NjW4cE4fT76uTYCINzP7I3LsORPJkGStS0P1nfZpSVulo5bhFv6MYZe5TthfInk4wrt67GN575Z/xw82Mo1YbwnATZoo+arhqsuGYF7r72LszwWpG1AMcetwlfmcCsZOltbziVj9nEKV3U9Npq/7gOpwsvd23Cp/7nf8WB5CCK+ZLURbklYDoZnEXvxd2L7kR9rlDGbVJ7V/5ujQMIcKTBohgU+ShxLrl5HN53BJvXbcHu3QekwSuNDYKoA/MvOR+z556CQoHyQ9YkUaaXdhUbKLHqG+ylZWpv3v01+DePHIqlnW7tZ6nVMQ0GsgJwdmzdg6AUye+YJOD9UzepBhfOv0AATgQyXryuavwy4CHOmNqke5TWSRNtYI95PEK+mn6IuSjGZBqbPLceG7/4N3CfWIVWcRcE2n0f2wlwli/7/OnLqgBnVBd4gE102Iv2OETN4svR8tH7ES2+HO2+MjgW4IgTGTsOs0eJNGdSlxK76KrV5PB6TmstOJjtoK657KGSAQsOpdCRNwPpPKH+I0QsehR2Rp1zuPCXJWpmASWDIwAHzNSY5p+jGqH+L7YZGgKcAPEjP8aOr/+TATgeAtcXgDN3+c0fPOumdz/k3Lq8GmAOMd7feOB7XymGxRWBEzeFHpzITZIgCkuTGyc/mvWzf/rem29+ZkyX6yR983e+8x3vnAWXL33y18/8YRiGl3men1OAE8dhFB4+6+wz/tvsuac9fO7sqfsncrbnzb48axcv/Wph7/7bCh1Hp4ReUmVw3uwLomy+SNSCtcrgzKG1fB+Ac7cBOFzwqddiN3DrADZeJ2BbDEQSzEtdDgveSyJ2lv9EcMW8Wpwg41O2ZBoTqwYKDsFAHMATw4Kxmx/wzLTwnplf2wDR9sFRU15K1HZ/8Svo/s5DAnA8sgxOjC7qHMjgfOhDyN54g0jU+gCcfiDHggs3obe6Su0YqBIZUDDI+lgfvgCcbz7zz3h0009RqisJ8MsUPdT01GDF1Stw17V3Ybo3HbmY+7jKB0UWJ53sFcQYp2hT5m4MhhlTmAamfQEO0OF0CsD55F9+WgBOKTcYwLkD9SJRs1J1AlXGEDxRMnyUrHM8yeQowGHjWLabIMDZRAZn135wWRXWKu7AAgIcy+CIyQADCn4anSothFZIY8fPzkb9rQK4Mntnka55kbBCgzF7KRl92vdU3j4Ozxn7njJrOdzx8WzNWWp9mdgaiSE0fCeLF57dgB1b9giDo9pRApwAdZNqMW/++Th11vQ+AEdZjP6PikmDrcPXEUyN0QQZv/7XZLjxSyuatDYcyMQxGgIHzpqXsOmLfwPviZVoTZhPcQTg7ABw2g1VgDPq1X1gH5wi2pNAGJyW370fYRngsLA+RsTuvSJRM44nhiK3AKdyAMMTVcN2xRXmvGJWIJPbdxBHJekiTIBDgYA45xjtq9TfiNUkj0+WMnGioDWk9u4Zj4e69UzvLSH+QRrg+AJwdvoe5tx004fOuu22f3OWVwHOUCP+jQf+5SulMFgRGgYncZMkDoJwcuOkx7LZ7B+veOc7nxqPK3ayfQYZnLXbti196lcrPxuEweU+U42c6wJwovazzzrr92fNPe2hKsAZ+sqvvuqar9bs239boe0oazpx2JgMVBmcN++OSQOc2AAcBqfbci5aP3wfWu67B20tU1EkaOgDcGwWemyrvAZUJjBjhY0bikcH9w92F/eY6TfuYiLhCmPk2CdOAngtiaFcmmYEDOyYppOanHHYfRiQSw+1MsDhcRGsqOS7AnAeTgGcaADAOZpjAT/ZGyMZMwBHYJ2U0hqXQmn+Isa+msD0yPmwLskCnFX45tP/JBK1Ul2xL8C5ZgXuWpoGOPwMK0vSyLzM4FhWSoJnZXCsQ6K6qKUZnO4+AKeYpxyQvUMSw+Dci7sWrVCAY85FWa902pXfrcGy2ilQDeLCF4BzCJtf2oy9u/Yh45GtgdTgzL9kHmbNnolCDUFPKC5qaohpHOBEwqJQeyDAqSR9VVmo41yeEubv5Uaowz1n8ZQBOKnezXrjmrpnnvexniu73srtUmn0mVaz9F8FBNQbyaLtayHAjePIfIOTx9rVG7Bzy14EJQMAyYLGCnAunH8eTpk1HRq5KYPDa1uxULf3rpl/ptTB4NLyefU99gpd+6aNX0qeNJpjkHIHJk/iBPU0lnvhJWz84l/DfeIZATiR6wrA2ZlUAc5x7UiDNfpsT0ooXHk5Wi3AKUvUCHC4gJtOtNLyxDRlKtfh9NWgHvOg7DweiugxPvNys7Ieh3kz10UpYKd7Zsj0QwRqmY7ICm4E1hhqk39TN5aRsEojGkRZKF209paQCMBJS9S8CsC5+eaHcMstr1Yz6MceVQKcogE43O8o2U2CIJwyadIvsvn8H73rXW9/YkTX5C32os997nPuu++8c+lTT676bBiGAnBkk47jOAijznPOPvOTp7bMePi88+bse4sNzahOd+U1V321sO/AbbVHFeAcKahNdBXgjGoYx/XFFuBEa1/6WPjrJ981h31InBjb8kaidt/daGuZlgI4lCVLVxVTFD9GgGOyxAzgWFTPLjiMEmlQQ1m1NiPQQJal8zQRyCQeYrpqUlHA3hagPIfRp1aUpgPIsQwWjXLKAIf7sAEJcvYiUetRBufbD2NKWydc6eMToYuOX/POR8v9H0J2+Q04mmOPGa2jVVaFDw3CZSyF1eCIUj2hAEfsnQ3AIYPDeqSVWwlwvoVHN/8EpVoyOECm5KFWGJzbcee1dxoGJwuHtsrmc2wULolRjqWRj2lcrwDHk2Ngc0+aDHA/Z7KSDE4a4BxSiZoBOK1uC957+T24c9EdqMvXmppbIk5rzW+5FHNJDMbQZKsjdUWHCHBoMrBzH7Ke1nn1JEVcePF8zJ4zU2twqCahRE16oWrtlxy5GBooYDKYMXW508qW4RUuY5kno39v+p6xECcNdSq/E+ZKaqTtt6hTGmM038lh7aqXsSsFcITBiUsKcBacj1NmtcrYESSSzVMGJ13AYM3CreJmoo3V6Ed38HeYVYtufglQGyeIn38RL//Fl4TBaZHaMQedXga7YuD0Zcs/P3f5ddUanNEMf1+A0yWNPsngFK68rA/AyTB7FceIfNssU5d4ok/JVqQWkPHiSWRBlQ7GPCMPSeRIwy1K1IKohIzPYn/KcphVsFksBV+ybEqmgSJZX+p1ZCEaJ0Ena3ooUUt+YGtwXjA1OBbg3FhlcEYwEb/+9X/5Sm8QCoOTONrlxy2F4ZTJk39Zmy187sZ3X/9EFSAOHEgCnNtvv3fpUyuf+mwYRJd7wuBIDU4chmHX2Wee+YkZM6oAZ7gpuPKqq75as//AbTVtR6cwsjtcBTjDDdnr/nwZ4Dz/0seiJw3AQSIAp+X+96PlAwbgSB2MStQs36CaoTECHMnsa00Bi9NLNLhJQmRonua4CGJW3miPGOmxEibIMvlGVzdmq408WtU50p64LOoZ6+ANDnAMGBGA04vdX/gKer7z72g0ACdwIqnBceedh5b7P6gAJ88aVpUG9ZUIKcRQa+WhAE6kAGfLagU4W36MUm0gLTT9ko/a7gJWXGMAjm8lajaYrQTGCgh4/KZxqcTRmtUuAxzPMjhqiaAAZws++Ze/jwPJ4TLAcUsxCHDeZwBObV4ZHEoEtdGnQA6ZHwqoVGKorm7K6NAg4tD+Q9i0bhP27dyHnMceew5641JfgCOyNC3qVaBoQ/S+LKJKEycysBlsRvYHOOlstIKZsnuaYX/KAAc5vLhaAU5IBscMRxAXUW8BzkwyOGz8GRpGzzj5lZ0aKvfLUGzSWO+lifB+LfFQBqfAteL5F7HRAJxWUXE66HKy2B3TZKAKcEZ9zSoAp+PjNBnIBSV0CINjAc5laKNjigE4cRrgiO2yqcExW0xfInbUh9P3DWXxpYOe7hIOHjyK7q5utLY0IVeTQSHHjrliokP1p9lEKs4cCsBc9RdPWPhpXSvGeFyyKaQBDmtwXkBjQpMBDzsyHubetLwKcEYwzH//9e/+bRBHtwdxYgCOA48AZ9Kkx3MZ/3O33HrD41WAMzjAufP2e5c+8fQzn5MaHNfP8maI4oQMTvfZZ531X2bMaKkyOMPMwTVvu+ar+f1GouYmOFQFOCO4a1/flxDgbPzMZ5YUX1KAQxc1NmomwGkmwLnvLrS3TkWvAThqMsDHODE4sq+ZigniJza2jALkPKkoR6/UBDlIYgdth9vRdugIGvI1aJ42DV4+KyBHqjrI5oQM6rXlwXg8WDeiDA6tmhWgSP9eggLHMQDnbwcCHKnBIYPzW2IycDSfVYmVlUv1OzjbO0aaNIuzqbaASMRkQGtwFOCswjefoUStP8ChycBvKoMzDMDhsWvy0QAQw4oxthAGxysZiRrleUAHCHC2GYBzCMWcStTcgACnGe9bRAZnBWpzdQbgaJ2SStIqAIe1TCSJtKZYJYi+k8FrBxTg7N21HxmPfbQcFKMiFvRjcJIkrEjU+jEQVnum52Dhz4nCRIyEweGQVea0mgxQjJnDi4bBiUosZVCNXBCXFOCwBmcma3BKKvMz5Q5lvV55vFLueuNx40zQz1C2j4YXsQAcPP8iNn3xS/B/vRLTBUe66HKzeCUCZpPBufa6B53funfLBD0dXY8m0sGVAU5Hx8end3UhF5bQERuJ2kfuR3glAY4rDbBY2M8FjguC1rjYZl22iFKTZ7aQb6znyRuGN06xN8DmTdvxzFPPoa2tHXPmnopFVyzEjNap8IXB4c2V1U1HbhouWNqlWalusjv0umcPn5EZIAx97DxzNRlQBmcQgHPjTVWTgRFMgH/8+nf/thhHt5eSpCl2XEcyd6UobJo0+fF8PvO5W265tgpwBhlHMjgrbr332idXrfpcFIWXuq6X5f0Sx3FSCqOus846/ROnTp/+UFWiNvQkfIEAZ+++2wrtR6dQflsFOCO4aV/nl1b+rT0AACAASURBVAwGcLinbDUMTjMBDmtwuAN5TGAR4EiFphUcjekIReLMZEEUCbByM2xHECHvaJ0Nf8fdZf++V/H0r5/Glk2b0DKlCZdethBzzz4dhYZa2bcoO4lDypgoWxvTIZk3a88WNRkgwFGAMjTASRA4IToHAByqGozsrByA22Mkg6N/F4BjGltXJGp0USPAyRiJGgEOJWppBmdwgKM1P5XvsceeBjjKtpgaHErB3JLI4rk3cB60Oz14uWsrPvk/P40DODgA4Lx30T24a9HtqM/VCRNlLa95NmrVbW22DcBhnECAQ6mhk8Wr+49g4/ot2LN7P3wBOEAx6sGCS+aJRK1QyMn4k9UDZfKMi8Q0wbI3lXoraw0+uDx+cAlYXz8/GzLaopz+IGkwMFIZ34GfNZLnhp6rFRe1SjhrXdQE4KzeiJ00GaAhh2BvI1FrMACHEjWpwSlVeiqKTM3WAZlExTGLCoYGYG/++I3s+CQSNSxvJolRQ7v7NQQ4fw3/iZWYzoUGLrq9LHZFwCwyODfcWO2DM5qldHiAc3mZweEN3Rfg0LaSi4bRGJtskNr+Eb0ff8aC2QG6qEQlYMfWV/CTH/8Cjz76M/R096C2Po+777kD11x1OVpbpskGEsUEN0DoMbtGdzUtoPTYETkiANPaIZWoHf9x6U2opgW0ia4CnNHMtoGv/cY/fvf/7Umi23udZEroak7IK0bR1EmNj+fyuc+9+51Lf1VlcAaOGwHOrSvuu/aJZ576ozAKL/VcPyMFz3GSkME568zTPjFn+vR/qwKcoefnS4tZg7Pvtlx725TQc3CwplqDM7Y7euzvPhbAoU00GZzmD1QAjsP+Z9YmuhJvjfkgWOtJVzT2t3bcDJIgRgFkPRz4fg6vHjqEX/zycXzvO9/DKzt2YXJDPRYtvhzLf2M5zllwPjwCrygwCbjx2neYrPOMrGqkAAcIQIlaZCRqhsHJ0Z7Zmgxo0J+ug7DMg/T8MS5ZuvUZBse1NTjP4pts9EmTgTECHL1oGtRpXKHMTuwWDcBhDY4jErWNnZSofRr7LMARm2hlcCzAmZStgxeZupi0yYAARC1s1744KsXzAx8ZJ4fX9rdjw/pteGXXq8h4eXkt++DMX3geZgnA0RocMjgOeyQJv2UBSF+J2tAhUP9ctwXpJtgvz2K+jr9TKV/fHHn6ucHAj33fcM+NPCYa3iZ6I3ZspclA2iaaNTi0iaaLGgGO2kTLHLSDVEa+FaBYGb80E2bHoX9d9Zs5fvZipY9huOOrXH+6qNWzcbwBOKzBmSHJDBddXhY7Yxcz2QenCnBGt7ZXAE67MDi2BqfmysvQ8pHfRnhlCuDEZHCUIre9ZiTTIvRvZQKqvtUU3h3zDrcLwsDjtdQnOxl3HenF4794Bj969GfYsmUnctkcOroOY/GVl+Hd734HLph3LrK5DKKYjhOx+YmQuGodygwOtbyCqccMbswCLIWRfhXgjG6qDfrqrz/wvf+vNwpvLzpJI/vgiO47CKOmSZMez+eyn3v3O5dVAc4gI0eAc8uK+6592gIcrwJwwjDqOfOss//vOXNm/dv5c5v3j8NlOmk/ogpwJt6lrQCc9R+Lnvy1SNSsTXTz/fcZgNMkDM7rA3DUzldCFYeOaT5i1tlEbNipTZ6fW/MCvvevD2Htcy+ikM2h2NuFhsZ6vHPFu3DtTdeitq6AoNSD/19ma3rIjD2xpmyH1pqqUsFK1EwF0qASNe2D04UI7oWswfktZChRswBHQM7AlJ+EmDxXMfAxIbzIjchehVKblDF9cL75NBt9sg9OANdJkGEfnJ4a3HF1X4maNN0su7ZVXNT0fCrMAs9TfuRXBDiBABw1GVCAs6lzq0jUCHBKlKg5IdwgQas3Dfcsuht3L7odBDjscUOgJJW5aqlmYhM5wfLkZyLUDwlwCnh1fxvW9wc4STsWXHIeZs89VQGO2EjQXU+bWFbAmT2RtMlA/2s/LnTeON+4I5+f5bYexuJYrp+pWfOdPF5YvQE7tg0FcGYgTlhXFaRc/KxV9EBwU65U6IfBrL14eiDsJZWrICFmuv7N1pzZD9J5puYQ+ik2dq2wQJXnKp85thR5+ngpXeV356IEtUzUrHkJm7/wN8rgSHstFx1+FttjF7OrAGf0c77c6FMkap0CcDpj2kRfhuaP/jaCxYvQlvHhSw1OpDX7Mhu0S7OYLBqAo4tiKhdkFhSda3ZS6SIjbi202mQBjXQFprwmEScadmQX17TIl2K17//LD7Bq5Ro0Nk5BS0szNm1eBy8DvOOWm7Bk6dWY2tyEMI7g5zLojYuy4HDhUX9LQhF6+Ru3mDIVOpqxsjedfY/21akwOHRRq5gM7PBdzL2x2gdnJCP8wIPf/WopCn8zTDDZ4FDq1qMpkxp+nctm//DWW6o1OIONowKce6995pmVfxSG4aUeAY6RqAVB1Hv22Wd+fFZz80Pnnz+3CnCGmIgvvO2qrxZEotY2JXKrDM5I7tnX+zViMvCZzy6JXlorAGdORAkQsDXnokUAzt1liZrYLrIPjmTiK9KggfnowTPUg+nFJZw30Yz2t3ThuR58Sp1jFx1tXfjZY7/E9//1YXS29eCmG27EU08+ga7eLly48ELc+M7lmH/xBegpdiCbZf3nYBBCj2ekeXM9HKMekGISSnxssbcW0BOMTO2wJgNqEy2NPp0E3QzG552H5vs/iMyNNBngnqjF+ya062PAowFfBeAo22GamybaG0hd1FbjGykGpwJw1GTgrqWVGpyRAByVp6nER1gS0cqxGSSPh+yVIzU4mzq24vf/6jPYj9dQzBal35AfOpiRa8Xtl6/APYvuwKRsPTIEOOyjV7aITsvCNC4RBoeGEZGDvF+HffsO4aWXNuIVStTY3NWJUYrbcfHCeZg9dyby+azK9VnDQ6k+a3tloqjhdLmy3nItA/oCDjbrXu+7aiSfP9LZaPGcBaEVOMDG7OyDs3PrXkShGnWE4p4XolCbx0UXX4hZs0+R6yU1TDL/bN10H6hiGDY16lC33r6u2lo/ZUCJzFa+TiWbCopsdyzJm4ohFc2pJIaVr2LldkYa97JWznMdRF4szomU1Qk+Mg1H5bulzYj+XsshRjKmw7+Gn52JEtTw89e8iC1f+BtkHl+F6eU+OFnsSBzMvuGGz59+fVWiNvyIpl6R7N5d+MG73vX/1HaQwVGA00WAs/hyNH/0wyhduQhHM77U4FiAYxcfS5dqjxlmSnQicuLYCWRbCVfYE5spMN7pBtjocqpMEBdu1/URFRM88fNV/4e984CPozrX/rM7s02S1WyruDe59wo2BDe59wYGTAsBQircNBKSC+Tmpt/cJCQG07GxwRjcm4yxjQuugHtvktVd1LW7U/a773tmdleybLWFBH+z/FywZmd3z56Zc/5veR6sWb4BlwuuYsiQQRgwsD8+3rIJew/sxqAh/TFp6gR069ENdoedPXJ8msIAxYDDUBaAZNx4RKSleuaoLrO0esRFKL9U7cH5IqiixiIDltFnnebhW4s+XOBXlFmaHog3VgdomqolxMXudLmkX86cOvGTOp3o/7ODRInavJGf7g4BDker9EBAVVVfly6df9jSApxaZ8Xnd5CKWu5MT3Fxomaz4YpVolbrmH3ZB4QDjrprJxt90rLCJWrfJpGBcMChEjWFa/2F94iAnJrVMs21R2xyzY20+Dzmxpeea6o/GRtX3h2LQJlsd+LowePYsDYD+/d+juaJKfj+d3+ATR99hL3790J22TFmwihMnj6Rdi2wU49GTT6GxgppglT191C9jyBYIUHVAyyWY2ZwTKNtgXesovbHF1HJRp8kE02Ao6GCdN9690Dy4wQ4Y4OAI9ZyMS7h78Vcx4VMtBgHYfQJaEHAET04AnA2wRfjZ0HsoNGnCThSCzb6FJLZVSWBxXdmfl9CkZWDpEaZOTehi2+LAYJqR8pQiTNl5/CzP/8CuciFz+XnjbKk2pHkaI6Zw2bivoH3IM7VBA5jgxoa36py0aydwK8v9gskKpBXUIjjJ08hOzsPkp3etwY14EW//j3RtnUbuF1u8VmoTyugsrKe2POYYxgKiApQDM+OhENEOGyF5l/tPSQ3e15VSGjcuW7+/njnFPxN7Kso2H3wi2O4eP4SVCXAvg/kBUX6HFExUejVqydatWoh4IahMHxOhAXBzXYH49sncQ2Bj2ZeT8wkFoow0i8EIDT/WPjqOkU28qAA/LoPql0Ys1LlkTPghDPgALez0fcsqfxz7tc27ilUFioxYIn3KgBHQHMkHnYyCg4E4KHTf34E5/7wNwaclIANigSUyE72wWmXPtYCnPoOeGDXLs/a7z75m+jSMgYcj+JFuaZxBqf595+Ej0rUnDIc1ENnZHDCAUcwLfW40AQIAxzupjAjMaEokXmx881AF9kabtzUApDtMhtr+VU/AloAxVfKsHTRCuz/9HMkNU/GpEkTMHTYEKxbtwbvLlvCuurjJ47F8NHDEZ8YD5/uE0uVJNidmygNMy/q06Goy/WPuqSLq2dw6LTUg+MzfHBIZMACnPrOPTr+zYUfvKKo6kydAMe4XZJVZVxC7E6XwwKcG40pA86980bu2bH3ecXI4PAiG2AbIX9ax04/bN0yZYWVwbn5rDxw550LonNzZ0YR4NhtlshAQy7iCD/HBBzlyKEf6CQTrVGmwQCcJx5GcngPDjXwm4DDEtHCV0UsBOH9CuGbp9BmUlgJmDs1UZHAZSocVRay0LQRU1UNLrsTik/FhrWbkLHuI5SX+jD8zhF49JFHcejwUbz51hu4kHUOg4cOwKx7ZqB9x7bwal7DOyd8kEKb3EgBDn1u6gy9HnB0A3B0Bpykxx+DkwDHRRkc0f9gZnHCS7hDRp+iB4fW0hDg6IbIgNMAnCVYz4DjY0tTE3BmG4DTQmppAI5Z9WGOhVkiJHpthMS3CHKyzwz732gheWfYWeChHJU4W34eP/rDT1AoF8LrrODnU69trBSHEb1GYlTn4Yh2eMJyekJpzswBmBtlyjDQxlk1BBeo/PBq0TVkZefg6pVrQp2VgE73Iy2tA5KbJ8FFivzGlGHAMVICppkoexNVuSZCQd2qObvwHo1IAY75ymYgN7wHp/rPzGPCr4Hwf6sGOMEsafW+ntB7JyA+d+4i8nIL+ZqhgdBIxt1uhyfGjfZt26NZ00QeU9FJQ6HicHVbo7rHMDA1cZgAQw6KOAixCXZV4mvVyMSRzLfpYWWo+gq7d3pXEmcc27RoDYfLxQBE8uGUlXWR9hsBuE6mvgob+xLgUJaGgI0Ah9me54gAHH7XEQYcN53+86MG4OxlwPHLQAn14ASA9unpv+44euRbtoceOhvhW25ETxehYYnMexKA891gBsej+FGuqYgaNgTNv/9E3QCHbhKsemJUn5F/QFBCMBS9uC6LY9RtUnpYY4K2QZboxgt4Kypx/MhpLHztXRTkXMZdd3wDd989B63apOLAgf1YtHghTp87hf6D+mParGno3DWNFxMCGY6a0QJl6PxTalySJG4arT4pqzsO1zyqVSMyIt0tIdXrg85GnxbgNHQ21gQ4mqbo8QQ4TvlZK4NT88gKwHl45O4du4Ilahbg1H8WWoBT/zH7sp/RMMDhmGw1FbXqGzhzLaqpWZs+Veh4LUBVBEJ6mYJtVE7tlFw4e+o8Vn6wCp/u2I3U5FZ48rEnMfT2Qbh8uRjzX5qP3fs/RWLzeKSPHYWp06ai1F8CSZaE6WfwcSPAMd/DjZrJRZZK9B5UzeDcCoDD4toBh/EZRe8NqaFS4FTwhJ2tHspQgbNl5/DD3z+NkqhilDvK4FMr2Zw0Wm6CFlGtkBzbnMecy9zMcQ/bIPOmmsvkRQaHS9ztEiTZAW+lD2VlFfD5NHI34mdrqh8JCXFwucluzBAVoGyWRuXwJEhBm3nqz+Ia/qr6SsHe3/A5YEJ1dfANB52qczI8yyieVROM3AxiGvKzau+Ps1VVryuBc2YGxwZvmQ/eCh8pevK3ppI4FWVAHRJi45rA6XLyeNH3IwDn+v5okcUz+2eEma7MMQehFqHR2DOEmCVqQtpdMvagwUwPn8MOh+ZAk0ATTL1zClISUoLAE+2MQtOoOHjggoPPKzI4IjMkgJsAR5S80W80n8x7TWTuhGYGxwKcyIxn1dgCA873QyVqqhcVqgqPATj+GjM4BApmuk5o/JuAw5fddQgXDhYh4DGlOGXJyTcvVdW5B4fqnRWfH0vfWYatGdvhdkRh6uRpmDNnNqiVuri4GIuXLMKqdasQmxCHqdOn4K7Rd8HlcXPKWBRrGnE8Tq/rkCTKFFUHHDOCVNvAXg84NPEpg6OvswCnttG72c8twGnY6Jklart37zEAx+EIAxwlrWOnH1gZnNrH1gKc2sfoqz6iYYBjZmvMxac6JFTfXN78U4neCjv3gpLAgETV+pITG9ZuRMb6zcjPzseQAUPwve98D02bxnOWY0PGRixfuRzns86h74A++Pb3voPoWA9s3EdiZIWqvY2qJpu1j7SNTKtvacChGDwpvNFaTaVnGm9aTRwgwCm3VRqA8xQK5MtQY1QoDtpEA7ImA8UkDS1Bl0kUyShLD8JNkHZE9ooK4kk8SdfhcDhgs5OhOGWsyMhVNrqQxHZZkmzQVAUKlcHbBRxxJkKi6hDjOUbmICS6ZIoZhPY9tX/LX7MjDEgU75pk24VXCGXHSE2QKmfoegL1y1HoWScrXKON4IYf1fQrEnsvkkenX6zux9kbEpUSJWrmV0vbPpJmN3lSXCcCcCRNhtvrRLuUtoiNieOStFh7EwxsPwDz0ufCpgQgkWSincA6IM5t+GqRzYjIKop+MN5bRip9QyNmlKhZgPMlzHuRwQkDHMWHCk2pBXBMR2LDpblGwDFre+lN11CETNKTlFmhiAf/mBr9eFahstKL0uJS/Pd//RZXc4swuP8QTJk0GYMHDRI+OwEda9atxocrPkROfg76D+yPOXPvRsdOnVCulPFNixrKOEJgeCTwjYuFBq4vN+NXv+n6ZwHOlzD1+JQ3Bpy4XS6n6xczp461enBqGPxaAMcqUavjhLUAp44D9RUe1nDAMaw0gvX3QnkruOO5yWeofvunqgKxc6IsDgXcNJRcLcP7736A7Vt3oEVSKubMmoPRo0bC7SBRHCAz+xJefe01bN2+Fe06dcD4yRMxYtRdgETZFmqqNrXZanoj5s7sRsIDhrLYLQ04YrwZBbgPisqYNKMyRGyYSSm1jACn5Dx+/uKvcLbyPCo9ldDJrobWfC+VqsXAKbmhBEg/zvDFu85+UARoqUdJCFUEIMsSVE1nwKGMHQGOWQRiIz8j2tjSdOJEYQCarkDVVa4OocwNy2kbexlRDmeS2S0MN+ZUNuIKwljd6Jbh9JjoqeZWAYedM16cAaF/v9Gei/89FCXnWcHsYQCOEUSnckUCXnF9CxGCoBCBkWQSrCUC8FEBD3SfDtlmh6TY0VROwPCud+BH9zwFyR+Ax06B9gBJWnAppE4iWJTDYx9F+ghi32vmlW6+Z6z7DdMCnLqPVb2PNAEnyhAZ4BI13c8iA81ZZIBkoklrgnpmKDtC0602wDGqInmOVocbAxZIepIV05zQSf+b0ot2mReT0tJSbNr4Ed59ZwmauGIxd85cTBg7HrFxscHPd/rsGXyw/EN8svMTNEmIxcw5szBy9AiRDqVJaKioUYRFxA0MRY0bOErXF3AoP5TqVawStXrPuKpPsACnYQNoAU7Dxq36syzAicw4RvIsDQYcY08Uvm+qsR68uusmlxybm1AjYsyKhJT9t8Pl8CDgt+OTbTuwesUaZJ3Pwp3D7sC8e+9Dh3atRdmMLYDKykqsXrsWK1avwrWSYgy+/TY8+MgDiGoiwyaJshchsVu9tEhsn/gX1+aYPSnVR5UgxyE2W7dkiZoAHPEQgCO87AwzUwacAMpsFThTch4//vPPcdlxFaWuUvgkHz+VvPPsiBGS0qzeFVaiFj6cRjSett8mxbAhK/lNMBRzu7rYmJP4kSmdxJAjdtK0HyI1MH7Y6Riz/8sUSwhLJwRfu36ZxEheV5E41w22Twx34iE8hUxFQ6qeofI/YXBH5Z5GH7RE8MADV8PbMkyLguIBBuAYACPmP5WosaihKDU0Lh+aK2aIgFXuzKpVFh60wyk5oflV2H02tHAnY0TXb+AHM76L2IAHTgIzlmYW/TdUoCg8mYRRPJc78pwUZXUW4NQ8o/4Ne3C+/xsBOOUQgEMqaoMMwCGZaGrQqgo4Zh0qiwxcl8EJB5zr606D6T0WIhEZHPOiUBUNl7Iu4cW//wOZFy6iT/deuGfW3RgyaIhIVUrigqioqMS6jA1YtWY1Cq4WYvDQIZhzz2zEJSZAdprtawbcBISgprjKIjH8ApaEippVotaYG6cFOA0bPQtwGjZu1Z9lAU5kxjGSZ2kc4IiqgtB2K6gPHNyA3XgNoLIow7+E1jUqWSEDSLsb5UVeLFq4BDs/2YlmCc0xZeIkjBszGvFNojhQx4UIuo4Tp07h/Q+XI2PzZnTq3BkPPfIgOnZtDafH7PoQal3iPYQ3a4ermImeBlMJzrRY4Hb463xwRCP0rdGDw7vgkLqdsZk0fVBon0EZHJKJPl18Dj//6y+Ri3yUeyqhOBTRgEEyB34CFFkIRZgpmCpww4VSBkQZf6e9AacUhBS3yMDQ10BlijIkw9KCAqYU4CXIITEjLnKjErfg3sKkbKEGVzV7+PWGG7GFCts/GTBRJaAg0m+GuJqYx3ogIK4PU/iJuca8LqvvyczxE6VoxpfA4GFmaIyXEHDDx4hMERGTRF5LLFxIqn+GwS490fguJVVnbytJdaC51BR3dRiGZ2b+FDFwAgQ+FK4g0OXMk8jgULmjeA0BOOwBaZWo3fCWH4kddsTWk1AGh3xwDMDR/IaKmpnBqRlwDHY2leRFKtmoNhb1j1XuKvw/gnrFD1nbnKMkQtaP/q/oajF27dyFV195DTFRUZg5bTrGjkpH65at+Dhq6CN1DrrQjhw/hhVrVmHn7k+R2CwRDz36CLp064yoGDc0Ut6h+lhKP3MkR6RF+UZkXpF1/ibMqJvx3o1skAU4jZ+GNwKchMT4nU6H81mrRK3mMbYAp/Fzj85gAU5kxjGSZ2kM4IQc5cW92pQ7Fu/PvOFXS/WEbaTERlWsU2J9kuH36Thy8DiWLvkAZ06ewfA7h2PG1Cno2aMLnLIduqZxfwa9dnFJGTZkbMLbixZDCQQwfuI4TJiajrjEGFF2xT5xoS2hWC959yV+N8ptzMqHoISzERtnmLmFMzji8xmjEjQyNWYXearYA6i0+ZBXWYh3Pl6Mj49sQb5SCNWlsYQWsaPdT5tR0nMzQaam2RkGOMRDtG3lfYUEu80h+nAYeKhUzVFFoJgkjikzZJclYXxK5Wtc2WI8zKaQ4D7j6w825kejfZfI1tT8mZglTDEA+quhTkdCG1TOZ4iaGeBZfQMWJuEtNJoNnyLT3yaUNTH3l+yPxGpn4lys5Guoq5EhPRnE6pIusjL05vx+lv6WNCea2ZtheMc78cz0n8ATsMOhijA7f0aSgeaMnMRZQXH2EODUnHlq2F3QKlFr2LjV6Vk3BhyhoiZK1G4COByloJuChADRsZlsF/IkYrHg1K+IjnAEgG7ymvDBEReDcF6iSXrxQiaWLF6CvXv2o0unTnjsm49gQN9+cDtd3PBJz1EUITtYVlGOjR99hKUfLMPV4iJMnTENo9JHIqFpHEMNRW8kmS5IPZQiFe8izKmaJjE1GlJZm6EHYly7ZrAiVL5gLpJWBqdOk6sOB1kiA3UYpBoOsQCnYeNW/VkW4ERmHCN5loYCjlC3FA9WPzOCaGIhMoJqxk2dN8JGv4dYiER/JjdA03pB0WDuv5Fx7Uop1q7egIwNH7PQwJwZszBuzCgkN0/gM+garUdivVNUFQcPHcXSZcuxbccudOvVHQ996z607dCaVaTMd0jrIEsUm+/HxB4WxxENzWJzGAxOBwOBtzLgiG/PCCgaWwhqWucNLJUN2gDVrsMHP86Vn8e6netwqSgbqqyJjApH8QluwiWYw2enuak2BYhFxJ8GWlNJSc0JqiIpKSlFWVklb4YJejRNRWJiAqKjo0Rvb0AJ9eJolNEhSqqalQiWMPH5bw3IEYBz489CvS4lxWWoKK8Uxu2Gdwxbd9iB+Pg4eKI8wrKDB75K/seAW2McWWVNZEwIXMLLwrgXmzM1Yi8mzECFV44whg2wYSfNlSJvKY5mH0e5rZT/jcsO/TJSnCkY1WUEnp78fbgDEmLg4T4fyjgJuXiRzRNG9kJBLaSiVj3z1PA7oAU4DR+7Wp/ZEMChCAbXoXJ6lm4QDpbQVHw+NtXkhcKIVPFC4XBAofQf3QRIAppEBEpKUV5WwX/n3htqJ1R1nD51FsveXwZN0zE+PR0zpk1B+zZtjIkrbk7UyMcZTjuwd/9nWPrBh9j32QEkpSZj1pxZaNo8AbJMixPgcMhoEhuNuPhYOJ3OYMOb2e4pydRISDr3VGYgborioiTnWxFRYF+EYKqbFiahmmJlcGqdXrUeIABHm6nretAHx5KJrnXYUAvg+Lqkdf5hy9SklZYPzs3H0gKc2ufaV31EYwBHrDs2OCWZG8bZgJru47wbov4JyriITRWtO7RZo7VGU1UOmJWUFHEvDa0JXF2gS7hcWIQtm7dh1449GDliFGbPmIE+vbrB43Lwxktnnw+xNtE+qODKVWzZtgPzX3oF7iZRGDVmOLr16oKYJjGs1kXrTJMmsYiLjUWUJ4ptDWh9EeLDItBG+zSVwEkSVQum2abZ73NL9uCwchr9Mv1yyDycgMXogzB8bGjzqkrCs0Sx+aFCNTbCFMGnnBu7ofDmN9xW1EBfYzqHV2WIzhH63QEnCq9cZqPPS5dyIMsuPl5Vvejbvzfatm4Nt8uFAL+mGrQ0FzPK3PQaWcAaKgT9lAAAIABJREFUL5yvP+iEMo4hvx9RGEqhaicOHjxuGH1Sz7ZIh5LZZ5O4aPTu0QstW7aAZpiucxlh8FEdGuiKoKyPZgCOWXwqQs7UJ8Mhda4AEj+jXItG3w29JssFBHAi6zReWPQbZAZy4HP4eH8q+WUkyUkY2Xk4fjrtR3DCDnfAyYBjlpBSFocFE+gewu9TAI4wFhUZnkg8LMCJxCje4BxVAKeiHG7FjwqVStRCGZwiI4MDXeXeO4pmEOCIfhhyqhX6/IQpDjspykjw+VWUl5eLzAiTup1NPYuLinHyxEns37cf+/YeQHlZKS84AVLIIK8Bpwsuhwtutxs//+lP0a9PT0S53YLODeAI/yi5+QXI2LwVi5e+i9z8PMQlxMHr9waNpBKbJmLo0NswedJENE1uxouR3+8XqU9eOEgeUkZsTCyUgMqmVPx+zQY3TldWBRxTsMACnMZPzDcWfvCqKgAnzqwhsQCn9nE1AWfP7hqNPi3AqX0I+QgLcOo4UF/hYQ0HHCNrY5fgtDtQ6fNxhYAsORhmKIDm9/rg9yvseWJuSClrk5ubhy1bt+DwkUPIzMyE4vfDwZ4mdqgK4HZGcenSPXffjUnjxqBN6xaGG4HR+UxGmOzrZkd5pQ+HDh3FmwvfweeHD0K30VZLeIGQ/4fL5cLAgQMxcfx4dOnSBW4PRbR1tjhgPxV62IGoaA+vQxTtZk8eowmeDDdvTcChEiASCTINuU37CTJaFL0QLNdLm1s7lRypXIIkRIMpyk8wRHLCAnCEEpa59RUl86aPUDBLZIAJZ/N02r84UZh/BSeOnUJ2Vi7IwoK+A79awdLfbdu1htvjhE79GGRJwTLUJjOJfQ5toEMN6MGalq/wCvpyX8rM4IT344i5T2acThw6cAIXz+ZC8YteJepdUFUCnCj06tsTLVu3EHYeZgmhIfUshAJov2VqbQgfI4IKyqCY5Wf06YT/De3fBBTRvKBjyAKRRA2oLE2V6LoL4PjFU/jVGy/gvJSJCpeXUUgmwHE0x4jOI/Dj6Qbg6BSwCGXhBLLRV0zYRNlUes80R+n1LcC50Syrc+fHlztNxdnDASelQvTgVAWcwShy2uHguwrVnZK6jGJIMdPFSwtAgOHEI7tQUVbBLrY52bnIyclFdk4OSkpKkJCYiJiYGBRdLcKZ02dYSMDt9nDznsPh5AXIV+lFZXkF3J4o9OvXD9/7zuNokZIs0oNcdmA2/on3TtE6WhA+P3QIr77xNo4cOwIyaIuKjmJoURUFPr8fbrcLHTt2wIgRd6K4pAjZOZdQ4a2E0+1CVFQU2rZpjR49eqBp80Q4KSrHeu3ChEq8sBl1MUoZ2C3bbmVwIjBBrRK1hg2iafS5Z/vOFxRNGyiRQx3FsQKBgKKoFuDUcVgtwKnjQH2FhzUMcKiExIjak2G0jXo1VThlN4NN8bVi5GXnIfPiRZw5dRaKn3o0gbi4eN6YXbx4EceOHeNeGlo/SDiADqDnVpQTKNnQr98A3HvPPejVoxuaRHvEusRZISN1Y5Y66UBufiE2btqMBa+/CjsFCJ0SPB4CFqCstJRfs2P7Dhg4aBD/+5Url3Hl6mWhACpJ6JTWEZ27pKFl65bwRLsZcjigSMputyzgiL4YgTD0MBt5hQ8Jw4mhWMcVGLQxtqtcis4rMrMmAY7YJ3APRli7FW1M6efmv5lTmjuBKTukk6AEAc5VnDh2GpeycrkkkZ6naJXo07832rQnwHExtLJCqyHfFWx2FxuGEOCYu/Wv8Pr5sl8qWKIW5n9jAo4EFw7vP47MMzlc6me6vyuaH03io9C7DwFOKpf4cfaG5cCFYacJheJ7EjOBAJURJgg4wsuQAcc09iUhCMNclQEnoEGjDJ+kQrVpOHbxFJ5//QVctF9EuauSS+Mkv4MBZ3jn4fjJjB+TNAXcOmVweFfMcy8ccPjOQt85l79ZgHOzOfZvDzjlJDIwdDCSqAfnjsHgDI4h8i504I3GfYpaUfJOt8EpuxDwazj0+WF8snU7jh05jsoKPxxOB9clUyMmRbdo0aHFJSamCe684060bNESsiQjPy8PR48cxbmz59E0sSkef+wx3H5bf655FSRmTLewDC8Zg9J7ySvIx/qMzXjv/fdQVlGBoXcMQ1paGkqLS3DkyFGOyNHNKCY2CpQE8is+nsRUnlbprWCn6TvuGIa7RtyFDh3bwel2GoAj0qd0Iw3243Ckjq5GMvq0VNQaezO1AKdhI0iAM3XOA6P2f7r7eQtwGjaG9CwLcBo+dl/WMxsGOKLZmLa6FPiSjC5kCpydP3sBez7di8/2fY68nFw4HU7uASWxGvIwIdhQFIUzJG3atsGQIUMQEx2NkuISnDl1BocOHmbrgtmz52D61ClITU6CLNkhccm1sSCZymhcnh1AWUUllzn99W9/w/lLmWjfoT369u3L5z118hTDFFU4xMbGcmWD8MjRuYJAow1aQEXb9m0xZkw6BgwegOgmUcZr6bcs4JhZFQE4NB6mxq+RbePovlEKyJtjcRz3X5heKQbkiJ4qKlUy1nDuazL7b6vOXCFvRKUplMFxoaAGwPFpPvQd0NPI4BDgGBkco1Q/dMaqZWpBiKpWmRZBEa4v6zK84XmDGRyGTcEDXBFjoxI/Nw7tO4HMM9lQOYND81WHqvkREx+FPgw4KdAIcPj7M8sSry/dE3IB4rvnCh7+ngXgiGSPMT9M7x267kmIAgoDjiKpUGwajl48gRfe+DWybJTBqeTzyX4JzR1JGN5lOH4840dwBGxwcYmaBTiNnVD/doCz7nvf/y9PScnTIoPjQ7mmsIoaA86wIVUAh26+lB3hick3ZUoTisjHtcIrWPH+cmzfthPlJZVokdIK7dq15YXjypUruHTpEq5evcYRq759+2Hu3LlISWrGmZlPtm3Hhg0beQHq07cPfvIfTyMuPg6SbMh28oVkMrW4qKj/hy4wr9+Po8dP4M//8xcuUxt8220YN24cUpKScPDgISz/cBUuZp5nwYHk5OZIbZGC6JhoVFRW4vLlAlzKyYLH42YvHYKcpk0TOITAVdH0Ge1GmR2XZxqAAwtwGnsh0PMtwGnYKFqA07Bxq/4sC3AiM46RPIsAnF8MV44c+4G+a9fUdqSIaQPOuSQkPfEwkh+5FyXJzeAzJV11JdjfzZtiMmnkpcEOzadh1/ZdWL92PU4eO42EuAR069IV0VFNcPXqVeTn5/OfFHhLSUnF/fffh549eyDK48G5s+ewcUMGtm3bxn0DDz/8MAYO7I8m0dGidMXoKeXyfH5Bo0c0QCVNGq4WFeGdJYuxdu06tGrbltekXj16oCA/DytXrsGBAweYj6KiPEhNTUVqi1QuAb98tQAXMi9wUK7fwH6YMGEC+vXvB69ayRmDWzWDI7qnTHUz8X9GE4eAHaMcif8wgFJE94VAEf8ntgTGxllFwG4oqBqAE1LSM2YsHy8QhzI4BDiFeSKDk52VxyVq9Ho+vRJ9B/RCm3at4YmiXl6RwRE7YhPIQj0koqcnDHtuIcAJmd6YgGN8OCpRgxuH951E5ulcI4MjmvMV3Y8mcR70phK1VqnQQNe0+V2L7rPqD4LZEOCIuSFqa8RDqJwJzx3K7tl0qiQia1gFqqzCb1e4D+do5gm88OavkYUseJ1eBhzJLyHJkYQRXe4KAQ5lcJieqhrCh5eoCS+c0GtH4r5n9eBEYhRvcA4qUWPAKS15KqW8zMY+OIZMdBIbfZoZHNHdT5ElEfUSJ6R+G5qEAc2G7ItZeGX+Apw4fBKdO3TBiG+MRMdOnbipsqy0BHv37MOnu3dztGz06NF48MGHENskmkvYlr63FBkbM3hhmT59OmbPmmako803LsoBhFBBKIXNf7MB+QWFeP3Nt7B9505ExcTggXkPYPg37sK5c+ew4OXXceCzfUhJbo5hdw5Dnz69EBvbhJtKCwoLsHHTBhw89AXGTRiHKdOnokPH9rAJdzGOptGfovFTaLqzOo8FOBGZlRbgNGwYLcBp2LhdBzh33LkgJi93hru4uKlut+GKx6MUtG2X5Y6LmzBi5cpTNlGDYj2+whEgwDnxy1/e5T105If1BRyGGxIPUKnEzIayolJsWLsBG9duhOJVMW7seNw2cDDcnhiUFBfh7Nlz3A968uRJtGvXDr/97W/RrGkCK3Xu3Lkb77//Pk6eOo4pUydh9uzZSE5qBpnWP6Nkmjey1IYRpnBLawRt3XyKn9e7BQteQ3lFBUaOHMW9oFEeN9588x1kZGyEZJcYXgYOHIA2bVpxOdvVq5exe9+n2Lt/L/fhTJk6BZMmT4JP9/JaKvw9hKG1iG7fGj44Zk+GjYQGeBsrIvRVQUccJarGzd4LA1BCxilG+ZNhzBh2CYusQBh4GKqq4nu0cQ9OQf41huHszDxDZCAAn16OPgQ47VvDE9aDY+MeEVNnNRS75g33V3jN/KtfKliiZiPAOc2AoyhGCZ9dB5WoxcR50KdvDy5RC2ZwgoIS138C4UVj+lLRN2eatptIacg4E+CImjUWuQoCjs1PuRwcyzyB59/+NbICl+B1UvWOAJxkuTlGdrkLP5nxH3AEJLh1hziPKU5teBsJHxzRgyOuuX+VyMDYX3ccPfwt20MPnf1Xf983e/1/q3l/Y8AZBAE4ZgbHlC8TtwchvUyKYmSoJUFTArh0PhMvvTgf2ReyMfqudNw/9z6kpKRwZIsk4zeTGMC77yE7O5ujWffddy8rydAC88GyZThx/AT69OmNJ554Am3atBS9MEY6ksUKSPZZolSySG1y8bNBWpSNOXj4CP7+j/m4eDET06bNwOTJU1BeWoGFC9/B7t270K1LZ3zz0YfQb0BfuN1OaLqOa0VF+Pv8F7Fp8yb0698HU6dPRa++vTjbQw1y1NNDaW7Tx4trfy3Aidj19cbbHy5QNGVWQA9YKmr1GFULcOoxWDc59PM7vvGyJy9nZlRxcaJmt9kswInMuDbmLA0HHFE6TP2g3KuiAZcLLmPNijXYsmkLmic2x1M/eAoD+w0AlTdTv03OpVysWL4SK1as4D7N3/3ud1w2lptTgOUrVmPjxvWIaeLBw998EHfdNQwuJ6luUiSZ1j4SkibzFVMexfjURo8AqaDl5ObgtdffxvZPdqJTpzTcc8/d6No5DYsWvYuNGzdyydq8efMwavQIxMbFiLYTBLB1+xa8/OoClJaVYMKkCZg+czqcLlmYGzLgmBHwWwdwTM+fIIKYGRvOyvGuIxi/F5kb0/8kBEKhHnEqXTP6eYzvJxj5D+7AjN5eM4OjQYgM5F3DiWNnhMgAq6gR4FQw4LDIQBSVsFM/Bil8iQ1vyL/IPHlYH05jLoZ/s+eGy0Sbn5TxjlvgKOzrxqG9p5B5JhxwNAacYAYnCDiifM30fBIfNXx7bAAOBZi5z6pqtqyqjLPYKMp2G5SAkcGx+UEae5TBeX7hr5GJbPgc/mCJWrLcDKO4B+dpOHUCHDmYwWGFNi6Bo++RAgii30sIYND7ET+LxKPuGRwCnHFv2R66xwKcug58zYBDJWoDkfT9J6/L4AiRAao/NeX9JDbV0hUbcjIv4ZV/voy8zDxMGD0BD9w/D01io4J1mgQ47763lEvV0tPTuRwgLi4Gr77yOjZ/tJk9AcaOHYNvPfYopzdlJ53buK2xN4GRwdF1lvGknh5uqjHqniu9Pjz3wm9w6OARtGzZClMnT0Wb1m3wyiuv44svvkC/Pr3x7ScfRfceXfm8BOtUB/2PBS9jQ8Y6dOveFZOmTkKffr0hO+28AFLDGpWqmX4E/H74LmqJDNR1jt3suBsCTmLcDpdD+uXMqRM/icTr3GrnsAAnMt/ojQBHio2dOGbVqpNWBicy41yfszQUcKhimauWDRU12eZAQW4+1q5ah482foTkZsn4xTO/QKcOnbiynwoBrl4pwsoVq7B48WK0b98ezz33n0hMbIp9+z7H0qXLcPrMSQwe0h9z5sxE164duTw7tD9m2ghtykzQ4bVFZP9J5Gbd2gwsfe8DVm+bNHESRg4fgdWr12D9+vVo2SIV98y9B8OGDWExAY7d2YEz507hD3/6I3Lzc5A+Nh0zZs5AfEIcKlXvLQw4QkVLFI2ZfxczhwGCYcLYYJosyapqJuBwEoYhkB4yKbOyzK95jrBz8V7a7OER1g90agKcy3mUwSEhJENFjbJxXKLWG23btaqqohZ0thSbfM44GdFQ8brmJli81tf9URVwzH4o8bmEipoLB/efxMUzOUYGhzw9RA9OSEVN9ODQ92n24YTgJgQ4ohSR9ncmrIYBDpevieuPCuNI3plV1AzAUWQFfrsAnCOZJ/Dcwl/joi0bPsrgkAiJX0KK3Byj0objpzOegkuXBeAY21qNAYeqk0T5m2jpCyn8USmbgJzGPyzAafwY3vAMNQFOhaoiatggYfTJIgMhFTXYJYYbU7GZsxk2atq04+LZC3jp7/9A7oUcTB43Gd98+Jss92yXRaJl27YdWLLkPZy/cAHpY8bgmw8/zL058+f/E4e+OMjSmfPm3Y/u3buG1VSLG1vwtseGS8G0joAnwyegstKH9Rsy8MHyFSgsuILRI9MxePAQrFixCnv37sXAAX3x2GPfRI+eXXnC0mJSWVmB1956A8tXLkfnbp0wZepk9B3QlwGHYI702hnmjPJaVlw3bsKWyEDjJ6YFOA0bQwtwGjZu1Z91I8DxNGs2cfiyZRbgRGaY63WWhgKOndYm2KFoGquoSZCQm5WLjHWbsOWjrWiWmIRnn/kFOnfoxOsXKTJfuXwNK1euxDvvvMOA8/s//p7LoN9/7wN8vHkrXG4nJkwai5mzpsLB3mqUwTc2dLzBoiAcLSbGXtbY81DmX9EUFhA4duw03nxjIb744iB69eyFyRMn49ChQ1izZg3atWuDBx6Yh9uHDobDQWurCLwdP3kMv//T75FXmIfxE8dxBscd7eL98q3agxMqRROgYLrTi2oNypLUBDhmr45QRxO/6Dg7ZJ2kpatmUsTSbVShBAFHbM6FyIATl/Ov4uTRM7iUmRemouYzStRaChU13heQXYZQAjNnRCgDYZRWff2Zpsq1WwVwmEVCxp/0M7KEP7T/hAE44nujKl9VFyVqvft0R8s2psjAjcYu9JKix0ZU7JiuRkGBBrr2jOybMIMlwJE4g6ORwIBdgc+m4HDmcfxqEWVwcuFzkkx0gAGnhdQMo9JG4CczfgSnbq8COCKDI+4nAlppnpk9Q6TYF7kMnQU49Voe6ndwEHBKSp5OrSgzfHB0Fhlo/v3H4L9jEIocpI6hC4dNGwkM0MwWDfg8wYhgdDsyz2bhpb+/hJwLlzBp7HhuyoyJbiLUS2zA9u07sXjxEpw9dw5jx47FIw9/E8uXL8emTRnwVlZg4oQJuPfeuUI5jX1v6LOYkQ9TMjK8HiDUi8P9MXqAe3H+/vd/4vMvDqJV6zbo0qU7LmVlY9eunRjQtxe+893H0aNHdzFVAwEGnPmvvYo169agS9dOmDR1ogAclyw8f6jOgT4ll8uJi5l4h+StU7w+BNZm4MLCJSjd/wUS4IBil3DBIaH92ImPdR4/faVtxtiC+n0j/38dbQFOw77vWgDH2ymt41OtOnRc0atDcn7DXuH/j2dZgPPv9z03FHCEBwmpqNEGRIdsd6Ag5zI2rsnA5owtaJbYHL/42TPolpbGH5rWC8rgrFi5Cu8sWoy2Hdriv3/3GxTk5eKtN97GyROnWPns7rtncd+mkAWmgJ4hcENrlETrYVhw3ghA86pleIMUl5Zh9Zr1WLF8FTQ1gOHDR7Af3NZtW9C2bSvcf/9cDBs6hO0MeCsXAI4cO4q//O1/kJOfjTET0jH77lmc4VGpeuGWlYkWWZuQfWSoCCq0D6gpEyKijyKBElbGZvTBCFCqlhkIfmlGdQZv1O2QbZTBuYpTR89yD45DcnOWQWRwSEXNzODQ/kf4ArLYgNglBDfDVaP7t0b2JvgZWVwq2B0gRtKIOzvgqgY4dr5eVM3HKmq9+3RFqzbJ3CdDUtu8jwyq5ZnZULPkT2RwQoBj9DoZbQniezXNP428H0uJ0zTSoUgKvDYfjmQew7OLXsAlPQ9ep58zMbJiQ6qUhFFpI1kmmlXUWGRAVAyJDyUyN6K9J2QmGumuTAtwvsQ1SPjgfPc3UaWlT6WWCx+cci1gAM7j8A8biGInGHCo9jgQICNPkTakC5shh2ue7bh0Phuv/ONV5GZewrjRY/DgAw+wzwDHXVSdBQCWLn0fmRczMXzECIwaORKLFr2Dw4cPoVevnpg1YwZuv20Il4ZxWSf3+ZgXkgk4NQ+G6I0hIzUd77//Idat34hrRcVo3jyZMy7Hjx9lwHn88UfRs1cPULSP3ldZeTleenUBNmRsQKcuHTFxynhWrnG4HdzJSKam/CbYqTrkcktNiRbgNH5ivr5w+cuq6p99XQ+OVaJ208GtDXA6p6X9sEWH9istwLn5HLUAp/HXcKTP0FDAoZ4YnXxOdB0OiYwxJeRnFWDtyvX4OGMbUpqn4Oc/ewadO7YXPm42CVeuXMOKFWuwZMlStOvQFj/9+Y+wdesWfLQxg7ddY9LHYMaM6UhMTOTz8lbHVNjhPpzaW2oJSg58dhDvLV2Go0dOoFWrtnyec+fPokOHNph7zxwMvX0wPG63sbmy4cjxE/jr3/8XWblZGD1uBGbOngF3FGVwSGTgVjX6NJMrNY1peCqkelqk+vHX/7x6OZHZ7yNkio0MjuGDczn3Gk4ePYucrHw47CbglBkqaq34eyA/FPpFWyFRri8Cr6aMdej1TLgJf0+1z5lIX1ORPN9NjT5tTkMmOgeKnyMAjH2cwYmnDI4JOD4DcMLlwEPlnsFmfqMMTEhNCPQQvTGmbLTI7hhNQLw/ZUi2BTiDQ4BzOOsonl30PHK0AlQ6fQjYFUgKkCIlY3TaKOGDo9vhCogeHJa8DgJOAJohzSekqkXmRsyfyDzqDjjpv+44eqQlMlCfYReA8+RvokrL6w047OrKNE8ZHBuyzmVjwT8WID8rD+NGj8UD99+H+Ph4UQ6m6di+Yxfee28p+9IMHTqMpTE3bFiP0pISzJwxA5MmTURKUvOw8jejud+MjlSLxAQ/p9GASAuQXZJw+PAxLF7yLvYf+ByS5IDL5UZBQT769e6JJ554FL169uCFguIu1IPzzwULsGb9avTs3R2Tp01C73694XDLnH4mDx8zncSwxReAgJ0Ur9/K4NRnstVw7OsLP3hZU7VZuq4nmGE2TVP0+PjYHY4o17OzJ43b3siXuCWfLow+543cs2Pv84qqDqpm9Om1AKduX7sFOHUbp6/yqMYCjqZp8DgdLB+bf6kQa1aux5aMbUht3gLP/OxnSOtIgCEAp6DgCpavWIOlSz9A63atcf+8e7B06RJkXbyInt27Y/KkyRg2bBiXrdUFZmoaJ9oK5eYXYM3aDcjYuBnFxaVwu6NQVlaCTh3bYO7cObjttiHwuF2in1QDjp44iT/9z5+QdzkH4yaOwYzZ03hjTb09tz7gRGq2mXAh+ijCH6HeD4JFE3BskO0uMOAcO4ucTAIcD2cDfDoBTk/D6JNEBkRvrhB1NYUGQpmi0OuZvcrhWZzI9G5EapTqe56bAY5kc+LwPjL6zBWAQ6qG5E3DgOOuBjgKv3TIsNPwOwqWI5ISoujDZq8jUifkjAodR15X4bLiQnQqoDsMwAEUmwKv3WsAzgsMOCQTrdsV2BUgVU5GeqdR+PGMn3C/FgGOmRWi85O4AH33mtGYY/bd8B7Q8Feq79jVdLwFOJEYxRuco76AAzjFmUwNc/67zDLRVKL28t8XIC8rDxPGTMBD8x5AkybRwT67bZ/s5B6cCxcusA9ORUUFZ1Y6tm+PuXPvwe23D4HTIbN6mniE3xTMm4fRf2N+HrMkgCY/9wZJKCktw7IPlmP9ho0oLLwKh8OFivIy9O3VA09++zH07GmUqAGoqCzH/AWvYvmqD9G3f29MmT4Fvfr0gMNNcqMB1m8PquSwqy5dbeT9Q4BjGX02dmq+sfDDl1RFna0HqgCOFp8Qt8PhcP5y9jQLcGoaYwacOfNG7t6993nVApwGT0MLcBo8dF/aExsOOGSYaQMBjtsps+RrQc4VrFu9kTM4SU2T8cxPfoounTuYoly4TCVqK9bgncXvIik5CbcPG4QNG9bA5XRiwrhxXDbdqlWrYLlZlU2yUYJW20BQEY5fUbFnz36sWL4ae/d9xkE3VfWjU8e2uP++uRh6+21wuV0i2q0Bx06cxB/++EcUXM3HhCnjMGPWVLiiRe+HfovKRDNoRC4wHrZ/sACntjlan59bgGMBzs3my79VfrK+gMOCApyNpd+M2lNSUVPBGRwqUcu5kIOJYyfimw8/Ao/HIVCFRAY+2clqMmfOnEGbtq3ZZK2ivJSzN+PHj+WGS1LBoAtIREbMcoCqNbTVhey5MZPlc+h4UTe5d+8BfPjhSny6Zy/sNgd8vkoMIBW1J76F7j26GXWaBDgVePnV17Fq7Sp069EZk6dORJ/+veF0S7DbA1DJcdd4QVF3KuRBdUtFrT73xBseS4CjKMrsQCAQnsHREhLjt8uy41cW4NQ8dCHA2WMAjsNhNHwGFEWt7JyW9pRVolb7FD1wx50LovNyZ3iq+eBYIgO1j92XdUSDAQcULSbIEZFdUlYiwNmwdhM2b9yCZgnNOYPTrQv14Ihu/pKScqxatRavv/EWoqKi0Cw5AdnZmeic1gmzZs7AnXfeAafDKfpuKIimURCN+k7r7nPC5tCw4WLmJWzY8BFWrFyDivJK6AGNs0nz5t2HYcNuh9sl1lbRg3MKf/3bX5FTkIvR40Zi+swpiGri4cAiAQ5FoW81HxwLcL6sKyqy57UAxwKcWxZwqBvH7MExS9Ros08+ONkXcvH6S28g50IuxqePw8MPPoyYGGNx0ElkYDdDB0k2yzItRgE0bZaIbz/Y/pFAAAAgAElEQVTxOPr364voGA8vHhSBI0UZUfNMUtBmmkb8WSXKYyR0aGFgZRzhfYar14rx4fKVWPTOElAbDZ2rb6+e+M6Tj6KHAThmD84/Xl7AZp/de3XBpMnj0btfTzhcAnA01j0PZZME3AnvHyuD0/gb5xuLPpzPGRxdTwwrUdMSEuK2yw6nBTg3GGILcBo/9+gMB+68c0F0bq7pgxM0+rQAJzLj25CzNBRwAqSkZJN5bVH8frjsDuRlF2L9mgx8vIl6cFLx7M9/jk4d2vDbonXhSmERVq9ezyXNkmSHV61g64JxY9MxbuwYdOjQnoNn9DONNZzFg9syORhXyyekchuqOeNyaB8OHDiIpe8twxeHD/Ma17FDO8y7fy6GDr2ds0a0fmkacPDIUfzzpfnIv5yPkenDMW3mFDRtngCvv9wCnDpPKqtErc5DVY8DLcCxAOeWBhy6qVOTJjkOc22yXYLq13HhTCZe4hK1ApaJfvjBh9Ak2g0yHSAo2bDxYyx970OcOH6cldLKy0sxbdo03HP3LLRq1RJ2STSHcQaH1XAMr5tqjZzV09gkLKBqOpxOGYqmQ9NF5uezzz7H4iXLsHvvfjjsEnr17I4nnvgWevXqJmAoABSXleMf8+dj3Ya16N67K6ZOm4T+A/oImWg7lb1pLDYQzOIw4JB0isyAo6+zVNTqcW+87tCbA479V7OnTbJ6cGoYYAtwGjPrQs+1ACcy4xjJszQGcGixIcBR/T5EuaKQd6kQq1eux9bNnyClaQr+4+mn0b17ZwSMTEzmxVwsX74Wyz9cyYuUblPQokUqnnj8Wyx443JRBQKJzQjIYTVhTfRV0P/X5UHZJFprCFwuXLiE1WvXsccOrXUdOrTFvPvvxbChQ+HxuPmctP5t2LQNby16GyVlxRiZPgJTZ0xGXGIM1IB6S/vgWCVqdZlR/9pjLMCxAOeWBhyKaLGCiE3c5KmRn6JnWedz8Or8V3HiyCl07dQNY9PHonfPXohNiEPOpRx8tHkzdu3cjfy8PF6EoqI8+PaTT+KOoYMRHx8XFCtj4QL+pXMpgGmcFYye1Rg1E1BDQTYqJaCSgLy8AmRkfIzX33wbuqaiWWI8xk0YjyFDBqN5UnNUeMtx9OgxLF+1AufOncbQO4Zg4uRx6NqjC3v3wEYiCkIa1BRQExkcAhyRwbEAp3E32zfe/nC+qlXP4KhqfHzcdrdb/tWMKeN3NO4Vbs1nm4CzZ8/e5xRFGSxJVolaQ77pGwGOZfTZkNGMzHMaCjgkKkDZdZKBUVUfPA43rhaWYN3qDGza+DECKjBh/ATcMWwIkpo2h9frx/79n2Prlh04fvwUZ31kJzBmTDpmzZyKjh068AeiTA07JBgimgQ4FCCTZYKR2j+zMKXmM6GopAz79h/EW2+9jUs5WZBlYODA/hg1YgS6dOkMVdNQWenHW4vewf7P9rP3zYQp4zFj1jQOumm6CThkOijKFYTTOvn+BNCsxIusP76IyqUrkVBcBjsJ5dg0VFBAsncPJD3+GJzjxqLIRWpTpBBq+suYylDiA5lN8naS3jYUTUncgIaYPH50SYcDTuw9uw+Ldi/B+tOb4IvxgUbf4ZMQVRmF2XfNxr0j5qKF1BIubv6mTJbZdM+vYjR10xpvqJnVYTxrH3HzCCuDU/exqvuRFuBYgPM1BJwyQ0VNqZNMNEWfuB6YpKNhh0NyoPRaOZYufh+7PvkUfq+KFiktkJKSymo1ld5K5OXk4fLly/B6vbDbbOyRQ344LVukCIdoBhM6pwanw8HZE1OA0XD0FAtOyOkpOM4i80NyhBok2cGA4/X6cPLkGWzI+IgXKVm2ISklCcnJSYiOjoZf9fP7oYWGYGbSlAkYMXo4UlsmAxLJYqv8Hui9cm8P3+gF4NBnTiXAsXxw6n5nrOHImgFHUeMT4j6RXY7/nGMBTo3jGwScT/c+p2rqILtEWzPuXwsofrWiU+e0p1tZMtG1zs0bAY47Lm7CiJUrT9n4Rmc9vuoROP7ss8O9h478UN+1a2o7jfpNgHMuCUlPPIzkR+5FSXIz+NiDjZSTFMNOgO7LVOKswhagNcQJ1Qts2bwdG9ZmIPPCJTRLbIa2bVrA4XCQFSTy8y4jN6cQZBId0AOQ5QAGDOyHnt27ISE+IRhoI8NOM3PDW/M6d9JSiZrK6p4kTuP1qcjJLcCOHbuQX5gPPeBDfHwTtEhNQdPERO72LKvwsldcpb8S3Xp2xfiJY3HbsMHCdFq7tX1wInu1WYDzZVy3FuBYgHPLAo6uUwkASShTVEuBavjESDYHAn4bjnxxBJ9s3Y5DBw+jpLgELqcL3kof3G4PN2j6fQovGg7ZCZfDiWbNmnMZAJWkiVIAlWuW3U4X39BJGU08aEUR8oDVAUdccDokSYJfUyFJpMQmsycONZHm5uVziZld1jn5QhkZknikf6OFzhPjQbfunTFy9Ah07d4ZniiniCjppHVPDroUGTTV28T7oIXU6sFp/O3zRoCTkBi3TbI7npszw8rg1DTKtQFOWpcuT7Vs33aV5YNz8zlqAU7jr+Ev4wyHn312uFpPwGF1Szbw1DhbQOsLAg6cO5OJT3fswd5P9yM7KxuyFICmqnDKtCbZ4PeRHK2dqwrcLhkxMVGIiY5iQKKIFgXxBOCYRp+G4XOdVNQM93MW2pGh63ZU+ny4eq0IZRWlkB0UKKQgmijLpjVJUTXExsehReuWuP2O2zBwcD80S04U3hua4apuszI4tc87C3BqH6P6H2EBjgU4XyvAWfe97/yXp6T06dTyMngUyuDgpkafJMVMgU09QBkOKiOzIaDZIQccULwqTp08iYNfHEJubg4k2Fki0+X0oLCgEJmZl6CrOtq2bYcmUU1QUlICRVFYflmUAAigkcmnhhYqDulw2kQIDhBuVMvgmDr0tAgR4PAxZOQZAJchlJaWo7i0CLGJUejYuT2r5ZC/jU2yIyomGs2aJ6JP397sUhwVQ7r3Riqd1W8MCTgO2ZG0W+h9WD449b85Vn/GmwuX/1NRlTnVRAbUhIS4bU6n+z9nTh2zs/GvcuudgQBn9tyHR+zasev56zI4ilqe1rnL0xbg1P69W4BT+xj9K46oP+BQqZURiKLwlabCIRNQSNBVO3Ky8nDo8yM4e+YsFF8lApqG/wugwFuhICe7APl5hYiNjUWvnl1x7dpV+Cq93KRZ50TNDQdJlLMRtNhsDtglJ/yqhgpfJS5fLUB8YgySk5qysIFMwjqsAGdHSotUtO3YFmldO6FZUgK7rws/EOoJog2WBTi1z0sLcGofo/ofYQGOBThfH8A5f969btaM3zDgVBDg+FGu2m4IOHa7CyoJ9dsoYyKghCCHenCcNhf74VDUi7Infp8P3kpaTADJJmPXrk+xfv1G+L0Kpk2bjh5deqCwsBDFxcVQVRWSXUTRCE7oIlIUnygPYxU1ulmFA45ZORJeQRKAolHWRRxLngiFhZfZf+D0uVPo0rMjHnrkAbRt3xaKqkB2OODyuBEdLcy8GNjYoVhE3UzYCsGVCTgCclK8Psvos/73xyrPeH3h8n9qmjJb1/SmYSpqFuDUMq4EONNnzxtBPTiaqg6uUqJmAU6dZ6UFOHUeqq/0wPoDDvVwUAZEmKlQjp7v37oMO1kbaHboioiXVVaUQfWTv5kdebmF2PLRduz4ZCfatW+H/3j6B8jPy0HRtWJofgq83Xwpr71UTfSTslA09QfZZZRWVuLkqVPYd2AvWrVOxthxo9CjZ1e43E44nS7oagBxiXGwOexQdB9gUzmg6FN9bDzJa5sFOHWYjxbg1GGQ6n2IBTgW4NyygCNJHvh8dNMlKWdSUCNjMh1UombXZNgDdm6UpH+nCBrBkEQd+7oNmzI+YolMxa/i2499G+PT00GCNMQvQSVowweAol4m1gi4oYdYbqjXscYHL2zUYioU0qhy7dSpM3jlldexa/cOdOndCd/9zpNI65qGSsUrjEE5ykdgQ29Eh51L2IRqmpG/4YZLNvgMZnAswKn3XfEGT7gR4MTHx279v9LF52ZOnWBlcGoYuxDg7HlOVbXBUngPjgU4dZ6eFuDUeai+0gMbBDjUf2PEwRySHYqmQLa5AM7iiHu2zIqfXjSJioHP68epE2exft1H2Ln9U6SldcJf/vQ7VuOkcjHJRgaRjf/YJMrDQTqjyvlaSSm2bd+Dxe8uhNsjY8bsqRhy2yC43dRGRz07YgOl6iqUgB82SaxLPsUPtxQlSqQtwKnDF2MBTh0Gqd6HWIBjAc4tCzg2m8uoRabSNEIAipQBsuSA7idGkCHJRAngnhunw8UKNH6vH1s/3oJVK9dAVTQ89MBDSB+ZzuBAapvBSJgBOBItBjcIn9UkzslIYshL0+BTQyjhzqnTp/Hii/Ox89Od6H9bb3zzsUfQpVtXkeWxkRKOzJExytyIBBFlb6hETZxPPKj3xzAbDZivbmVw6n1nrOEJFuA0bBQtwGnYuFV/lgU4kRnHSJ+l/oBD5tAy594V3Q+Z1L5UKg9zQbI7YYPM/Su0GFG/C8ELBd1OHj+NNas2YOeOPeicloY//em3iCa5ZtF5GdEHBfMo8FZUWoKPt+3CosVvITrahVl3T8dtQ4fA7XbwukWqpD4KwJFZqZOWH1rLVOHHwyVqVganbl+MBTh1G6f6HWUBjgU4tx7gkMIZ3Z1t1H9Dt34SAFDETdhOYpISbBr97uQbNGVx/H4/nLITkk2Cr9KPLZu3YtWqVVB8KgPOxPHjjKKzUJeNmbXhP82+/mDuRgxrOPeYfxdlaaJmWg/YDNdpcCnAggWvYve+Pejepwse+/a30NmQ4yS5S8YXp8wZKY1q6WxUKy1EC0SpGp32esChcgirRK1+N8aajrYAp2FjaAFOw8bNApzIjNuXfZb6Aw4Fycg7DSyl7HRQOTEFuqgf00U6n6DbPa1hkk1nSWin5MLpE2ewauV67NqxB107d8af/vw7xHg8wXWp8T04VEkgekjN7fa14hJs2rIDCxe/hcTEWEydPgkDB/WH2+2CTSKD6wBkh8xlDWrAB0X3AnYNsiQhoIm1yMrg1GUGWoBTl1Gq7zEW4FiAc4sBjg0OBhwyAzAAxyYAh+qcSbWMFg8ZTq5zLrpWistXrqC0uAyKX4GTGit9Cg4fPoLdu3bDKTvw0AMPYlx6OhwynS80XAJwBEzZKI1jdN8IsKm63FT9P/NmJmCJ+m+oPO7YsRN47bXXsWf/PrTp2AaTp05CSmoKfH4f++sQq0XFRCG1RTKaxEVDdpiTNxxwCOhE/w/VbfN7sgCnvvfFGo+3AKdhw2gBTsPGzQKcyIzbl32WBgGOoW5J0v6SXfii6RqBjoTyMi+uXL6GkqIi+H0V0BSVLEGRm1OAz/YdxOmT55DWsSNncKI87iDgROJzil5OltHhkNnVayXY9PF2vLdsCTxRDgwY1BcdOrSD00XqnSRzTWtSNJo2S0RCs3i4oigzpcBGtdm6UBK1AKcu34wFOHUZpfoeYwGOBTi3LOBQkyQFpGxszKUyjEh2SZQD6DKyM/Pw2QFaMM6irLQc3gofZEnmcrWSomIU5hcgNTkF8+6/H+mjR8EhmYAjolxCjVnk8glwQtgiFojwR+j/xFEhUQA6SmLAOXrsOF577Q0c+OILRDeJRss2reBwOli5zU4mpU4J7igX+g/og159eiAppRlkB5UAmGIDRiqJl7yQyIAFOPW9LdZ8fHXAId8RVfWr8fGx26wenBuPsQU4kZl/VolaZMYx0mdpEOBw8IkAgN1wGBaopuByYRGOHzuFw4eOIi8nh3twSGWNeisVXwDFV0tRXlqJzp064S9/+T3cLrfw1YnIh6JmUAE4FByjlYoA56Ot27Fs+VKUlhUjNr4JYppQbw1lnwKQJSdkpwMdO3fizE6Hzu3g9NB65hd2Cly+bamo1f71WIBT+xjV/wgLcCzA+RoDjoJytbpMtI0S/GwyRjKXpHhmlyhCRspj9G/UxKnDW+bH5o3b8FHGFmRezIHL4WYfHLqr03MVnw+Kz4/2bdpizuxZmDRpAmRJ3PTpouEuF06UmEoDAnDEw+iBqVaiFhIgIINQIREtQEmCpgVw9OhxvPLqazh89Jh4Heq7cTggySRDrUPR/PBrXnTo2I6NPgcN7o/YhBjhg8POy8Zrh8lD0zu1AKf+N8aanvH6wg/+qSnabD0gVNQswKnbuFqAU7dxqu0oC3BqG6F/zc8bDDgBETDjXAllcNQA9u/7AhkbNuOLzw+xelpMtEuUW+t22HSCHDLQtHOJ2t/++ke4qFSMzZ0j8dl58eOFJ8AAZkNRcTHWZ3yM9z94Hzn5l3gt4vI08pYLUE+qE1eLriG1ZSq+MfxO3DXyTrTr2BqK5gPJ3QSo9/VLAxxjxTMaYKn4XBhcC4NRivFRKbcuBeCAA3vP7sei3Uuw/nQG/DF+7l1y+CREV0Zh9l2zMXfEXLSQUuHUnbAx6IWpNnAbrBgTXm+FAF4EH2bZull5ERYS5V5bIzBKr8s9WYBsc+Ny3jWcPHoG2Vn5cNqFwqpPL0PfAT3Rpn1ruD1OcuwzyvNNawujDNGYNATP4mH6+IVCtaIa5Ov7uBngyDYnDu07jswzuVD8ZksDGbD7ERPvQe8+XdGqTTI0+KCT9HmwscCokDGkpWjMxcZR9HOTCbw4NgCdzAy5NU2oJXLfNBvP2xDQZQ4k0Neg2P3w2nw4nHUUv1z4ArL1AnidXuh2FZICpEhJSO80Cj+Z+RPIpAIccLAFiWhNsHEAhNV1+fz0EvRv5j40chPVrge4QspNL/P5UZz7w9/g2L4XKQEb/DJQIjlxMQC0T0//dcfRI9+yPfTQ2X/n2ROR22akPmCgikx0OdyKggo1UEUmushJgKPTnQ2S5BTZD2pbsensVUMqaSzJnH0FL//zFRw9eBzJzVugZ4/eaNe2LQNRZXkl++OcOXka0VFRmDB+HObMmo2oGBfspoSaMYVF8bQOoT4gPmk46FTN3Jg/JV8eaiA1bpgBGxRVx6HDR/Dii//E8RMnkZjYFJ06paFL1zQkJCSguKQY5y6cx8kzx3EpJwvTZ03HxMnj0KJ1CpuqEeDQn/x6wYltGK1BsnpwIjAJ31i4/B+q4p+jBwJVASchbqvLKT9vqajVPMgW4ERg8gGwACcy4xjpszQEcChbQxsi8pKxkyJmACgtqcTqleuwYd0meMu9GDxoENq3a40otxs+r4rsS3k4c/IcLhdcRfv27fA/f/4doqI97F0TkQcvXCJQRiaftE+7evUqln2wCsuWL4PXX4kuXTqhS9fOaNq0OUgu7dq1Euz/7ABy8nLQsnVLjJ88DunjRsIu26ApfgNwFN58iY0YfW769AE0K/Ei648vonLpSiQUl/E4KDYNFWRY3bsHkh5/DM5xY1HkJmVT8tahNc5YY8NLxY0FNwg41JNKm0h7wAAcwAE5CDgbzmTAH6VApm4nn4yoCg9mDZ+FuSPvQaqcDGfACbtG7zV8VENByy8LcESINFyxiL5YAVMm4IQrpDpsLhTmXcOJY2fZO0mWXHwcA87AnmjTTgAOfadCqIh+DwuEBvN+5gQKBxvzw/9bbQHrPc2DgEPPNICOA9Q22ic6cWj/cVw4kwvVBBxW2vUhOs6DPn27G4DjF8JOPH7meJh/CrgR31FYYJt4h749m52vbTsHxQ1LD9qn2e3iGqNrwg74bX74bQqOZh7HL996AVnIRaXTy9eP7LchVUrC6E4j8bNZP4ZEgKPT9yogKvS6VUFYDFZk1BXNgbcAp95TsO5PCAJOaenTKeXlbPR5PeDQzYzKxnTYqc+GyNm42Yl+GfK5ceDcqYt4df6ruHDmAr4xbDjuv+9+tGjRgkUIfF4fPtm2DSuXr0BuTi7S00fjgQceQEJCLCQji2NOZzHlCZnN6Ef456np38ybldmzQ7c1YTD62Wdf4C//+1dcvJCJju3b4bHHHsWgQQPhogXOpyArJxuvvvYKdu/fgyG3D8b4SePRpUdnyC5aKA3AEQ6kwTchekYtwKn7LLvxkRbgNGwULcBp2LhVf5YFOJEZx0ifpSGAw+VpFDkn2wE7rQAS8rMLsGHtJmxavxkxnhg89YMfoH//3hyptUPGxYuXsHLFaqxbn4FOndPw/AvPonnzRDipdDpCH4qzH7xoiOBbbl4h3l26DGvWrIbsCODue2ZjzJgxaNasGTQ1gMpKPzZs2oQPln/IdgYTp4zH7HtmcFBR09QIAQ6NFUXQzc2+qVoqYMD87Jwx4vceMDI4ASjkF0c2EAbgvLNvCTaeyoDPUYloRwxQZoO70omZI2dg7igCnBTIkOFQZdh1MuqmyLgBVfQO7LSZFeu6CUARyeTQpteoDDG/StrBhO8rKHNDM0FRNNh1CW5nNApyr+Dk8bPIzs4njVfYJRu8agkGDOqDNm1bweUiP6MAe/ZV+Co44u8gUQgaq+D2JJyQwyEnQpPqX3yakMKseCMi40nfrQMH9x3HxbMG4NhtkGU7/Golopp40G9Ab7RqlcJVM0wphqBT6MuvChR0FQf7n83PzLYdRtKGesNpHtsAh9MJVdfg0/wsdKXYFfih4uTFU/jVG8/hgnwJ5c4K/r4dfidS7c0xutM38MycH8NJRvWaDA0SuG3PsCPhnSR9qSRCRXBvQBfdP0JZusZ9GRbgNG78bvrsEOCUGYBDRp8BRA8bjObffxz+YQNR5KwKOGKvT74x4sLVdRskmxPnTp3HK/NfQ15mLsaMTMe8++5D02ZNeTJSudjWrduw7P33kZWZhdGjwwBHFpEtcaEY5WrX1QeE3yRqhhxxCopjibhNOOBkXriI/n1741uPPoLevXuzPDRF+q4VleLlV17Gxs0Z6N6rByZOnYje/XvB4aafU5RMRCbM/h722eEmJFJRUyyjz0bOzTcWfvAPVdVm67rerEqJmpXBuenIWoDTyIlnPN0CnMiMY6TP0jDAsZOmJ78VkommbVD+pcvIWPcRPs7YhsS4pvjJj36Ent26iMBzwIbcnHwsX7EGHy5fgfYd2+M/n3sWSUlN4ZQpFxGZR5ijGq+VObmFeO+9pdi4cT0SE2LwwAP34xvfuBMeTxRLXSuajr37PsP8V17G1ZKrGDN+NKbNmAJ3NGUTqFSMoKQxGZwxKHIT4FAEnfpoDeGcGsrABeAYEXURNodCJWom4Jzbj4W73+ESNVsTwKE64PQ5IFdImDlqOuaMmo1EW1NIuh1RtijIVELIvaxGYoXi+IbvHK//xpBHAi5pFxBe5C52DSKDY+w2xB/G1oLKq8g3KTe3ECdOnEXOJQE4kmxDhb8Eg4f0Q/t2beFwSlADfs7y6Tp5/pkNW6FsQ80dXJEra4rMzGz4WUSWI/QQHdIiaHDowHFknheAQ1U1VFGm6X4Wc+rTtxdatk6FGlDZZsTIyYS+BCMjI/IoNJ6GeW+VuSlmh1nURvsxmqOUUyMYJQD3B/y8maTA+6mLZ/GLN5/FRfkiKpyVoN2sw+9Cqq050jsOwzN3E+BIkDUJmk2CSobBNkAKBLgMTuL5r8Mv6VAkMXFlKm8NliE2fBz5c1glao0bwJs9O1SiVvZ0agWVqNUNcCjiYhpiBnQyRaMMzgW8Mv9V5F/Kw7jRYxlwEhPig/CybdsneHfJe7hw8SLSR4/Ggw8+gITEeM7gVKnNNTM4xu3OTBhWPeb6TyUuOcPok/wQFA0HPjuE//3L/yIz8yIGDeiDJx77Fnr06M5ZJTq+rKwCC157DavXrkHn7mmYOG0S+g7qUxVwBMbxy9MlLACHMjgW4DR2Zr656MMXFUWdcx3gWCIDNx1aC3AaO/PE8y3Aicw4RvosDQEc2qiLXwHI7HUjIS+rEBvWbMK2jz5BUmIyfvazn6JbWkexrw0AlwuvYsXKNXj33ffQtl07/Odzv0BqanM2qQ5tspmGjO139U1q7T8TJUyh0um8/EIseuc9bNy4AS1bJOHBB+dh6NDb4HQ4GHDIrPT4/5Vy//HPf0be5VykjxuFaTOnIDY+hs0/G9+DU3fAEZmUqhkcipKTmBtncM7tx1ufEuBsgi3ejkCZCg/ccKtuTB0xFbPumokUJIkSNZvEPTpiY0jrtMjckF5p+Ia5uphQw+aWWfhU/fui+REeIA2VzdH7I6DJuZyPM+cuIC+nkIGUApwavOjbvzfatWgDt+yEDjWEhTZAhSLKBcM986q88VsHbsyPZX5n5vdlAs7nhw8jKysbql+HShlHLh8LoElcE/Ts2h2tU1saRurCb/B6yDH/zQQc8xXFFWm+nmm/LoLOOnzww2ET162Pg9MsNYIjWUfx34t/i/OB8/DJPgNwnEi1NcOoTnfg57P/A86ADEkjtUKZAYfBg/wdAwHI1C5hC0AxAIfenQU4N74qIxGcaNg1X8OzqgBOuQE4Wu0ZHE4p892PStSqAk5eVi7GpY/FA/PmITEuzlBdAz75ZAcWL34XFy5cQHp6Ot/YExIE4IQuFnGzE0lIASHB6R0ines+iXmceWmIDI6Ozz47zCVqmRfPYUDf3vjOk4+jZ4/uIisDoLy8Ai+98ipWr12Fbj27YeL0Seg9oDccbipRo4uTfHGMKFYQcMwSNQtwGjsRqwMOnU/TFFJR22qpqN14dC3AaezMswAnMiP45ZylYYBjxOxpUyIR5DiQm1WAdas2YmvGJ0hulopfPPMMuqZ14DdNVQXXrhZh5co1eGfxErRt1wbPP/8sUlOT4JDJUNNcVapDjLmEh0NP+DEmFNC/kRAPrSGiFIpWtvz8Qry98F2sX78O7dq2wv3z7sXQ22+D2+Xi0B4JDZw4fQZ/+NMfkFOQg7ETRmPGrGksfuNXFS4Va5zIQEMBh9Y9HSqLDHAcXADO7new7nQGAnGAXqnBpTvh0Jzol9YHAzv1R6wWC7tig2ynrJgYBx4hztxQE3c44IgsSOM3SVSeFv49hJXgBb9XMyQqaJfeF4ZDXZ8AACAASURBVAFmcXkZCgovo6SoPAimWsCPVm1aoWlcApcvErSKxnfq9yLAUbkPOVxpteqVIYzFb7VH+JbMzOFk5+ShuKiEDd4JcNgr0RaAw+VAy9QWSIyL5zYH+vdQuaC5cwsfIfoOQ4PG3xanXo0MjlFKSd8zd0LZNE7O0SEq9ZaRaIcUwKWiHGw4sAH59nxosgIEHJApg2NvilH/j73rAI+qStvfLdPSewiEkIQklBBaaAIqSC+KioACKpa1u2v7d/Vf/7Wt/v/qWlbXteyuCra1gyLSFJReQgkkEBJISEJ6nySTmdv+5zvn3plJSIVQDGeeR0MyM/fe895zz/ner7xf/4nwxA2PYfdGN8GhIgYcYLAGIzgm9DgYBIc8exjBMQQHzv6OsgjO2WPY5hFaEhwbRnCU5iIDtXqKGvbB4cBMIzJeBAcLu3AzMSI4xQXFMGvaDFh2660Q6O9PJjouAlu2bINPPvkU8nJzYcaMGXDzzUvbITiEQ3sVoHkprLSyUBhbkbdmiTfBKTh5AkYMS4EH7r8HUpKTqTIMADQ6GuCtd/8J363+FpKHJROCkzIyhdTgYPfoZgRHX3o1FUPSYvsRnNlz7kqaft0q7voZZefw9v3qD80IzpndwnYJjktuTBww4OE+cf2+TYmPLD2zM1wa32IRnIvzPned4FDDg6zrqkLy/k28GUoKy+D7Vevhp7Wb3QRnUBKN4KiKRnrjrPp2NXz66acQ068vPPvcn6BXLyQ4WFPRHS+qNIpOMtowmofSsjJYsfw/8P0P30P/+FhYvHgRITiYoobZAUhwMo4ehZdfexmKy4sJwZm/8Frw8bOBrFI1swtFcNCxSVXUkOCYYfeJPbBi18fwfc46UPzQeOSBl3jgZAECLQEQZA2gtQ0OFay8WacudAMnBIeoVOnuTT1tsLt4QEtBAy9b2Z2mRjPh0UmLSnc8iKKJzAtXkwSyhE3MqYASXiGq6wnYm4/YPpjRgb0AVTLX0JZAO4fEjdyCRM2N9W6WiOuOyXnGx2jmeDaOQmpwOJAcMs1+xCwZTB/TxRhkRSItObA8QMFmT0TusK3IFhIImmJouA7onNExJjU4erG/nkKJx8Vz4LxSUJWPPCcALk2CKmc1NIj1oPEYNTKD4DRDLx4jOBPgifmPgQmT61SsNBdBQ4KDoh0YwUGCQ4xKPYKj560KpAbnjOFr9kVGcLoHx1aP0mWCw+kEh1BlyrpJDQ5vghNZmKL2byjOL4LZ02fBbcuWgb+fL+kujXN5C4ngfAonc0/AzJkz4eab24vg4LG98y87R3BOj+AchNdexQhOHowaORzuv+8uSB48mCxGWIPT5KQRnFXfroTBQwfBXIzgjBoGogXPjSIDuDkZUpDUt0QJjql9gjNz1t1J8+ev5GYwgtPe9GUE58webkZwzgy3lt9iBKd7cOzuo3Sd4Oiy0KQhtUKyAqy8BYqLKmDNtxvgp3U/Q2RIL/hvEsGJowa2ClBRVkkiOFgTEx3Tm6So9e4TCWYTKip1h6lt1BngvkH3s7Kycvjgg09JilpCYjzcdNMiGDd2DNhsVndsIeNIFvz1tVeguLwIZs6ZCtfdcA2YrWbiKbwQBIcYqaQNnE5wsAaHowRn+e6P4PucH0D1wcJxE2AlNlF2U9BIFEgqG9aBo8BAs5ceuUEZXg/58K5jObtZ5TFAmx+TqMGRNDWsr0XbRCN9kZAc87xAokxUaIEnaXUo7429iTA9ECMSWHBOvoMiRNhUVqCyxSTtzp1+d/pYO0qxP7vRnsdvE9LieVFBKB0BfEOh9W9EHZc0U6eS6xL2ntL7HCrYcgTnsp4ORtCjIRodSYPg0PoXSm7ofUQ3O33RPB9NUQgRMpvNoBKCQ4mQgomD5H4BiL4WcGkOPVJnAcFlhkg+FK5KmAiPz38UMLFN1DBqiw1RSCKlHsEBMBGVdw1kQ2QARUwMfYRugJ0RnG4Asa1DdAvBwVCeVwSn6GQRzJo2C25fdhsE+PuBMZl/+WWLTnDyYObM6bqKmidFzb0kGB4vfaobdTWnbzfeYU1POpvxVxepwTkIr732GiU4I0bA/ffeTWpwcDFDkuNwNlCC891KGDRkoJvgYIoa1brHxYw8Xu5HChcxDTqI4DCC06lZywhOp2A67UOM4JwZbi2/xQhO9+DY3Uc5E4KDBhWxrxSsj+DALJig+FQlrP1uI2xa/wtEhEbBf//hcRiQFKdL/wOUI8FZ+T18/vkX0Lt3JPzX449AXFxfsNlstDfKWb+8CA4avxpPCM7yFViD8wPE94+DG29cQAiOj4+NKhpjDc7RHPjfv/4flFYUway50+H6G+aBxddKrgZVx7CHyJnLRHctRY3WnNKiBA/B4cDE0RS1D3Z+CN/nrAHNH41J7FuCEtS4wRq9Q6gnn5qjHiOWKrjRfZX0GvHa7w0Dlhq3raX/GWIBLa0C6hjF75G+JV51vIaYAk2L0kkOslyikmWcXTfK9aJ2nvRVEkF2SjTVXuDJ8LCmBNW7SGSORG9oBAj779E+eXgKff7ojuDmU8kYl/dfPdd+Orlu7T3vFMmWeHSUPun9ee9Es65eg3H99HukbkVXIMTnEHFR9RQexMyofSZxHXLrjWeMpnyR+6WzXUpldIELfW7Qt3ggPmbvrD9MeZMxbVAGQMLJY79DgRyKklL9BqMzXrOA6DJDhBgKkxLHwx/mPwImUj2FBAcjtwKJDtEUNfofnosQHMJsGMFpb1nsDrfQWS+77mnp7oNT/0gUkYnuIEWttQhOC4JTkl9CCM5tty6DQH9fQiRwr9i6ZTt8iiIDeXkwfTpVWQsOCaQ1OLqMGlW30RMp2xxlW1LRdPJTgsOBS5Igbd9+eO211+HkyXwYljIUHnzgPhg6JJkcGU9Z34gpav+Cb9d8RyM4187WVdSMGhwawSELIkqLosIGCVl3IDLACE6n5igjOJ2C6bQPMYJzZri1/BYjON2DY3cf5UwJDhofmP6CxrTICVBcWAk/rKYEJzykF/zxD0/AwAHx7uyY8vJqWLVyNfzn0/9AVFQkPPDgPTAkZSD4+Ph1D8HRG0bTTV9PUSM1OF/C+vVroW/faLjxpgUwfvxYQnDwc5i9cySLEpyyimKYffU0uH7hPPAL9ANJQonmC09wgEeCY/Zq9LkOJF+JSjEIPKgSlnej9x57k+gpenTX9Zoq+r+92kF43jWiLrjXtxQhwkPg+y3f8yZCSHA8BNXw/rtP7hXF8UQZMBuFigkRy9joISmYgOfQBKZ2DDo+FVkiNbo8CiQRwSLanNxdh9Nq9M/bIdvatXv/zTsxq7WxGiPpzvea49cc9xbnaalyS9LEjJQxPV+P4MWjHBmlJwLWl2GEtbnIA50S3o0+6diwMSz2utHVnfTboietueHRI234BVQ8E7GOigfJhf1usK0UPnMayLIKgoYy5SKImhlElwnCTcFwReJ4+P3CRwitQQU44xmlcub00pHgkMNjk1sSgdKv1nsqn8UCyCI4ZwFeR1/VNm2yrn7kked96+06wZHar8Fpi+DwojtFjRKc2bDsllshKMCXLNgkRW3LNvj0U4/IwLI2+uC4VQncC5/3wmCMqKXXoTlvpAQH++Dsg1dfex3yThbAiOEj4YH77iEiA4SvkBocmqL27ZrVMHDIAJg7bzYMTUWZaG+CQ58mo4iO1u8wgtPR3OrM+20RnODgwJ/NZutT8+dN39aZ41xqn+mI4CQlJT7SOz5uFavBaX9mMIJzcT45Z0JwqPlMrQ6Rx7pQEYoKdIKzAQlOJDzxexrBMcypyopaWPnNavjk40+gT59IuPM3t8GoUSPA18+vG4HRPcgk8s9BSUk5fPjhF7B+wwboF9MHliy5ES4bPxYsVkyPof69zKM58PJrr0BJWSFMmzUZrl9wDfjiXoqe6rOuwcFGn3ofnA5kokkBtxHB0V3mJDUL+8BwZkjL2Qefbf8CNhz9ERosTcBjHYYokAbgVCUNffC0CaMhN+0NbGtZGUZUx9vcbmlLtvZeyziPh0tRsmSQHI/lgN54PUJATkAJDhrIpGE4phSi0SyYCOGhRI32AMQSeRJdQKMX66JIupves0VPb/OOoVBKRutRyHVi6nsHMhbGmLuKgzf1aXkN7b3X8jztX58nLc19P4lhhAl+iBv1ICMBxBorElUVKAI0NdBLwJsMFJmD8VQa8SskOB6cCOfUIzje8wHvFfZWUkmqGgZw8F6h0Ynck7YgwXsnYqUNSZs0gyCJEGYKhokDL4PHbnyIuMUxnZLGGZGo0RQ1VLIm3VAYwen0enhxRXCysy2rFy58obMER9NMtKkT0YBHL4YKAhZkqjwcP5oL77/7AZQUlMK0ydPhlqU3Q1gIVVFD0v7zz1uIHGf+yZMwY8Z0uHnpzRASEgACsnwdFVKUptJQJo1BGlO55RLX4tElC5CiM3b6wBCCs38/vPrKa5BXUADDho6E++69B1JSBpObheeqqbXD2+++Cxt+2kAafM6ZNxuGYSM4Mwc8meH0vGSRJ9FJvFC6UbUrE80iOJ16IBjB6RRMp33IQ3B2P63I8hheEM00B1zTJEl2JCUmPswITsfYMoLTMUYX4hNnQnAM4RhM/UdD2yxYoKigHFavXAebftwCvcKj4LFHHoPkQQmkkBw/U1ZaCd+uXANffvklRPWKgHvvuxOGD08BHx+f04ft7VPrCigcpulQlS40grHR5wcrPocff/oJonqFw9Kli2HiRBQZMLuL1XfuToO33nkLyqtKYcacKTB/wbVg9UV5Yq4banC8CA6pM6WbL7UzqYvaLf1LeowYkRZatE1klnmssRCgvK4CtmftgHX710N28XHSaFE0m0AhCqToweeIUYoUwKCfhgFkpBh5K2WRz+iiA6cRFh1zw4PeXpJX80gRrot62hihGXrtBjG0KeFAO0ZVVBAE2rBTdsmANjKKDsgyqnNpYLaYgdMFBgiXUbGwiF6UQgrisdaE2gbE4DZQNFLUSBIINo5EQ92QsfZMpM6Mq60xt8TK2zpqaXB29F77yX86YXU/C8bcoQmAOMdlSQOVqGbTOhwUpcBaJUz3t1othPTISEaaXVjzdEKDVFAaROcfmUdkfhr3kmJHYjj4NyRUpN5b914TjI0j0JQ4FCrHtENeFiHEHARjkkbBvTf8hkSKROyhqJMs2see3iOM4OAVNI/gMJGBtpbAi5Lg+NXbH+nVUA82CSM4AD7jx0DEb+8G58RR0ExFzYjg4CKEExd1J7BngCZAXk4+vP3GO3DyeAGMG3UZXD/vOoiPiyVFeI2NTbB582ZYs/oHqKmuIQRnyZLFEBREUwGIj0UP/5GJSqr/9GXX+OlehVuHlnpfcJJSVQN8iPbvP0BS1HLzT0J8fAIsWrQIhg0bCr6+PiBLMhScKoLlKz6A3fv2wOjLRsHV8+bAoJRBwIka6RxNc6KJNI9eeEhWbbKIRTlcoK5ZD3kffgr2vQcgGLB7rgB5JgH6zZx198CZ81cyFbX2LQFs9Il9cDRNCzUqDFEmmkVw2scNCc6Cm26bvH3r9mdkRR7NCE5XLE7PZxnBOTPczvW3uk5wqMVl2OKYOYR1oRWlNbB65Vr4ccPP4GP1J063y8akAvoDBI6Do0eOwZrVa2HHjp0QE90Hnvjv/4LY2GiwmFFkoMXLyzJ0e9c7s5ujUhjZQ+jeUVZWAR9/uhLWbVgPJpGDWbNmwuTJl0NERDgxsmVFhW9WrYI1a38ABVwwZ95MuGHhdaT/De5rZy8yQAkO1isYPWGMwmxjxEZ6FzEPDZKj788k6oEOSCQvoEJ5bQUcLcyCvLI8YoViBAeVq4jxiQYusRU8xiaNpximqV6n4zZjdYciGqcGZKf7Mjt8r5ljVFc1M+o3yJXoNrDhREWSRTLjeQHqHY1QWl4O9lo7EZvAVHfEITq6NwT5+4OZF4kRrWiSbqdwRDrbm+CQ43kTHH3CkJ4wiGcrAmLG35q9pzOXrr7X8vPexzztWF6hmlbPYxBLdBwQGXOPs5mWFFACi+9h76lTJWVQXW0HTaERKxRnQN5osojQu1cvCPAPIGmk3rXNZDZ43SfDr200ayUEgxBlPRrn9WiSvxiS0XqkzIuy69VWONPxHtEIDaaq2QQrRIf2honJ40CWXETG3D0zvRTcjGuhBEtPUeumJp84DJaidg53EyNFDQlOFCE42OiTA58JYyC8FYIjCDaQZVwYUT0E11vK6DEft6K0Ct7++ztwYO8hkg4wbMhQiOkbA2aTBex2Oxw9cgSysrLI79gHZ+mSxeDvh4WVdMEhnMarrpPKURuD93qoWgRzCMfHCU7rA0nImDTnUlU4cPAwvPHG3+FE7gnw8feDIUOGQFxcHPj7+5NxFBUVwY7dO6GyphxmXz0LZsyeDn37RdPkS+JG0GUOccLroWeyyWgYwXG2SXDiZsy5K2kWk4nuaOq+/+E3b8qSa6HKCE5HUDV7HwnO9QtvvmrXrt1PS5I0RhBMJhbB6RKE5MOM4HQds/Pxja4THFz79fpIFT3x1NPbYHfCj+t/hnVrfoSKsioYkpxMajBx/dcUFY4dzYZD6RlQXVULCfFx8JcXn4egQD+SVUBsNyN4Qe1x+qI2PzXROyA4xGDEOhw0DFXqTS6vrITPPv+WEBi7vRoS+sdB8pBk6BUZQXuHyAps+HEjlJaXQp+YXjDnmpkwfdZUkGRntxGcWgslOEZx/+kEhw7M2I6p3C/dDY1WJNhnhBaLU0UxF+8CK2cDSVNAIqlv9IW+e6JMpr88vnrq8acmq5G+pAPcrFbnTGec4f33UCq30IB+SKPJqED899joEaCksgyO5eRA0aliYvSShDRVgmHDh0BcdAz4mm3EuStrLhB4qqCmkGautB6EvtoSqPBEJM50VBfye83vk/txcKfwY6H+gUOZcDK/ECQXldGWVYlIaQcG+8OgAQMguleUXkFlNPr0zIyWYzMS2QzUCNFpga1xd71/Nj8O0cMlzVnpk4hxHKqWh3anj2oFWXaBKNAmoTSNUP+PTGIjgkSjkeS5ZwSnzWnYGZ/PeZvDhoqaT13nCA7PW2ivAVQQ4WmIF6X4eN4EmsTDutXr4af1m6EgrwAUlwIul0QIDZIJ7NSMD0hoSBhMmjQJltx0E/j526jMIpm5dBrTBZQDWcYcTkpcmr28Nx19E1IUDIdSgkRlqTVAFTUkOO/+813IzT0BMk5zTaU5s3r4EQ9usZkhJjYarrluLqSOHQX+gb56AzJdolBX93CH0hnB6bb5+f5H37wpuxjB6SqgBsHZuXPXM7Isj2YEp6sI0s8zgnNmuJ3rb50ZwaFF/KSIGVOneQFkmYP0Axmwcf1m2LtnH9RW14KmusBmtYLLKZEoj1m0gkW0QmxsDDz/wjMQEOALJtLV3ghZ6I43L2OnucqVd4jBiwXh9/V6Dbqz8aSGprikFD769EvY/MsmcDY10GiAIpF9CSMGWLOKRlZErwgYP3EsXHHVREhIiiN7Ei1zONs+ODOgI4JDjThqsrtHpEceiMlnZFsQ45+qZWEmh8iboEl1EfseayOIgasp5O+ksaPXMT3HNv6lR2+6hdzgVXoXs7dFOPSidZSCBmxEKkJZWSVkHc2GwsIi0v4CRZAczlpIHTUc+sX2A7NVBEV1kXGbzKIe4aLJY6ii5jGJCYothBXO9ZNzbo/fkuB4jw7/zYMZ0vcegbzjRSBJKrERKfmTISDID4akDIK+0b1pw1jAKJ9RNUfvvcfU8/zLIMreJMfzaRo5MuI69F/ennF6fCQ2EufSz4D1NXi3qd2pOGWwiBYS0SXXQ+p+KMGhLypj7o4eEYd895nxLIJzDucsEpzVN1z/vF+d/eGohnquZQTHhSlqJgARvVCqCqoqgsmExZAyUREh/WhVjai7+FkDoaqsBnZu2wX79qRBVWU1Ua/Ahc9itkJjQyNUVVYR9jwkZQjphRMaEgr+fn6EnCiSQkOXWPAlmEAmaWG0vF/nzW5PAfmrPskwzxNzZUnXaOCILDVOaIwaHThwAL5Z+Q1UVldCZFQE+AX4EsJkKLtgpCeqdySkDEuBoSNSICIqDDiR5o2So2hUFZ0UHZLmTjTXE/XbWQTn7Cfmex9+9Q9FURaoitosRS0oKGCzxWJ6ev682UxkoBWY2yU4rNFnpycmIzidhuq8fvBMCA7pT4a7C+b4S01gtaDUswi1tY1w9Eg27NmVBseyjoLZxENNTTVYzVawmf3AXtsIJcVlEBwUBEtvvhESE+LBz8eXengJycEdCfc/KgdMa1CpKUV8cm6DqrlhZcQl0BjGHjaKykN9QxPk5efDt6u/h/RDByA8IgQCAn2IYw6PiHur7NIgMCgI4vrHwZhxoyFpUH8wWwRwyS4SIThfBAdHhrUNLU05EvUwuB/ujzwPApIZVQYFI1CqRJyWqKaGpA33WovJApJC09aoIesxEpt7w7szwnF6BKflJEYSjM080X7B5pQYgagor4HsrONQWFBC1dOIap0TRo5MgT4xvcFsMQGPksek4b1CnLd0TLSgncwIN2iGApxhLJ/Xx6jbT0bEAdyKt14kBB3GWHMDFjicdgzykeC4sGQA62UUkOQm8AuwQcqwwdCnbxS1HQmDxhow+gzpPyiz1iMkbhw9vgYqHE0+rGf+uMk42oSeCiJvDoLnUgUFeA4btyIpp/ajCR3z6FgQzCC5nMQxgrZo8y6eSHCM/jtUrKK7mnySZwybiWoaWDFFcn8GnHjxdTBt2Q29NA5cIkCdYIaTGkDctGnP9Z961XJu2bLj3X5ju/GA3Uf9uuGiOkdwOBK8xeJ/1LmnhXSU4CBZwNAe5qkKYCGpao4GJ1RUVEBlRSWJ4OBih7Kb+PvePXthz+49UFdbB3379AU/f3+6mWA+L7quiNQfLjoC7dqsz1KjEJLmBFOm7V56dWECnKgaphaQAkgeXLIElRUVUHjqFIRHhMLceXMgum8UeR9ZOnrLTGYzBAUFQlhYGJgsAqgCLt9Ibki8hyCMTB/DmjRPV9dv5zsgOExkoFOzs2UEh+M4TZZdsk5wnmEEp3UY2yQ4qqZKstw4ICnp4aiI8O9SUuJLO3UjLtEPMYJzcd74MyU4SGhQKlaSHGTfURVUU7MQb3JlVRWUFheT3mci9sngzWAWbZB5+Bh8/90PZK/AjILoPlHg7+dP6zkJg0HpWfoTCY53ehpVzmpbyhilbhXFRVshcAJIMoC9vgFO5ueBrMkwe850kvrk5+8LLpcLJJcEfjZ/CAwOgZDQEDDbLKT7uga4j1InG00nO5s+OJ2L4FCC0zwAQQxcEpkxSA7Wy1JvtyK7gEdJZbxMYkRS5yd+B4kbKml5Xp60MSOdixqN3Udw2nOye2sX0Rpbnhi7SGjKS2vg2NHjcKqghERw0JptcNXByFHDoF9sNNh8LGQ+IPGRMfKmyGBCoSWSHt+SyPQsgkPukE5maMSK/k7qplG5ULNA+t4syM0uAsmpELuOEzRwKQ7wC/SBESOHQnRMFMiqUxeeQPJg9CVys18vhkgjbyQOo4tPuO8r9h0ijm4j0ogOcfQU0J/0O0aDUOqgp/XeNNbkKfqmcSl6HBrvIQmTxFLH60PBCEqo3HZoN/JVRnDO4R7UUYoajeAgwaH65fjAS9hnAFc+HmMctLAfp4jqwt4DmMdIPTdY5I8LHJkmCuYWy5B1NAu2/PwLHEo/BA31jVShBBdD7HILHFjMFvDz9SURGaJMghuI3sCNTrEW5NoddNRrbwj9pi+coKiDjhGiISmDYdrMKRAWFqxHjfGBFNxkiCxOIJNCTtrES6XNpDgsxyExHBoxQi8e2etQJrqdGhxGcDo1a9//6Ou/y5K8UFXVMJKYaBCckKCfTKL52QXXztjeqQNdYh+iIgM3T962bffTiiKP4XmqoqaqqirLSn1SYtIj/WP7fZeQ0KvsEoOmS8NlBKdLcJ23D58JwaHeWV2OmEMHnAKaius2RnXMZA13uhygYdEzhyQIHXQmKCuuhO1bd8H2bduhrq4KHI4GUGWayoz2jiCawGazgs3qQ8gT2c/0NGfsdG8YVKe5dUn0A/dM3PsweiEAfUzR6OOgb78+MOfqGcRotpiRGNAaIlR/40UTNbAwekCSfLDQHZ9wPQXqPBEcDjc7kvLtyaLwVl2jimcqcIT4aSCakCRgFgVij3ssGsHUMegdCnKnGLWbfu6dbmRYlC3/1jJJikbRyKdbdSV7Ep6w2F+3nolnX+RMAKpA5kMWITilwIMJVIxAQBOkjhkBMf36gNkskGgV2j9YX0UkiFFoCb38XgX4HT8srV9784igMRAjOuj9s633KCXwpMd173mo3LendIA6oSl5EMECh/ZmwcnsYhLBwXuAKtsuuRF8/G0wbMQQ6BPdCyTVCbyop4QRgmPow7VMMTOSz3SyolfIGOljbiW+FnYhocluWWmKBPa2wXlICI5O0vGsJqKUJ4GITVw1dKpjSp1BboyaH6q+Z7y8RK47vs0dfIIRnLOGsO0DdJ3gmEGSJaIwhsxcwbC0poFFsIAmYwEMrZ8hXiZNA5PJ7O7yi9MMc6BzT+TBsWPHoLS4FOx1dpAkFyE/mAbm6+NLIiqY0maELo3J6l5iW7BnMnn1hmLkp+49wkgNyn1GRIZDQmIC9OkbSWp63KmVRMaQNhl1SU6aJiDgEGhJGlkiOMzXNLTRcXx6qLKjFDVGcDo1a9//6JvXJUlapKlquBfBkQKDA380WU3PLbx61o5OHegS+5CmaVxm1snJ23dsf0qS5LGCYLJ4EZzapITEx/rHxa5mBKf9icEIzsX54JwJwUHjHwkO7kmiCSMImJKCkQMafUEJYIzOg0YJDpGE1QRwNalQVlIJGYczoajwJJSXl4GjqYkY6fhMYaTf398P/PwCSM0FoS2E4OiRG91j7JHmMmxLpFS0dwpKV+P5UGhAMIkQFhkGffr1hoT+/cBiw6wIuodhi26MpAAAIABJREFUejVGnDASQP1ptNsk7kvEc651F8FB5VOJyBUT/7ingXyzCUFUkVtMEfRoGyY0+an3hkFHJUnf03vnUFUt2gJCkiQyPuIrJ1uwRw7aOIbhh3fXN7ilv1oava3JqxlXSaMxzdKT3Ndv1FUQyYfmaVHY9wQQExHKS6ohOysPik6VkfmDtkCj0gCpo0cQMorpgrQGGQh5xXR2T9lHK/1hmkWlvCNXrRAPIwLhrWhh1JU0w6MFiWntvbPAj/YHav36yDOkXx8tW6EpnFh/JIIZDu89BgU5xeByom2oEFtRVprAx98Kw90RHJeehUb71dAojjc23nl+FFND5sK4LsPZ7f3TuNVuxTPd3DNkn4mMtN7mg2TocDwhOE5JT08jz6qHBNOnA+dTyz497TWb79qa2lmCEzt9+rMJUyavYClqXcCXEJzrr3/ex62iJkEjqqiNHw1hv7sbXBNTodbMgUiUknEBwwaYNDzL8SqZwJhKZhJMIGgm0l+AhBKRZGAtjYhhfpTsxEWBEnWXS4a62lqor7NDfUMD+RtNBQAwmU0kgoObEe18i0ocdJp5fEjNB0jlGfGztEmX4V3D5mJms4lIQvv6+5GNAtVQyJH0NDfMH6aEyOhKjIowNDJF/CNIgnT1NI54A7FxFappoIqaC7TvvWWiRZB4kchExzGC06lZ+P6Kr16VFWWRqqq9vAiOKygocL3FKr4w/5rZOzt1oEvsQ0hwMrKOT9q+ffefZFkZJwiilXguNU1xSXJ1YlLCf/UOC18zbFgCi+C0Mzf2T7z8XVtJyXyf2toQheOg0scmlfXrV2ANDJw9edWqYxhRvMSm1kUx3CNPPjmpKf3wQ+r27fNiFYks1ycsAkTeswwi7lgMdRHh4MR1HyP2Kkb/yWpNSQsaKQIWvlOjC8kNIQwYQyHpyRIhPybBAqBhkbhIUtnq6+qhrqYK6hvqSQsBso9girIgkgiO2WJ1q7O5NcX0faS5MUghpHUmSEpQcZQ2gZQVjexr/oH+4BNgA57UIKDBSOs9SYcDlap58YJI9iKsU0DHHNl38XqJ7Yff01sXENJDzbZwuwPyX/w7OL74FoJr7STTQgIFHGimpSRDxD13gWnmNKixiiTqgnuiu8y7FZKDytTGyzB3jQiOJ1JCJVBxhLSGFvd7qlDlltgltUsY7dKRw5/kfPTxInLVhBzpzR4JrmjY6mlHzYQHKGFt9z1jPtAbob8MYmOQG32Pp5oUIHBmWoNTVg1ZR3LhVGEpEaHAoFmj1AAjiMhANFhtSHpwnLTGhEQKm8ntedfgGETEOwKlX9BpOXT6uNzRDC/k3Ti07ITTFkb6wM8Yv1Y67hCJa5xlnve8CQ5GMwUUGdh9FAqPl4AsKSBhtFRAqWgJfPwtMHxkColcyqqLOpGNRqvGPPBWlDLmgHsGUjvQuPfG/KKkxfPyjt5QMk1fAtqH5BccA01dM6xKqgao0F4+Oumn812XG/AiOPRc3UhwMPKpamDDcew/DMf/8gaYt+yBXhrQGhxRhDyNg7hpMxjB6eruZBAcm93+SGRjPfi4ZHDKPPhOGAOhv70dnJenEsUVEVk60TXHgnucNbh5KKSrMtleOCRBuFngrMD3dI8Ubj6YOqBQBRha1Ec9ORjSxBQ1M+btEllnKito9LKh+b64ADefTK3qoaAWO35XV24hk9CdrqaBU8ICTUOVDT136BFTyQKMTN4TgTdCoUbWpeFJoIsv8d5hegMH0Mcpg/r9Bshd/jHU7zkAobwITo4SnNiZs+8eOH/+Sm7GDGZgtjMpP/joq79ILmWxqql9DJeRokjO4ODANYJo/svC62bu7uqcvhQ+jwTnUHbu5Tu37npSVpTxAs/76jUCiqKqpQkJiY9HxPRbOzIxqvxSwONMx3hw4uR3rUXF8621NSGqwEGlzSqVxsYU2BjBOVNIu+V7Rx5/fJIrM/MhefvOebEKitlokGsRIOK+WyHijpugNiIcJEBjnwcBjWfiUKNrPpIJVXORSA76zUjkBhtBayqplUDD1OVygkD6XuCehfWV+B+AmfS/0Y1uIo1MU31wf6JbGyUidMtrNQeq2fgNzzGJ9qDRjxkDHHq0UaJZIWIIgqjXMmBKlyhigEmPQOiRCN0IJPUdaHCTLQmPRw1OSgqoomm4vREKXnoTGj7/DoLq6oDnUc5YBafCgZgyBMLvvROE2VOhxmoCDtVPiZFpkIxW0rq8jEejL42HLlAyadj2pKmjTIu0iUMTa3AU2u6SZk4YzV/ovaL2q3FuirNH0sDr8+7vGWyljQY53pEO3YCl9T2GYUzYo67xTW0UWtpB5Z2x0z3WZZUWV0JmRjYU5hcTsSO8Z5iiNjx1GMT0iwarFRuyIilFewWJGxVaIGchUT2PUX36w6DPGfKjtQiJgVEn3zOwaTOCY9SlUHzpq3X8qLFvfM77p+daKY3WU9S8BofPCRIcxHD/zkwoPFFKyhKw4SuK5OJct/mYIWV4MqnBQeENvPfEhUBsPO+54Dkwoc3e3ND72o3Gni1ANggOPabn68RuJF3nvbKMUN9NwYivCUQS1dVT1PR5T0mQ4V6npJ0e9uwJDr0++uzzqgo+6ITZdwhy//ImWLbuhUhVBZeoQp2JEpzYqdOfTZoyjUVwurLDUIJzw/NWe90jEY31YHPJIMsm8JswGkIevBlcl4+AWpuF1KFgXrIRgkY2jDdZQQ8RhtaxVEaj0Q7sAMvrUnv0eWpLopHsSHSRaeOi6eJrzHBjcnVuhM2/ZTxALY5laBacdkjvz3lfHQcyx4GL56Av6rx/vxFOvPcRNOzZB5GiGRqBhxMmEeJnz75r4HWzVnEzrmcEp53b9f6HXz0rS8oSVVP74S4jSzLqRDQEBQd+JwjcKwuvm5vWubt9aX0KCc7hoycv27lz5+OKIl/OcXwA2atVVdJUrbB///g/xgzst2FQdHTlpYVM10abfuX0dy0nTxGCo5g0qLRZpNJ+sQWCj2X2zB9+YBGcrsHZbZ/OfvzxSY6MzIdcO3bNiyUEBuC4RYPI+2+BcJ3gKGAFQMOdOKqoJAzJOiOGg1G43NrO4m0xeVJPzlWszjCGqAHptqoNGqVfq2Fb6ileeuoP3Rh1qVt0AqIRRiu7qaonx+teaQ00XobIegcUvPQ22D//FgJqa4ATaSRKdghgHTYcwu67DWDOVVBtMwGvyCAgbh3zNLdd3NxVTgkO3eO9IgmECXnv6XgCbyEGo4C7veliEBxvA93b/m5xPgqTDq/uYzca9hgEh8wJ44OGahclNxh7wAwNk2iFosJSOHIkG0qKykjNMRq9Ls1BUtRi+sUQFTUkN0hMkSiTnqeYg6j3BGp9VMa995qferSxLfw8fOR0bNt9j1rgp9+Tlhh5pVa6raw2v3f6NRiRP0JMidCEQLJ4Du4+AoW5ZaDKtIQBBKxrVsHma4Ghw5Ihum9v0iSVkAkShjFIthHd8yBICbzxu5t1NHtmWn3C2zQom02R9tcrb05IPukV4nTPpTNf8mgEk6fCB6oMNnQIpKXDyb+8DdataRChKeDknWC3inBC46H/tOnPJE2bvoJbcvuJMz/ruf9mZ5eTc38l+AxkZ1vW3nDTC75NjY9EuRxgcrjA5eLAMmYEhD28DKQrR0CNSSCdX4njijgYNLKpCJoGMkfDaAqyUI0utjQMeLoYwHkZ0Dk+CZ2UHCiCAFENTaCt3Qx5738Cjr0HIMpkAQfHQyYo0H/urLsHzr96FTd1HlOxaueevPPv/zyucdwCVdPiATSLwKMvA2r8/XzXiIL45o3Xzzx4jm/pr/LwSHAOHCsYtXP71t/JkjxR4IUQjhMEjledTU1SXkJC/z/H9e63OTm5b9WvcoDn6aL3j5v6rm9p+XyfupoQiZeh0tcslcXEFnCM4JynO9D6aTwEZ/e8WEUDi8UMRzgnhN+3GMLvWARVoaGgcD4gcCJYSJkKlfVXaZlkj3yRyI9eL0PrVGg6F/4b6wZ4cEG4vQnyX34H6r9YDQF1SHCoiqmrgQfL0GEQcv/tIE2fAJUmrJulUaue+zJUr7ydpC2yQZAgAjpvNUAVa7PJBuUlFXAsKweKizFFTSRGeJPUQFTU+sb0JWnvmM5kMlNVPXcWayvOWI9z10NwjOaqFyPuHZFdQ0HNnZLnNQjMzOE1MxEZyD9RQhp90lolFSTFCX5+qKI2jKSoKaRUAImNnp7pTlf00CZqQ7bnHL8YEez8NSHWRIxLVcDKcxCAIgf7MuDY8xjB2Qd9QAVJcBKRr+OqAHFIcGbMWcEtWcIITmdhpgRnyQs2e+0jYfV1YMW8Sc4CtjHDCcFRrhgGNSKmZYlEL56opoFKcgYFUgipAWoLUG1wwxuGYcyeOTGNBQAJfK8GF4gbtsKJ9z+Ful1pEM4JUK9pkMVrkDDv6ruTb1y4CqZMKWN5/G3PxreWf/kAqOos0LQ+mCHC85zqkly1gUEBWwSTuGLptbMzOzuXL6XPEZGBvFPDNm/6+TZV0VJNJlMAx/G8JMtOR2NT8YCkxDf7JvXZMSIuruZSwqWrY903bsZbfmUV833qqsNVaIJKH5NUEhtbAD42FsHpKpjd+HlMUWvKyHpI3b57XqysgipykCVKEPXbWyHqzsVQExIEDWAiIRsr2Xv0VCcvxc1uvJyL4lC0RQJKLRsCBLQWlPTPwT4aigyBtU44+eLb0PjV9xBorwMOmxuKPNTWy2AeNgwif3sHCLMmQbUZ+9QILXIjLophnvVFeDgbFTjwpKgZ/25xCj3NjySp8VYoKSmDo0eyoLCgiEZ3RAEcUj2MHDUC+sfHgdVmJS0ySLNKWaIER1dcPZ1bG38xIlJ47rNPbzprkLwO4MarA8cA+Vw7KnEku4c0+jwKeTmnSA0OpiZiiprT6SA9CIePSCGtOkhkB9VqSe2VTkC90sm8x9dTSbjblgQNLJoK/rIGsC8TMl/4O4hb90FfAoIL6gQOcnkB+k2b/kz81BkruNsZwen0/DcIjk8D1uDYwep0gcxZIHDUcAi4ZzHwE4aBy4byiVQimaQ96zmDKCFJZCIJlzFcZ/iUYDEhzUntkS8SVeXA6lRUbu1mLXf5J7x930EuTDSTYs5TJlGLvnrW/fFzZq2Ca67BCI4n2LkZOPBPa76UpKZ6YPo1JmTZvW71JGwP75XI0Py906bE2vc/XeqUlMsUWQnlBF1WQlUaQ4KC0k1W26qJ183O8ZpDHtwQx66+/Ft8x/vaunqstj7f8hxdOq7Xzcc5kab/npqqwWb9QJN0rDdv5kpDIgfu2LHzWkVWkzhBtNEqa0XSFKjrnxD/aVCvoAOxw4fXnYafN3Yt71eXrreND58Jrl2+jpYPSipAKlCc8Fj4SkvjALHzvPB9fd5sBvD357IeevINobDoekttZRgnKFyVzSSVxMfmqzbfOSxFrTsmw5kdg6ioHTzykLpt17xYRQUnJ0GxLw+Rd94EvZYuACkyAmQUCcDdBmO+qHhGWgr0zH2H2ukegkNJjmFVc6RZoCArINa74NQr70DTN2vAx14HGjhBE3holDjwGzYMgu9YAqbpV4LkayXY9dg9mozOEzXRi230yehFMBAAUpMhAE/aQYhQVVIOx4/lQNGpYlK7hREwGSQYkjIIomNjwOprcyt6oTgRqrUSmTxa2OuFqnF+/afbCjg97f7MnpIL8C29/qx5PY9R3kOoNmTsOwoFOYWkp5MxRRXVCUHBgTBwyCCIiI5yN1hqRnC8a4Sa1SddgHGer1MS4RCsHefAJKmg7cuAnDf+Der2/RAuYZWhCg6LGY5pqtZ32oxn46dOYQSnK/cGCc6aG5a84NNY90gvRw34OyXQZAGsMTEA40aAKzYKZBO2uqTpZ1hzQ/ImsZhOb/ZF5yVHclhpyyRdHaXrJmhXLv2CfRYjVYIqAt8kqZacE9Bw4ADnOlXI4ZaBZZt20aT5xsSslERLZqMs21XS+YzQQiobSrIuVZTRB5lTOZXWjZIXyVQ2mgd5j9AgkeRDF50HyL1Poj+GCpnSF8nGpoOi4yPN31CZSNAwItgYFDJMtVj7qBxvxX7RumSeYtaUcltjw1Gw11ahSp8oErW7FjOqa1HClgKeNFO8e1+tiYSe0RmwmI1WYZJyVlpa4Lnv6G0UQkLD6gRxoMLzwVjhqWmka5SqKYrLx9mUwdfXl4DidBrfU/F9tAHJLHTPt2b364yutcWXzgTXlvOmo+ugnQp4mpJEosV0TDRjG1OVMGmWttBSJdqs1wwifeZABofQpPmZON5c3TjPUlU7xOpw+OAiVmWzuoriY/J5P+ucKd9vzGbR147uxLl5n6ioHcygBEdVQBFkqDSpYB2XCtZRw8Hp6w8K9lxDEQFFIQpJaE1hRKOjNJtzc8Xn/qikGN6QbTYabaLfEXvNYGq4rILJKYFr6y6Aw5lgcjYAcOgp50CSeRCjokEYmwpyUn9wYdp5aylV534Y5/EM3tsFJRW0Psuz7FOlO0pAVIUjwhNNdgdUlVeRFhakqTnx7crQKyoSAoIDgBfpDoeLLfZUotVeVKiIntE4vrE/tZCnu4hx73hDbFmYoq/2hg0IIpSfqoK6ynoiLEV1OBAdCSwWE4T1igDfIH9dpdaL6Lllog38jAa653G6XIBTEQU4fTMm5R2nSqBu224w5Z8Cf4XK+zWaTHBM47R+02c8m3AVIzhduk1IcFYvXPq8raHm0d6OKghxOoFzcAAWH3D4+UKjxUSMdhP2GEBbFaWWdeULMhXdYUX0IiHBwemsS192QyFWlwZzXj5M1dREzQyiLGlW2QWC5OBAagINOzUTL6JZU80+DS6LzekSROToepdcuriS7GmU3EblH07j3KRRv34UMm1pemvNJHtI192O16LzgkfHJ6FdjnUte9o7j6Q74t9lWbGgmjiqV1Dyo5KUAJ7nFFHgJU1TFSxGRC8aVTjp8W5HQ0qVEGKutWRnnSKjbadqmllVVcqJcYEkyoH4LcUlCrxC2jxRmklf5DaQPs3ngN51PBe66xNE8NUouqZPlJdxgU4YWrhKNhAN1X1QbYvWHEicDE2CS7MIKmdqqPezNTWZzRI+kiJU+vi6SuJiTvImy9wpGxnB6a771dXjEBW1jMyHlG275vVDL7lJAbsmgcvPDyQ/f3BwIsgqlSY2yxKYdBsSpQZ6JsGh+w6vIamjmy4+wyjug//hC2tirYoCVkcTiE0NwCtO4AVd8UoTQBIshBg2WqzgQrcA9tch7pOe+jIIhp6+6CY2XlsnylsT9SwAWVJB5GnaI7a7INLRPE/aYKBWLLawoKpxtHcLkf7WsCEs1proAkzNZI71BbdZJAn/ZghgXDy4U+LX/vW4U9T0tEg3YdQ5D6WJIiiSAJxCewfqs5SMGRXnTEisBdo3p5niHLk3xgUY/24efL940OquK9FFuTA7CuvaMZdPcoHQUA82WQbU6pNVDepNZsjhRC1+2vRnk2ZMYzU4XYFfy9DM39w87nn/htpHYxqrueCmBkJwBNECTpRxJrLOIggaR0OOIpVuNvKAPTJ8BsHB93oywaFSPUj5SPM21Uk18Q2DChtHcRaQZQBJj9dQRRldtYWsAppOcPTsYMJWfjV8pSvTi3wWFzPS0dqDAoiCCVzY/I3ED+jChv/Hhq+iGb2L2A1bJpsHfpdIvxKJ1jYSdbt8VRfrF7wZXBsRKkJSsCmgQuQtEVcsVsQNGbEymUzgdDa5c8Nbkht6T37tBAezZmlPKkzVMdQb6V3VG3AQ1wIaKWi0cMCh0YKGjKCBZMLyVydnFVXgJQU4WQCZt0Glzc9VHts3T7BY5k7fsCH7Yp0lPf26UGTAeSjjIWn7znkxmoThCVB4VLNCJTETqIKZxMLxCRFkJyE4+KIEpwemDuD81VOojMJrbNKJ/5EaWF1yANVLUQCI12TS74f0q9MATFg/qwng1HiQMR2LZBVIPZvgeIoc9MfFEwF3G/TEY0YbfmPNCCqBYVsL3OFJPgppvqrQehHsj0fIDG03gf+RPQ0Jj/4yZMU9f/BOk9PnpVvh7+J6ijtngVC83I9Yi22E4EdIuNEQF6Xa6R5uEDvS+5XY9IakNs36af3l1Uzp4oLrrK/GHZElwWecTzxIigS8gPu4BqqiAHbmcdh84ZjKqf2nTnt24IwZHzKRgS5Ar2VkmD+79fY/B9TVPhpbW8mHyU4QsJ+NYAZJ1UAiapTUy0EbpxkxNW8vBH2IUUWNLrW0gViPtdn1ciSjsBAnI74IPpgLzZtJzyBMHaAddXWjVSc3xJjXYWze2KwLN+5X9FEB08swzUTWIzAcTQWgGwtGZih++JAjwcGJY8huGjm8SJJoo7uupaX9imDq5KXquvm8CC6Xi2zMGN0ijW71CBj+jard6FTG3YTO02WCvNNOwWgnL+bCfkzvUYAXgXFSlKcnjRXJVeleWwCQSEonT3pzkD4OAqogauDSmkAkPUh4kDUT1GtmqLT6uqpjovNkTZh7wy+M4FyoG5z72GOTGjOzHnJt3z0vRsOeMU6a+4qNmUEgGz+6lkiCouIiDTzRJEUHSE8UuDFcQJiaSseIxMYrgoPhXN0WRJiw7QxWI1FhApoWjFFexIbjUTAIf5cu1O09L+dtTnO906Ho6clf9KwAdArpjXloI0gdL2P/oeslGuq83hMJm4NTaXJwExzjjC33KO8anJ7hzKR7C83XabmN8JzeW4r0QiTNpwl2+B2KmSH3bEyDttQF3DGi8zJfzvdJqPMNbSF0vqlkGkmKCzizABpNyQdV46HebINs4JXEqdOeGzhtGiM4XblRWrZmef/myc/719c8Em2v4QKkJuIZU9BjRNKIgMjYoSeDR9AVmRRFoba/t2+CLAp6Lit9z+ga3JWrufg/Sz0/HKCAj1OSqOAC0TJHDXi6wKkSRiwwd5fWK5GkPkxNa5kfTkgODwKJCPVAr6N+Ow3jG3+lqWaYDqCAKIqgKB5yY5Acb48YLV9SQVFomtol/yJw4XyjGwfxLurkkHiBdHJj4KS31HN/xhs/b2L5a8OVmrZ0kyUbBToWjN5bdN+l2y9K6yLpEXDTpc2KyTNLOsMrIKM2rEkkEYEGzgLVNh9XfXTfApOP75wFqz5nfXAuwMRAhcCMP/5xUn3mkd/Zd+6ZF40GkiARqVnsV4IGFN5GmexJGNmQiWPJY6BegIs+56ekaZgkFwCblvIqKLi36M412lCU1pMYCdFEWQ7rFwURZGxKCRqIPHrYNVBkGUnOhdp0Ohcs8MJU71DRRZS9iYaxWuiuD3e6Gjo49LUU+/yRbAGR5DkSQkgaxeouE+LgpVEbVVM5QnjInkTJDo1stIDU7ZDTrSXytuEc7jIMXRx/937cm8gQHPR2TM092bg3iXpGgaqZTLjuqiRbA/dvEshxO5/08ZMG6nTJNoi84aai9VIXX0pfdyFLyB/m6GPmj56g4uI0UHDOEaclgF0wcQWCSRs0depzCVOmrAi68cbj3XX+c3GcC7WotDoWjOC8/8enHrI4Gu8IbmwQraoMMnYkxkJ6XX7Tzbj1HjhugqN7jegUFEjBr6HLT71JF9VQu+VeEsJCKj3RPMJNg8gvEM8wDcuSbtfYx9mQWyDokEJF3VFBs6zoI43/F1W6JfXUF+4faH/Q6aGTQP13I2kAETRawdG+xrof1q0AqxPEHoxTW/f/dP+W57lqKTeBqX3eLjXEUo+r9riHkTQ91OXo0aFiEBzaHJg+U/jMYeIJcVnrHm5RBU3EekHivaUqkFgH18jz4PDxczVGRBbyZutdN33wdl5PfSYv9nHtfe2lsTXZubfVpWdMDdUUTuEkNCoB7xs2ndZUFJgwUmV077zuYLvYx3Ym10f2WKJYajRDxCcfU9FoNgDdbw0HkK5bTD7MgSrgM6CSbvJEZIQa7pyAocwLwHHONDn2bC5WrzqkiSXevMdrVcS1AFNejV6xNItXj3pTRQF38wviJsFNDQVj9XoobyxRZZX08cSf3hiTc19cIkFdm490bW33RQkjTf5D3DBxFBWC9NRqzGvx7PW0fyJ9GWJM3kenc74nvkiuE3lUaWjApNDSOtyLSNYPZgCpAE28iSsXeDlh7GVvJl82ZmXotdcWXMx4XFSGhqZp/PJlywbZHK5Ef9kpmrEOguM0Gd0XigJmjtOUZupVClGKxheq1+j/Ij8Usr7SRVZQBODJ3Tv9pRqhjov5LnlfG6bg6hQESY0iKsBzilfmLSKCvkU6dlXSSDYFrS6RMS2VPOQULUHHyTiBAoJioHZxA6Jo6N7S7zh5AlsvUCWqX/q9Nz7RHK+Ox4ll4d6qaZ2J3XC/tnnVBgzdgZ/nSWwfR6TerQfGBDT6L461Cp8P4qJv/lJIqpJnZuBvzeekgOm19Dk11iY8lqyATeU0fO6MJ7OJUzQnp2oOq02tD4tshFC/Xbf89a8NHc9U9olzgcCmd/4a5sor6V+fmd07WMN2gC79ZglgUkiViXst6sr529qTvI9xXvcnokPcuRGQ2S0oKItNuuHQXYdO+eaH0H9T0M0maiDSvQe/ix8m+xLJczMqlzznF1T9eencJf1qPoVjxtHjGtE1WYW2b45xLOPYxjKDCHvOR1clz3v6DfNCrjNzsjuAPp/zWmtm++kIiG5bvsVwDIwNC6rlOt+1O9YdWJ2LY7S8z+RpJMY02pOqJuBDrc9T+nf6cgkCVKqqGjN0dNbAscMLel99deO5uL7uOubFYTR4jQZTAtzxb0/vCGpQfKF/cEErw/9Cf3NBK28a32sLtdaO110Id/dxvMeyoAuVRV/oro5f01jbw27zZs/cnTSpbbeKMS/wWAsWdJ/75Ysv2n92WpuH3T0XzsfxzhV+5HluBcO2cPO+3+dj3O2do7351t73mj+7+Mm25iMKFXbfXL3QePWA8+v7UvNM6NPvZ+dH2tGe5H2k87Vmn8kzdqbPQkukWjt3dx2783fl0v5kV+ZkdyBzOizyAAAgAElEQVR1PuZ1e2M6H+fvDpy6+xjtY9KZfedXsz9ddASnu+8lOx5DgCHAEGAIMAQYAgwBhgBDgCFw6SDACM6lc6/ZSBkCDAGGAEOAIcAQYAgwBBgCPR4BRnB6/C1mA2QIMAQYAgwBhgBDgCHAEGAIXDoIMIJz6dxrNlKGAEOAIcAQYAgwBBgCDAGGQI9HgBGcHn+L2QAZAgwBhgBDgCHAEGAIMAQYApcOAozgXDr3mo2UIcAQYAgwBBgCDAGGAEOAIdDjEWAEp8ffYjZAhgBDgCHAEGAIMAQYAgwBhsClgwAjOJfOvWYjZQgwBBgCDAGGAEOAIcAQYAj0eAQYwenxt5gNkCHAEGAIMAQYAgwBhgBDgCFw6SDACM6lc6/ZSBkCDAGGAEOAIcAQYAgwBBgCPR4BRnB6/C1mA2QIMAQYAgwBhgBDgCHAEGAIXDoIMIJz6dxrNlKGAEOAIcAQYAgwBBgCDAGGQI9HgBGcHn+L2QAZAgwBhgBDgCHAEGAIMAQYApcOAozgXDr3mo2UIcAQYAgwBBgCDAGGAEOAIdDjEWAEp8ffYjZAhgBDgCHAEGAIMAQYAgwBhsClgwAjOJfOvWYjZQgwBBgCDAGGAEOAIcAQYAj0eAQYwenxt5gNkCHAEGAIMAQYAgwBhgBDgCFw6SDACM6lc6/ZSBkCDAGGAEOAIcAQYAgwBBgCPR4BRnB6/C1mA2QIMAQYAgwBhgBDgCHAEGAIXDoIMIJz6dxrNlKGAEOAIcAQYAgwBBgCDAGGQI9HgBGcHn+L2QAZAgwBhgBDgCHAEGAIMAQYApcOAozgXDr3mo2UIcAQYAgwBBgCDAGGAEOAIdDjEWAEp8ffYjZAhgBDgCHAEGAIMAQYAgwBhsClgwAjOJfOvWYjZQgwBBgCDAGGAEOAIcAQYAj0eAQYwenxt5gNkCHAEGAIMAQYAgwBhgBDgCFw6SDACM6lc6/ZSBkCDAGGAEOAIcAQYAgwBBgCPR4BRnB6/C1mA2QIMAQYAgwBhgBDgCHAEGAIXDoIMIJz6dxrNlKGAEOAIcAQYAgwBBgCDAGGQI9HgBGcHn+Lu3+AmqY1mzccx2l4Fvy78e/uPys7YmsIGPfiYsOdzQU2XxkCPRsB4xk/X2tQW+c5X+fv2XeTjY4h0PMQYASn593Tcz4iTdNEAOD1E6kAgP/hXBIAQMHfz7XBrWkanh8ZFSFXXXm1JGj6d/F45/y6u3Kd7RAa93ObBiCkAiAGyplgcbbX4/19HVe8NuM/vD84H9iLIcAQ6CEIeD3nZA323gvOxfOOaz3HcaqmaSZ9bTH2HOPcxnpD/n4+10EdC4HjOPl83V79nO7993yO90zG6DVfyH7d8vczOWZ3fKeV60L7BV/ndQ51x1jYMVpHgBGcX+HMyM3VrCeK0vooLiU4LDCwaOTIgUVdGcamTZvEvn37hmzZsWVYdGx0Vu+JvUuSuWRXR8f4/PPPBUEQIv7wxGNPVlbUpLiaeAvP+WicaAJJUdSU4UNzr5g4/p/XLrsubeLAgfaOjteZ95FM7TyQF71z1/aRp/JzBsn1pbYmh8MU02/IqYSkIdtSU0fnNMUHO/BYyRzX4RhwUSsoyIr68bv1qUeyjo7OK6mKSS+qixk5ckx6ctLAFQtnLMpITOScnbm28/2ZkpIS34yMPcn7dqWNy8o4Pqi6Xgo+UdEQNXrCxJ9i4+O+eOLuBVnnwsBob5yIZ2FhofVUXl7qyu++mnqyoKR/SbkjTDMF1y656ZbPp14etyY2NtZ5sW/C5/tesvMxBH5NCOBznlVR4VeVfbJPXZ0jWpbrfXKO7h+cfvBwXG5eVWR4ZGzWtBkzV4+/c96uwQBSy+cdSUp5eblPZWV+XGZ2ma/oE5IbIIytnDy5bWKA50xPT/cpyskZ/MyTTz5eUVLQy+F0iXWaRWvkfcHs5wO81gBN9iqIjujVlDxgyMnU4WPTUsdctitlRMLR/v3j6wA8DjDDoEWydKbYFxQUhPzw0fJZuSdPDj1RfCqq1AHhsl9M1dQpVz06+L4F5Qs76dBBPDIzQRw8+HSsWl4bXveePXsic3NzJ+zavnViQ1llSPqhI5GRsYk7Zt9066qRA2ZnjBrFSWc6pnP5Pdyzftm+fWjBiRPXHjy4P9heL/k5XJIYHT9gz9S5V/9w44wJh8/l+ds6dnZ2dsDRo4dH7t9/YHzmkZyk6tpGf95kc8y9du5ng1OSdkxKTa1ke9aFuDPde05GcLoXz3N6NFzoqqrAf/0vG0fa66riJclZnjrksp/HjUus68qJcXHNy8sLyMjJmJCWlhbt7xOcOW/O0vT+/UNqOzJm169f7/Pcc0+NjomJn5J+IGfWyfySAX7+wVnR/fr83T/AN3/U+FFHF879fXl3LLialmHetq1s5L/+s2aeJGtRSf3jsyJ9XQVlJeXXf7Xqp35Dho5cc/UN1xw9VVYYfuzYUfGpF1/8R28AB3QQ1Tl48KDvwd2/RNTWNFxWUtNw55ufrxlz2YTJPw1MGvDSK0/cuZvjLk6Cgx7MLVvWhRXm5sXmHy8ann2yaNbXG/ZMuWbRos9Shg19M/XWOQcnn0dPIs4V3WgQD+zc2Sf9yL5RB9OPTt2578QVZTWK+vDvH//biPj+H112WXQT2yy68oSyzzIELh4EcL/IKakP3b1r60invSHeYjJV94uOOlRVfixm6887rl2/ft9VAcFRmdcvWPjP3/1u0QYAQGP7tMg6OkIcjrLYXXsyJzU4JbvVGrB/wk3zcxLbWW/37t1rqjlVE/J/z//38Khgn4Sjx44tKbYryS6fyEMDhg356siBLcedjXZu9LCRPqOHjRhYWlQ25ERugTB89PgN82+9/9sw396lSCIw8pN/6FDg2g07hm/46cerx86Y/aNvaNj2exfPqenK2pSdnW05+NPaOHt9bcr6X7bN3ZddcE1Q0vjjV151xbWjHlxS3BHB0TRN+Oijj+Iaa+tnuyw+VZG9YzYumD2pvCPH1N69e33KCgqijmYfTawrKLpj5eq1E8JiEjbM/82D716xZNaezjj3LsSMQgflt99+G1p26lSSpEqDftm6+/a8otLAPnEJ6xfcfPtHN04ds+cCXZdl+/afok+cKEg9eDBz+v6DmZNrGl3Vi25e/HryyNHrZ48eXNqVeXEhxsDO2TECjOB0jNFF8wlN02yffL1uQlZO9kRJctXF9onccNeyJRld9UihUZqZmWlqaqoc+MvWbfNq62STYAnZvuC2hdsGhoe3G3mhBm2xbd26/dOe//Mb96anZ18e2avftpXrv7t1UD+f8u5KlcLz2O1HQz777MeFX6/btYgTfeqvvXbepyMTgtIPpO1f+vkX60YPShm2edwV4/ic/OMTck7kNv3pqf9ZGh8cXNfRwkTG8MUX/M/+1pHp2SeefPiFf8yYPG3OhsEDBv7lwUV37blYIzhGOkRdYWHA9p1bh27csmvZayvWLblh8dJPho8Y9frjd04/0NFGeS4mM15XTk6OOdAqxfz7vY+u/3bj/kV5JU6/P/zp2ZeHTZywfFIssAjOuQCeHZMhcI4RwGc7Ly8vcMfBI5efOHFynOSS7YMS+62fNGFMVoDJHvzm35ff9f6Haxf7BkRm37T0tn9c9/D8DbGU4BD/h0F09NQkobCwMHB/+q6pBw8fHm6y+Ocm9B+5Zf7cSTntpXiRdOTNm/nKADlx2d0P/t+xksbJsn/Mj8++8sYLS2YOT0PyUlVV5btn8+Yx3337/YI9ew9OdnK28gV3P/pK/JDBP0dNSqqZBKDlHj4c9uPGbVf9tGXbA6mTZ3wcGhn89bIFs7tsyGrZ2Zacyuz+f/rzX2/feSjngZBh07OuvHL83HGP3FbUCYJj+eCtt8aUlJc/7B8dfyQqMurf18+Zkt+ZFDdN2yQWH/MP+mLFVy++t+KzucF94tYveuDRty5mgmM4wUpL031k2Sflf/7nL8/uzzwW3atv/MY77390xQ2TU/ae4ync6uFxThUWFlrqq0sTfli7ed76n7YsPVFc0XjLb+58ddyoK9dPHRdfeiGui52zexFgBKd78TxnR8MH8sSRI/1f++Cz+5ok2ddk9V375gtPfH+m0QbcuGpqDgRu2Xzg6i3bj81qkszFqePHf3Lrgun7OyJMmqZZN21cN+VPT//t/ozMvCv7xCRu+eqHVUuToqCqo+92FiAcb0VReuKrb7x39y/78q6wBUZmPvzQIx/EhWgHc48cGbL/cG7fgcnJJYU1ZVNyTuTeUFZRWfDC/z59XWcIjrHobt20emh6xvE//PaFt66ZMmPuhiEDB7x07/zJaYmJiRdlipp+3TxUZPn+uGXXkB+3HrztxffX33bNwps+GTFs2Ov/c++cC0Jw3JGc8rzIl956e/7KHw/dklPsDP6vJ595+YYrJiyPjQVXd82Lzs4f9jmGAEPg7BDQNKyl2ySkpVmHfvzNhlslSfMN8Ata/8CdC1ZHZWW5YES8/zvvfHDP6/9cc5tPQK/ji5fd+Y/rHpzbJsHR1wkhK2tvwucrv1xQXaNFmq1hexYtufmHkYlR6Bxryxgl4jW1+9cn3nbP7148Utw4pd7ad+P/vfHP5xdPH7jPqP8sy8/vu+Jf/5q9duPPt+w5lJO46MEnX00ZNuDjKSlXFQweDPKJtDT/TXsODNjyy87Lh18xJc0nNGz/3QuntZu14H1BblGFvXtNhVxFv9//8bnb9x7JeyRg2KysmVdOmfvnR24sas/BhN8/dfRoyFdffzHlYGbmb4dcOXNTZGjffy2+/qrCzjimcE+sytnl9+XHP7z89nsfXhMQFbt+4d2PvDXptjl7W0sLPLu7373fzs3NtZrN8qA/P/+3J7fuTU/o1af/5tvvfeTDm6afX4LTov6WLz2ZFfPlyrVXr/txy7LMvCLt5rvueXXE6Ms3XDM2rqwjR2n3IsSOdi4QYATnXKDazcekXrTNloO7im/6+8ff3BcUErlh3k2L37t55vgcY9Elm8fTT/Pw1FNC4Y4dYpWvL19VVcWFhIRoAVUBSuykWPSqNSue07TPhZM5cUP/9rfP7rc3qDGRvWNWLv7d71YkR3D17Q0BF6vc7Izpzz731n3pGXmXR/dL2PLF9x8uTYry7xTBofnHmaLD4RABekNlZTkXH+8jJyQkYKGmCvAFX1o6wCrX1I996qW/PXgwpyrePzxux+8eeuzjOP/AfUOHRsoYgSqtKu2//JPv7iuvqb9WNFkP/+nxPy01SUV1AQEByp49e6SFCxe2W+D+y8ZVQzOyTvz+of99d96VU2etGzx48Kv3X3flodLSUs3qsPJ+ff3U+voBTampILeWU45jqA0IEHyrqni73c4HS8GaT6yPHBsbizno5NxPP/00f+WVV/IRERG82XySS3DN0mAwqJmZmTyOv6mpiRQ29unTR4qNjW2VCOgpheZTp06ZHA4HPyQ21HwkPTNp/Zbdt7z03obb5y665ZOhI0a+/uy9bUdwiBc0LU0Am43LMZs5V0KCVgagRufkCI2NjWJVlchFTxosuQA0R1qaGG0ycTl2C2+1BiipqVFI+DBv3ZSenm4SRZGrrq7m/P0TVFGslJKTaf1WfemhyHfeXXH91xsO35pV5Ap57L+feXnRZA/BMYpj8/LyTHV1dWTckiRpqZAqQSsYd/NjxA7HEGAIdAEB4mSqyPJdvfqX2z9bvWl+YHDEtttvv2/59MuSsiEtjYf+ob7v/vO9e/727o+3+wT0Ob749rvenrc4dXNxWZkaBgC4DhcVFUmpqam4FroFYTStzO+zL7+Z9cP6ffMcDq7+2utvXC5ed+XultEPb2MU19+mAxuTltx1/4sZxU2T6639Nr7y5vLnFkyLTdeHJDRWVIS9/957U9dv3HzHxq17hl3zmz+8NW5i6vJ5CyaflHNytECXy2R3OARVDtQgNAQKC9MbJ0+eTMQB8FxffAH8ggUgpqWlCZWVJi40VNJcLpcWG2vmMjKqTb5KbyG8v7khISFBPb5jXb+nnn3ujr2Zxx8OHjE3a+bMOfMWXDGhQhCquJqaGq5cjJH9UqNcRsow1q9OSk62pR89NGjjTxvmb9q287qpC+/4T9+kxI8GDBpb7DDXSvX798vt7VkkVTBnl9/mT9e+/Pa/V1wT2Ctm/ZLf/eGdCdNmHqw5nsM5HIUoPCD7T5rkTIXT96ynn9b4p54CYceOHaKvry9vrOM8z8tOp1OaNGkSEapBLDZvBiEiIpM3m81cQkKClpaWptlsNg73rLIyWQwIkDV9z3Lvdd5TC8c7evRoE+5ZYl0dFxgaagqMCox77qW/P7FlZ3piZHTCpjt/+/sPb5o8sNUIjrFXZGZmkn1Cvw4lLS2Ni3S5xIaQENHpDFKloZEuW2YmFxBQK9TVOQVBiOJqagROFBMcqamgZEKmKKfLJovdzkNYGNTX1/M2m80xePBgvO/cyaz0mO9W/zR3/c9bbjtyslRdfPdvXr3iiis2ThkSV2aMB7FISCg0VVVVEWGHhoYQ1WwulVNTU0+zC7rweLGPngcEGME5DyCf7Skwb3fz5jXhP67ZuHzL4dyBgiXgpX/8c/nyAWGARATvIaYCcOWZmT7lVY4Qu1YT1Gh32holSVBdKs+L5ho+rHdpfaildqFujBqLenVxZt8V7/2wLONo3pXl1fasJ55//rWxw6OPtXfNGKL/JTdrxtPP/eP+g4fyJvaKTtjyxQ8fLh4cHYD5zO0WcOJYduXs8nVWcaFyvTPYpbkETjZznMWnzuzvXzEpNcmek5NjcTWU9i3KPTLt3Y//s/RQfn1oYO9BexYvvPX7AdEhh1JjehefqjkUsmfP0Wl//9eXN5RUNiUPHZF6+J47rn/GaoGaQD8/u6goxWPHjrW354XZ/vP3KQczjv3Xg0+/cd3UWdesHTtm1D+vGjGwuLYwP6S2us7P1xbg8I1MzDab/conTfIUyuMYsrKyfEqdzrD6+vpArlGzgr3RokkOTRagpk9snyK73V6DG0YegKU6Z7+/VGX3q6qqMasOUQvu1afBZgs0nSrLDa2rLAlxuVxcQEBMaVxc3Mmamrx6Y9PFe4CCED4+vQKLakv6VpeXhZlUl9g71Nel2uuCN27bN/uv7/1wy7xb7vhk+Jgxr//PrZNbjeDgxpiVtc1XqJECHZJoLq5pNLsCIpTAcEu9XNUQUFl8KsLhcPFRif3LIoL7NEllx4LLKyp8CiubbA7ws48af+UxsyPbHhrq26fo5KnwisoGW2V9k1kz2ZqSkpLzLx/VP5/Mp/pDka++8s/rvtyYeeuxYi30D3964eUbJo4hERx8Py8vz1xaXx/oqGsKb3TafbmmJs5isbjMqrkiICKxcujQSEdH8+dsnyX2fYYAQ6BzCGjaXlNtqV/0H5956d/HS+ojzf7Bb/3tb299FBsEmMbMQc0Bv3ff+vyeN5dvv90SEJO36PZlH46e0PuAXF9uc9Y3mUycpc7fP6QsNNRa4x0Vx7qMXWkbx739zsp77Ha5T/+BQ75YeNf8D0b17t3Y3pU1HdmYdNOt972YWeKaXGfpt/7lN/719OKZiRlG6m51cXHv9//9waz1P226ZcvuA3E3P/rM3xKGJH9+x9SUqoKC7JDa4qLw+jqHrbJOsfHhcU4ICTiweGJKDTlnGoi7laMBalNNRE1jg58sy5zJ5JJ9zWalztFkLSqoC5VUs2/fhAEHooZEngrMPRD1zLMv/GZfZs5DYSOnZy++dfHSxLBAoaa8KKShQRZcQmB1dN+YgrDLB1Ug2SgH8C3YtSt+67qVV2/fum3J9r0Hek1f9sDHw8deviY6IqTM3yRUR4f7lw9sR5yHEJxdu/zWfffdyx99+uU1wb37bbzxgUc/ik2IKWwoKgrPL8j1tYb51wYGRORHDkkovSzaU/uIjrYFC+7zqampCHU6K4OUJrtNUVWTs8Ep2vz8q3lLQHFUlH81Oquw1nN/Tk6Qs6Let66uxioIihoQEOBQTCbBXl4eVlZWFeKod2jBUb1KQwPCiyZNSsV9360ih/tjZmZmYH5+frS93B4mKw1CSIiPHNm7l+3fH399909b98eFR/XfdP/Df1yx8KoETDE87YXXUFhY6F9enu9fW+sy1TWZBD9zeH1wsKbVVuRHVFZXR9ZDkCMurn9uWCjHVZ3MDi6vqQtqbDRZNN5HGzR8wOHeg/rVnjywM8JZ2xDeWNXoU13vspZV1vLxKcn7AqaMrZwEoJYcPRDzzdrNV6/9aesdWYVl8g233fHqmDGpG68ZOwQJDqZnmhsbIaioojgKXE6LqpJeGE7B11wdGBdXPioqqsOa3849bexT5wIBRnDOBardfMyC7dttuZWFKf/36uufKwF9zT5BYU/++f3XP8KwtEFw6grrgg9lHRqWdSRzSEl5cXhDk1102Z02l70u3AVibb/kIduTx4/f3nTFmHxvT1ltbUHIN//6du6atZvm55WWmx96/rl3bpp7+ar2iIGmaeZfNnw785nn3r7/wKGTE6OiE7Z8ufajJQP7+Fe3Z6DSvNdjUTv3Z4zIyS4YUVdn9xMUl+SSZauPLbgpuk985tixl+0X5VJHYWH2+J83fn3N5l37JuZUgc0nMiln3KgJ+5JCw7LmTBm152T+jrgde/eP+W5dxqSyaoiLiY89dfll8SstosuekjQ0NyA0eNv1s2djbnObMtKb1n095FDWsUcf/fPb86+aefVPl40Z/otWX2nNStuXXHQ8P85i8+PHTJ339YjU0d+PHTH6RN++nAPzoHNKAoOL8stTdh3OH1deWuuv1tQLcr3dt8leF6iC5BwzccKuuP4pq6ZMGVuVVVAQfjR93+ATx44Mqygv71dRUSsnDx1/zMfHT9h/cHv/Ixnpg1z1rqDEhKFZc6+77vOoqPi948f3RwUXBQ2BHTsORhZXVc1Z9d3qqwrzc0J4qdGV2Du0bEDfPg3pueWJKzamT5117YKPkocnv/G/917bKsHJyMgwlxYcSaytqh5RnFceczg7L8a3/4DaQakjM09l7ovds3XLhPLSSt+xV8z8efqUyUfzDm7tn7Z7T/LO9JOJDt7v2FN/fu6VmAFBh4TSoit3bt+ceuTIidTD2UXxTZqpZMktty9//MHFH/1/e+8d0FS2733vFNKAEELvvffeu1JEFFQQVOy9jb2POPZeERW7oqiIqGChSA29t9ACBAgECCWEQHryPhvHc+ecMzPPOfeZ9zpn7t5/7+y112dlr7W+69dmNhmMSpX4xKTwF9ktK1oHJAq7j566FPOzwKHT6RgajWbc3tXjTqHRzMfHRtkEFErEZU9h5AiKfbr6JlVuIV5NevLyXzcc0AURgAh8VwJVVek4HBzvuHXb3icyGsY8orreuRNXjidrAuCBRT4MYBJkbiU823T7ScUqBE59fNa8kBwtHTS9t69JAcEVKABCQKijbdJobede4uFhAsbZzFi1wbmiq6vV8uLl+5t6egZt+DCpvLM34m866OAGf2++5raSTJauWHeOPMT3m8TpZl6+nXQsyluN/LPAwRUXFNinpKQtKKuo8uMDqJE1uw9fVdfTKLXXx6KyXqc69LW2efRQe61bugYslWx92wmqKnvDzx9qtKNQkEwmR4PWM+BYXlHpKBQLYSIRWyiDEQJImER2mMFWbWoZUhlk8rR854TesXd2SQvTBYCDRw+uqmps2Um0DuiPXLr87FhnjUFtWYnJ4PAkQUZeY9h71qz8RQvCMnEIJZpI1KlUXVHq3FD8ZX5NRWVQTXOnrFXgojwlXYMmdaLcuLaySouLrWW1q6sN7bcGfcZNvatLtvB58qX42w/CZNS0yuau3FAgEvIwTeUkq+LiAh0tQwOBg4vzF3tHp4xlC8KaYDAYKFjAfZ5cbm6FfQulw3pijKE4NTmEYjKGpbnsaWWsrNykpaNrobGFVZGcu0MvtpQsO8QetevqbDdraWk2EyOkhOrauj2yeGlBazPZpLG21oAxNChn5+TUZufi9tHZ3avEzcYYHDtwzYINDw8rf8nK9y8qKQvq6GjV5HNZ0/bWhiwjE+ORgtJG51YKHa+ma5q9fN2OpKVBZr8qcBqKiuSZnEnzTmq7ee/QuMngOByjpmXYoKcszW2uIblU19a6TYqkp8IXhifZmGoOk2tLjUsrG9woVIYeXkFlavXa5cdsrW2ba8tz7Af6aA6Ulk7zthaqbXsnVbJ557aNft7Blb6+5lPdtbXaGdlfwrKKStY2dfULl67bcMXb3yc70NpgBMz6R+/o0SX3Drh19nSbc9mTIj6fI4bD4UgCgThm6WhfrBfgU/xndw/8rpPId24cEjjfeQD+leZr89IIw0Njodv37L9o7BpC1zA0OXHrzOH3P08ooNkUXltZ4n76xK1YsQQmr62rW+buZpo33NfHNddQcki4+zCaLa0skNExfrVl25l3fhb/5YIGpnGszsz3e/zs1eqOvkHjkJXrni7Yt/Lyr5m4v73rPwocVW3Doiefk5Y5/I6L2swkO9lPvJ34ZE51a29w79g0sCR6yfMJOrVdU1dJLfdjyVLW5LQyVkY+59ChnW8GBhrgsImeWfcev9hYN8BVRCsZFc6LWPJaSKU1BAdbsKdHWnCMKZHTmetpq4ZG+S56hkZVYXMdDzFoTUxLa1e+lrw8y8/Pj/s7iwWsMCfFsrmtZ+fB8/cWKWnqddjamBbaWxjWEeDwiYEOqkFv33BYbnmr/NyIBcl29pYp61eEdPf2NsoVF5c45hcVxTb1jep6ec7KMNLUKhaMTU6PDfe791C715VWVWPnRy/ZEBO5pkpOi49uqmkyrysrC6ytrFpYXduENDRzrrazd6nW1FDs406N4Hs7e1xIuSUuylq6Ta6+fomL10dVmSgqssmVlSoF5TUhj159PoyVle3R1VF9Y6El360ig1Tt6ej0eptNCqofQ6pGLFnxxNLa5nrcKv/6X/PlBn1TBwMAACAASURBVIUSifRBm0kbdqouqfJ78urdAqK565i9u1uBibb8dHMNybqN3KErLa9bsnfHtiS8hClIfZG8MKu0I2SCj+k8e/XisagQ24rq6mrFvq5GFQqld2tOUU0QuWu454fdh27tWR/2bGZ8e6pVbz5PCn+R2by8ZUCssPvI6Usx3jMWHFFbba3NwyfPF9MYow4yqiotto429zBcLgcnhXF/9fpdIAyBGQ+cF55qtHx+/v90Jrh/5RuE7oEI/G8jAK47kxPsRas274iz9JrTbWTncSl6/4aPDjPuqvkwYEJB9l7iy01XE7NWsoVYiY2b56fI6JDPE+OdfZoEKc1PGZ9WDI+KFaRl1TN37dj/wt5eaaacwUwsykiX0eVz91c2k7s8J6YErSfPXYgnueg1HfsdDwBWS5HxshXrzzf1T81mYTRr5kUufuZgQqRKi3gIAY8nMzHJ0evtpxswmCyJnpFpoUdwcI6uNDCGx+MRdXWlRNHQoH1tTX3UvWcp4ZZhseUYAnHn2xvHye3t7arpqdn+VbXkhXAkkm1rZ/FESkrYZ6iO0CvMLwpubO1zUDf2pMkqaXPllBXIOpqqn2fpo4XH9u9eTqpu2A3XtWPMmrvgsZm2YguCMyHsolBNm1s6XDt7+zEx6zY81jYxfBdsazjV1laL76utDq+vrd+WmpGlFrrx4FU4ViYdiwYYxgqq0z4+dlO/F/8546pcV4cvyHh/8fa9J2F8GaV+M79gkqWNeZOcYHJwdJCmUltXt4LaP4hVUNVI3bbvx+Qwb2sqmACGNTbkfCQufg0SgcbqGeiUuLiYkPo6W/naaso2CXcerEWrmwm0DCwebt166IOQUS6RTE+bMfooDtdu3tnaweBiVA0tmnxnBVTrq8h1TzP6+OM0is/nnDwXRQOrBoeAua+WLVlZBHqUDDU04PKqmqIvJ8QvIygocYzMTL8oy6PqDbQUVPrpQ7OSnqcHsThwnqmd29vVO/Y+jfY2AmOo/ulqJZFkBUixXmt7g/mdR8+PtvTwpfVN7IrnBLi3I3mD8mRys9mHvGrjJSuWJXm72X+Ql+JJv0jLDCWVN86GY2U4h47uO2BtaVTb39KCmRwbU83LKQxtbaHsq2/pYK7ZvD7WL3JOZaC19TSdTNZ68+Fz2Kd80rrOwRFh1Jo1V2xtPbMj3A2YeRkZZkXllREZOcVBEYsiP8nJYnMxSPgkizXmTenoDG4gt0zFnTp/YYyAqv+lZ8z/tnniz9xfSOD8mUfn53cre3dXhTHG3rh19+Gt9oGRJbrWLpcvH9xU+LO/LChwkCVFObMvXni4WiCAI/WMjD7u3r3nvY7OxISge8xo08atJyqHxZZigsbzUzeu3phvpfK3DCGgu1k1uc39UnzipmZqv4vj/OiXP+zZ81PabYBz7Nivu5uBAoeU9S7o6Mk7W+obe7z+RYGDqMv75Hot/mZs/zjXRN3Sk/TDzh337PQIAwwGQ+HR7SdbCksqAmjDY607jsfdXGGi2jQOG/I/fPTE3moaV0VK1TRr594TTxY6KtV/tVqREfX1w84bd8VvGmGJvMwsbEmPr8RtkpcHZlJm/98CBMFFtiQ/zaK2uXPX7mM3FhHVtRmOjjY3QoN9sgLs7BidDS1atbXNURcTkjc7unsV6OroXVi3ancpkdhErCwj+WR8+ryqZXASHzJn/uPgoLBMdzO90aT4u/7NLc3nHz5/rr9o5do11s7un/ydTCeZHKZGdUlRcGVx6b6UNx/wHrPCP1nbOz338Xar18FLYUgFpR6ZH3I2N3d0qfkEh5wKXbQ43VxPdjTvY6pDc3vfnmfvyoO8/WddsLW1TomNcOtn97VqFxUUh6Znl6zNqqXrzVu28omNrc31uPVBvyVwYG1txTIjnYMmpNyiiCsJ9w9J6TsMe8wKTA30tqkeodYrUrtpRki0ektU9OI0Rw2k6OTx4+szCtuiR6alqOcSEo4uDbEoA7GOjLRh015+OPwuu2xxdUs/bce+H28eWBvyYkbgjFSrJtx5GvEymxzbDFpwjpyaEThycuPop4mJy3PzSMvG2dPc0CUxN5ZsXvuBS6GIeUy246nzVw4Nj01o4fCEl2evX79loSU39h/wWUKvCBH4yxKYicNIeaTCnmbu3Lz7x6X2/hEkO4+AhLgfVpC+djofDkzoy96Kj98U/yh7pQBBmHL2nJW8auO61zoEVr8MMIlPTk3b+iajYi5PiKOFhETc++lobMa3GI/BQarO7YRn0eVV9cH9Q+PjR46fvwmbpuT9XgwKKHBWrN54vr5nIpgBV+q0dXMt0JThMxAcpiybOamkqKgmVtbU6SKoaZebmJk2zJvtAboZiX76P8Vw4gAAXvcxxTIvr3DNlbv3V5lHrCFhZGV3vb1+uiMzI8P844fC6Krq9nAvX/9sa1vDS7a2unQ8MKydcPPRgqpmagQPZzC1fP32x1OCSTKBiKLOkhMoHjtyeHV+Rc3OSSXT/ug1G446mRuVORipTFEaGuw+fs5amkcq99Z3m53s6eN/a55LKM3cnAzkPM4NK62o3v8k5Y3uoj1njqtqaaYwY+Yxfk/Y/eJgcUbg5KemXrz1MCmMR1AbMPULfh0Y5J/hbqhIQ3M4Ms9TXu159f7DLJySWl3YsnX3Dq1ZlAum56ZSyAGXLjzZAENI8fUM9NO3/bDxMxLJm+CN9Rps3b7veve0rKmClkHC8Z/O3SXwWseIQiGRzxmy23nw2O2GQb6ssqFN3vyFi17bW2qXGGIBAaOnwfv0hStrWRg1KTUzp7dbduxMURUOMbgTE9o34hMv1jQ0u8sRic8WL4u5F+Tn0ccc7FHspnbMuXj5/q4RthBmZOX4dtWWbU+jA2x+VeBI8vKQvQpI2br2Rq2HD1PSi+tGlJS0zCoCZ/t99DCVp/TSeoyyihoMZgf6ZlmbmpVYGuHxlxKeLcgj1S6c5ov5h+L2HdA31q7xMDHhjFEouLgz1yKp3b3x9S2tjCVrVi+LjFhe5eCgxhno7NR8/ebdvKyfBU7kihWX3bx8sr3UZIA7t+KDq5taVnaN8jTXb9x6wMjEkORlZzj14f0Hl/fvM1YVkErcgxYufqqrr3Jj55o1oPfKv110/C87gfxJOgYJnD/JQPzea+QlXdccY03+uPfo6UjbwMiPZo5+10/tWlHx9TTsGBwA5iLqq6Ysn7/I9heIkVhNHf02J1e7tnFaG6ArjVC6djVhbz5lwgXAqyZfvfvo7DxH4kzMxMzvmyWoRupH17NXrm+u76R5mQYuTDl45qc4B3kAjF/51XiarwInLfDoicQt9U193qraBr9qwfnmG02lUkGfZqmGvM+R9x4+XkJn8aV8F655a21vn4uY7uOg4WJcT0dP+LsPWYE9dAYrZuuuxAt73F4z2ob9j506f6CcOqWEUDTNPHj03JNwWwIocOCgwKmpobts3ntzM2NC6GFqYUm6cXXvJn15+Zk010NDQ1gGgyHDGhZguAAHAONckDJIsTSCyFZSmgkU5ed8TLFs7+zddeDM7YVaRmZNllaWJw//+EOBtYoKh0omK5eX1szde/jaDS0D4yZtfd1jyU9P5XR1dWEoLRUWpNISf9oUQtbJ1btKR0WjW8weFwy0tLt3trXuu5f0VHvxho3bLe2cUresihqcmJggvk9LDqosLYl79vKdzJyFsY9sbN2Tdm+NaQfN4KSMzw5FuaWHUtM/e3vNnXM8aHHUizAr/Pjl6/Fzahu7Tuc3TsovXb4yxssviLQ0xHASoLcrvMsu8PqcV7HlbmqZb1hMbJKVre0N/02B9b7/Z0H/tYkWPP1rzc/XzsnJijpz+cZZobptn2dQ8M1lK8Iz4aNkwShjkoiV1hvXdTHqcpNDSP908PC29IK2JQw2uvdCwq2jUSEmZTMWw44O9J0PqYfS86qXVLYPDm7fdTD+yLo5L78KnFq1hDtPv1pw6BLinrjTl7x9VZ/oIdkqJw6c3V1d2xTBkyA6Nx388coUb6JTHYmE4zAo3QcPn+/s6u03FSMQGRdu3rwQ4mnT9h/wWUKvCBH4yxIAv+eshwmaLO7Y6f3HzgfY+oV/tPcNSzy8MfJbUDgcYJHx8Vcfbrr1PHcFEqc6EDI/OnHt0tgMIyMYC5xvir68nbf30K3t4yyxloGR+cvrl7edAC0U4LPpdLrW08fPI/Pyi+d39w6K9x4/f5PWLEw7duxr0P+vXdyWIuPoFRvON9BYs8ekVGs9AoOeCwfJ/UoyMCWkQOTI5UvUZBVUWz1Dot56OwXU6unB/s6C3/zxlXl2fsG6K3cerDWNXFOMwcruurh9dWdHQ4NdWtqXWFJJc8jGbTueKKkQ4mNifEen+9rUTpy/EF5WR4ntnZJBnrwUv0fNUrfaVwmYphVmGJw4dXEdqa5p+7S6bee6zVuXus+2bfXV1RV0lpNsX6alrvmYXbhIpGHzbk7Y4qsxfkEUQ0NA/Pnu9bll1RX7klLe6S/Yc/aYsqZ66lRsxEjc1zhaKTKZJsNk9sry+fCZvZkYhZbISqF50tJKbHNzJe54V5f0uwcPLt15/DwMpqpd5xC+NDF6w7osDzAel0yWyqgkbfzxzKVVCKIa02Ve1L2bBzYng8lwpicGLFJfFgUiUDiEjpFem5GFXucovUVMEPNV7j1+FVfQwbElqOvHnzx7JX6BC7EfoOajp/koq2Xrf3jRPIJAKejbvti4eefT5cEmTaC4ZbWj7Dbt3LejaVzKWFbDIvvA8biH2gL6AGOQ5r5nd9w1JBavQlBUOvYw8eI9TU1NLmjZmYRPOx388cLptu5BBXU944+rNm59Gh3s+KsCZ2Zv8uoV4gt6QPHh44yiL1Wj6oo6VqRZs2Y/3rjYoqCHMkBs6hzG2zrZ92grSY+gUBKNqzcfLSwqqVk8xZPwdx/YdUDLULU6yMZmSiKRoLfHblncT6ffKa9vZCzftHnpwvnR1V8FTpPmm7fZYdn5peta+gZEUStjL3n7u33R4Uyo3ktMXFJcXb8Qp207HRoZdQ6PAChSQrYALuHpp6d/Di8oKp1r6uxa4ufhs83nwKZeyPPgzzcdQgLnzzcm//RGmQ8uabE503H74s4usA1cnGHq6BP/XwJnxr8WxmYPKba09JpRB0ZUOXwRgMNjuIIxBg4/MaJ+79GL6MpejjlGWSfpSuLts2HOKtRvm+CvAueN67krCZsbOmleun6LXh+/dDLOlgCA9WR+U+AUZb6fHXfiztb65l5vVW39oocfk5Y6/0MMDhhs2NjYiG9t7bdQJEhLGgs/Rr7L+DB3cFLAcZu/It3K3paMFYyKpURTUtSuDouikirzUbaQ4z9v6YcrMbOSGSKa38nzVw6WdU4pwpRMPu0/dOpphB0BzJqDAAAKorayz3XT/mubhphcdxNzq6KEG4c268vLs2k0GopKpWqRckkW1O5+Ta6IDwPQcEAokQgtTW1bDcxNyWBxtZyPKeYdXf174q48XGDj5P7O2Nj02pbo2fXm5uYCSm2tYkV5TfBPJ+8mElW1ydoG+sfOvTybrQuQxaM0pNLg8Khl4wBTmydBspFiiQDN5aMH21ttmxtqY1+nZyhHrt+4y9zW7tW2NTEDPcwe+bxX6bNrKyuOvv2YAw+LWnXdztfn/Zr5gQNgbaMXCXftqksrD79+lxngNTf8RPCiyORABwnnxLHLi4rLGk92c7XFAQEBQasOHK4PMQT4wMiITFZull1eWf3aC/czYyJiVz6zdrK58eMKP1D8zfi5/0rWN1hXTo7W5/zcqHOXbpyHGbi12Xr6HFt3aGtWqLbc3+JeZk5YB9oUT505uy2jqHPJ8CS69+SF+LiYCOPSry6RHei711IOvcurXVLRwRjcuGv/zRNfLThg+mrVW7fvRyRnNse20EXE/SdOX/IzVnuqpDRitn3Nrp0dFFowVk6RumDtuqc4aalhZbgIzp2eJqSnZ/n19NOVMHKE8gOnjibN93b9lhnpP+DrhF4RIvDXIwCKkHcPL2vyWBPnfjxzxdfKb8FH51nhifvWhIMCZ2bNAQVOYsKzTdeefFmJllXrXLhszc3D2+ZmfStd0NpY7rhq9fFDdMakrzSB+Pl+yv2NrkYKM+KHSadrPXqUFJmTTwrvpNGBnT+eTqCrIl8d+zmr2a8KnLoi45i16883DU37MXFamXcfpxyb76LaOjk5KV+c8TrwdVrG/L4xLk7ZxDlr1fqtaf42CmDa5r+dqje/f27xpbBw/cU7D1abx6wvQcvK7nx78XRHRWam+at3eYtIJc1zguaHZxoYqNxcvnzucHdDsf6NhPuRlQ2UuSyUxtDuIyeOaRsatoB1vWjZqYYnLl5bV9ZE2Ya2nt3iHxwQHmyzfMDXFxBTK7OtU9MyVn/KK17MItp8DFsYddXLP6jNVxcQZdy+OLe8omL/s9QM3cVHrh5VUFV6uyc2YgRc07qbuoml1aUmhcWFNlw+HwaXkgJEIrhYXlF5yMbJvnlV5PzOrpxqTFFh+sXEp8/modR1soM37UyYtSy0EnQpB5+Rn3x/5Y4fj28CFLX4DnMW3rt/dOdDkOUknU5sbx+wGhiZUOUAIgCBEvN5k/3SCOaA1tNn75aW9kj0FHTMrl24eu3mfCciDczaSpwSWa3auj+5k4WTyGiY3zlz7vIzb3NpOmhdYapLLHbsj9tRSYfb4tRN8g78dDpRZiB3mM/iLVq//egBPRMrKRVl9R+XvLr1FIz5BQukYpESszPnrx0vLa/XVVLT+bJ+186nCwN+R+CAIjnlhsK9Z6mF2fVTqmqGTmlRS1bd27/KCfQm+Nu4gmNMoTQb3rj9dGFRcW2UEEDydu7fu99ez7TGxkZ1SiLpxuxbcyGa2ku/VVRZPbJi5/al/hGzq0EXNVDgpLz/EpaTX7KuvXdAGL1i2WW/QK88bFej9bPnL9bkFFV6KdkG9PkEhaaqyiGHUeJJMZ85qVBaWm5VUllroWJoSokIXXDMf/sSqiMM9q3+019vQvgP7REkcP4DBq7w6RU1Nmf6h637T62xnB2Vo2/rdf3qoTWlXy04MwIH0dtYpf2+pM6dMTGth0BLcdU0VPtkJTyehN7rdC/xaXhTv0hfTtXocfzjJ2cDneX+S+B0SNBVTS/crt1O3NREpbsbBy1N2bVt8zEXQyL79wROcfa7WUfi7mxtbOnzVtHWJ6V8+OcsamA66XYqXbeqoj5SV0VppKs23z3r82efCQF81D/2h2QTc7N62PSgWAbGh7GnWDJsPh+LxMhzVY0dux20cc3SfJrfTyfOHaqlSxQQSiYft2w79GSpt0rTVwsOgGyqK3Nbu+v0xuEJgau1rUPhgwsntw4SyVx+HV+9u7vbMuNNhndzE9mCIxQCCBwK4AkEIk8fv1w3Z+fPK2MWUgpz3pm1tPfs230yIcIrIOSZqZn5rWVB65rBtNCU2iJFUklt8LnTTxIV1fTJWro6x06/vpCNHRpC9LW06LVTWr1ax9jGUjj5flU5Ik0Ri+MMdrTatNbXbUh5/04tbPW6HWbWVik7N8TSe3p65L98eh/YWFN1NOXtJ9G8FRsuO/n6f14V6jc4I3Cu37WrKSs/nJqeFeATsfDE3MVLk111pgVnz1+K+lJUFTeEtBD5+PsGRP9wqClypio3Qzr7TZ5NQUnNmrMJ6bFRa9Y9t3Z0vH5ghefvCpzOrCzNT7k5iy9cuXVeyTWsSdfcdO/WW0cL/GB/f9IpodcoHf/p4rYPRdQlQ1PSPcfPx8ctjzQGLThCSV8f9l7a0yNvc2tjKtoZ/Rv3Hrl5YtWsrwKHVq+W+Oh1+LPMxljygJC4/+SxS36+jk/x7BLHrSv2bKP1jwUQVLVaF23cfAeHQQzguBNwQMRDsJg8PFeMQOCUiEO2Hu4t7iZa/f8BnyX0ihCBvywBcF35cu+0MovH37fv2MXFVgGR+Q7+824fXh/xbXMJByZb8XcTn2+6cj9rhZSsCiV6+dqbkUFh2YaGM3WvJF1NNTbRKw4doTPYgThZYta95Bvrvax1xsG5YmJ4WPfO7cTFJaUVof1Do9N7Tp69CZ/yyoiK+pqI4NcFzgfj2E17zjfSuX4jSM1PVxIfx8X667fNpLNuKbM9cyF+RXlrv9s4gtjx40+nbiJGTcvJZEASF/d1M9yQdt8iv7R8/fX7j1YZLVxbjMbgdr29frF1pKdF5fPnOt/ahq4IxuQky8HT9q6NjV4/a6DDsjCPNLe9c0BfzzEwM3RhZHKgtcooaFhhlGYaHDp6Zn1ZM2UrwWUe2cnbdf7lncsHwSW5o+Sjdeq79DWZeWWLJxVsPswPj7nqFRTUJjtaLWJU5s0tr6zen/T6vW7M0fgjStqq77ZFhkxU5lcS2Xy2TnV1tW3am9fzWNNTAAwlBYhFUhINbe12n9kBmct/2FjILadIFX1KunT74dN5aFXNT3O37EzYtzwctIKA3JCFL++t2nn0xEa4kg7Xbu7ie4kHtjwG18uOxiqt3IJmn1EWTweBQ7NV1PA0ackEnDfQ7nnt5uO5bVPKquom9pfPXYy/Od8JSwMtOAIxyip6zbbkLrasCKtqmnD60u1nfiawkRmBoym02nXgxA81Q2gbtJpx7o79h+8SukijXOHkmm37zm/WM7bkK6tpHk1NuvoC3EdIJM0oGg1ucuFU/NGi0mojZXWdvC179j6d938TOJ9uKDy9n0b6VDelQNS0Stx+8NiDtcFalH/8f3R2ko2u334WWVxWs4gnhHN27dp5QNdcrdbX3HwKGBrCHTpyJrqzuzu+pKZxZNmWzbF+kYEzMTigi9rLtxlh2bmktd2DQ8KYlUuv+M3yzhfXk1zfZ3zc8KWk1g5n6tUUsjD6mRJGPIwDpkUAfxo1OTmNHZ3kSskqarKMTAyL5/o6gC5qv1uW4i87WfyJOwYJnD/x4Hx7tebPr4gs9ujCtTv2Hddxi2hT0bc+8+DsbvCkDMxZDweYVHxOQdGcG8+yYmHS8jBzW4ePMREhGQhxz/QYuW3D/j3HlnTRkboKGhaPEh48OOv9S4HTJ8Hm59/3uf3k4brW/jFrvxUHknfvW35GEwC4v+VTCrqolWW9DTgcd29rQ0uvt7K2XlHKx6fLfpkmGlwgaTSafC25zT3tfd5WW1PTUqkRimHG29ceI2wBLebgpcvha+Z+1vvF5hp8btvICJo+LJH4cnp5w9J8/5/OXDhY0T2tKCYafty1/8TTpW7yoMBBAFQqsmmQ5rp2//mNg0yOq4m5VX7yzcvbeVJ0FOlL+Xy4SCTFYU4J2Ww2TCiGCadFAkCEgAM6Ovqduoaare7W1iNfPr+3bGrtOrD3xI35IWGLkkwszG4t9rdqdnDIEHV2uimW5rUFnzpy746qhmGzhr7usX3x+/LkmEPK5cVlczLSP8RO4gj9Lh4Br7zdvMrc7fTG0u8+82klk69euH5DP2rL1h2Gzo4pO2MX0vv6+oglXz4HNdXXHnuc9Jo/d9n6q76z5n2ICnUeHBgYwBWnfbatJpUfTnn3McA9LPREcNSi5Pn2+Okf4y4sIlU0niJPq0qCw0KD1uzYUzdjwWFS5TJzSxyz86vXXn2UtShs8ZIkW1v763FbgkCBM2N1+y0Lzpf8wqhzl2+e1wqIaFDW1t+5b/UhkqPj3588SSY7lE7v/2lbemH3kmGOdM+FWw+PLpit/rOLWhn+ysu3pzIr2iNreic71m/fE39qdRDoogYHRtvVbt9+GZH8sS6WPMCX338i7tLSAMenEn6VyZaVe3b1DjCDMXJKZaeSnuz1NVabcUP7VuGcwWBgBzkcKVltbQ74n/j7Ghgzd0L+zf8BcxX0in8dAnlpVwhSQtTidTsO/GjqvajdyNHn6rpdKzInAEDsAFpwJun427fiN12+92k5Gq/aGbl0xa3lOxdn/vz9wqkNxc7R608fGJsUuSup62S8yb6zTRUGA12G4KN0unHizVurqmtrfQZGxrrOxt+JH6K2lP9eDA637o1x9Jqd55oHxX6jGP1PZ+88iFs/y2CmpAGzo9ggPuFBzIei5oi2IaFwd9zZK+4BBm+JLCwCj1cRUamAkDh13zSvsHhDwqOklbqhy4uksLK7M25eaWVSqXJVdRTbFkpfcGlNnaq5o3G5igZ+XMCekhNNC/AYjOyok+esIlszzW5QSIBzVl9JnuGJkxfWlza2bcVY+TR7uvuEXz78s8CpzLZ+nZa+NqugdDFXziI9fH7MNZefBQ69Mm9uTVXtgZfvPuiG7jx7UEVP8324vy+89P1bL0AkUtbW0erspFK0JzhssVCMlCDRWBheXmFEXU+7TdvDsRvR1oYuTnl96ebd+/Nl1HU+Ldp1IGFbZNA3gYP6+CRh5aFT5zYglbR5LsGL7908svUJjUyWbWmtC73+6PMaWaI628zK+n3s0jlZXEoeit7fu2vvwbPhrWw1RXUj+4tnb92LX2ANzLiosaZ51kvW7krumpAVymhYJtx5cu+5vRqMAWYSne6V2Cxfu+OHtikFazlt29ydhw4nqg/kDrP54silKw/uNzC3Qyirax599/JaErjxBw87EWKe5ZkTl07WN3doKmroZK/YuPHpwmC333VRK0H2KMQnPC8p6UHJyWvZXD1/8c7DQHvYTLKKbxe4VrT2dxndSXgcWVxcvYjN5nN379uz31RDp9bDw4Q90dtLOHbk1BIyuf1ic1f3yKpde1YEePpXgFnUOjs7NTPeZ4blFpDWtnZTBcvWLL/i5eaQT2C0WSW/eLM6u6TOXdl5Xt3SjWsPuHlbdhl+zVw7syCBniIsFoA1N9cE437/TtxA8Th/jnkQEjh/jnH43bcYqKrC0YbaHPccOvYcp+8sIKjrHv0x/uTLmTTRFAqKJ8fXOnvp6ro3+e0hKlomzfOjlj8IjfQoasl/pkitbjodf+N+EH0Mp6iubXP/2u0nZwM85bq/fYDj3d2Ewvzs4Jdpb6Jb+gYJKw6cQc5uIgAAIABJREFUv/dD1Ozk36/IXCVF+tIfcPTora31ZKqXqrZewYeC58sfEwisb8GSYOau4uI8g8aWzphnqbnr5gWH3LNWRiLu377u2zU0IWsVsDjtyLm4BAMZgPHzJhdHysszYzCndehC8bCvhUGFrJjpe+rcxYPVvVOKSKLhx30/nXwaYS3f/M2C01BR7Lz14MVNjAmOu5G5eeHx49u3K0pLK95KuLNdmajYbKCnXzDRzRgQ88SiIQDMq6ACWFgogqJnpqBa4ad31s0d3QcOn0uc7+QV8MzM1DRh2dzNoAVH1N30RamkpCH4/IlHt+VUtJvV9QyOJaRcLax489KkKL9g1cvnr6KDY9c8tLS3fxjstZiCxQKIT0m3ZpNbGi8+TErWj9yweZulnUfqllWhg30TfcTPyalzGqurT7z/9GUqNGb9VdcA/w+xwd50ycAA7s27j3aloMB5k+HvHz7/xNylS5MXuKmOXLx0Z259W9eV5IIO7KrVG1eGhszJDffVZY11NmlkZH+Z8z6zYPu7IorpgqglT21s7a4f+jnJwC+Lv/5yESDn5Gjl5pCiL8ffOqsbEFqvoq2zM/lGHOmXNQzA+2dc1M6d3/apgLxkaBLRF3f2ZtyyRdagxVDEHazT2bLr8LnKtoGQQZ5M3dZDR2/ELQ1M+RqD06eWcOfRgpef62LJNA5h34m4S54GGk9NtMcUTh+/caC4pHbhJE/Uuv/cuROxEYEF37IAMqgM5fzKSqsJNkvO2MGu2tvapLe3txfP5/OJcLi0AI9XGwdrtEGLxn/AZAW94l+GwEBVOo7NgbnHbvrhoZKZO1vNyOrcT6f2vhoAAMGMwGEPyiUmJm68eOfdciRWkR4yb/692NVL3tvpyTPBGjqFWd1Ru4/c2TQlQEl5+gU9XDLP+h5Y4wucKyhksu2thLtbu7t77PkAkHfm6tX4N88fUo8dO/abddRYdR+MV67fea6ZzvcbQ2l9unzv+Y+xfl9P86d6a9Tv3r2/KPVLzbLGPrZ8zKpNidtWrnpVV5ZjjcMRhuU0lTtVp+rVsrMK1p6+lrjaPmpNPlZefu/VHZt7OpsqLJsbe/06exjaHv6BX2TUZQbgSAkfJhKJcGLxtFAonMDhvJiOjjO1XmYKYdJK8w0OHzuzvqypfauiU1CjvbtzxI19q0ELDtBRl2/9OiV9bXYBaTEHZ5C+MCL6qmPIvHZfXUD4+fGtOaWl5XufvEg1jD18+bCmptp7fw93lZuXzsUwR0Zgx48eu1nbVjtJq62VTEtLS6ZwOJgaUlvs4KA2UzCVTCbjclNSLj94/Gy+tLL650VbdiZ4xs6vAV3UqFQqmlyWvfLQ0dPrkQqaPNfghXf3rAh/PtTbofUp4/36tMy6CEsb5/I588IfLF3kVZaVdluP1kE5f+pcohdNpCWtY+V6/sKt+JvzLb9acDgCic3StTufd7HlRDg1i4Rz9xKeec8InCopVhfTdvvuo9trhtDWMupmefsPn0jUQ9B6hJMM+w1bf7ollsJpqKirnzpx+chdB339STC9NWuM4bt1065T46wprImF1buVmzc/nT/bvfa3PhiwEHl+CkPpSdLL4sJ2IR6naHjx5MWER/NdZf6WJGlmvZJIYC1dXYb37z1aSCoqWzw9zYcdjPtxr765XbmLIXGaXF5unBCfuDInp2A7VyBhxO7YtiLAM3BG4PRT+jVepr0Nyy0sWttOpQpXro694uhil2uFESok3Lkbk1NaHzMAKIoOHj++0crMtNrDRBGsPQinDA4Su1uoxmXldSaW9u4ZEYHW4+Pj47jxca4cGPPLwWJH/m91nf4yE8WfuCOQwPkTD863V6uqqpISTDI0kl6kPGjsZhhI4xUunjh3+YmDvjwLTAGphZdoXL9zf92tR58WKKjpUaKilz6ZG+pY1tVeq5/zIWVrfl6FZx8dUNDUsUo5GncqXtOY0Opipgma2sHii2rv37xdUlXTENhLHxrYd+Lq9RA3Q7Ceyq+emINxNWBh4aL8rKDjxy5tqmlsdVfT1i168ebRKks9vZnsVwwGA02jdWnn5+f5FhRXRDZSxizWrl51fraDSfvrpHu+5Y0Uv2EOcmTl+m33/L09CokYsbinrdyovbPTisMTivXtfEhhKtIdDJzQ/8jRnw439k3IYxT0Pu45GPc01FGrccZaAE4yFLLJ9h0/bqcNMuYR5InNR48dPDI1MamfkZkZqEhQSA+dHZrr+a2Q2y/G+Vsmn/rCT7aN5LZDu366FuoREJpsZG52c/GhLY1gGtS+tmKV4sLKwDNn7twiqOqQNXQNjsU/v1lQ8jbFtCyvYN2Tx4+WuswOT/b0nf04KDSot6OlSbW1rn5Wa1NTzOu090bzo5efd/fwS3Xys+zSVpHFZrx+E1JbXXkqPT2bGR659qqLp39G9DwPOgAAuLQnT+yKCksPvXz9zj9oXvjJhYuXPA8N9aS9SUq0bGzv3ZKcUbRET8coxdXF8dHSRaE9VEqDYVFpUdinz3kLq5uGVMIiFr1ycXC4tTI6plJNbcby9k+bBJBZI4mkm5NXFH3h4rWTNv4hDZq6urvuXokrgv2D77BktAP/8OnrNcmpn2J7B8bFcxdEPw2NjMpBo2GwuuzH3hXlpTGVzb1WIwKZzth1Gx9tjFj42NCQyOEMdKo+SHoR8Sqzellr/zThSNzxSxFe6k80NaXgLx9lhL1N+7Cis4emT1BRzdt9YN8tAy3DAS4gwJeTSuzZk5O6aAx6cNYc/zyMRDKdm5vr8+zZc28CUYnp5OJRFD43qsrISGEmQx50QQQgAv//EwDrZ2ER03rHT165P8DkK8gQlRJO3Dj7zByPnwAAChLgYJUuX0nY+OJ92VyOGCOxsrLNXr0iInmWt2Pz9Eib4omTlw/Wd4y6ipHEsvnRsXc3xXg1frPYNtQUu9+6m7p9dGxST0Vd49XOoz/c0ZeXB+M+/2nd+Xm+h/F7a03Co9aeaetj+vIwKpm3njz5KczDkDxDYqKRcP9B2rzUjC+rq5u7zW2cffLWbtj4oay8zFhDVa3a3cOxnMhqVfj8JWfNmet3Vjsu2FQgI6984PbhzbTPqU89CouqFpbXtJqEL16Wi8ZjGYCYL0SLRCI0RoqNwSsMKxna0hz1jHpVVADOTDbJhirDPYeOriXVNW9Wcwls8Jnttchm4/LBSAAAOmtItm/fpq/NzC2MmsLpvIuIiry6aNbCdrDgceGH165ZOfkbk16m+fuFx7x19/JIAQQSix5Kp900m0nef/lUImjl+rXR/VYH53Ny8qXEh0/DZNW0MqO27kpwXxxSPRODQ6NhSLVlq3bsObIOqaDO8whbdH/nwc1J1CqSWtbbtxuePXobbW5hUx8aEZHkF+RRX19ZYFZXmL0t/SPJqYuJlda3crm7++i++4bKYoqnoiKPM9Vts3TtD0ndHBmRtKZZwpmb3wROM4pDZdlt3bV/W8MQzAavZZa/+/DhxDlWmq1ttbVK95JS9mZ/KQhXUVctCwsLfeIf5NvMGBzUqCwpWZT0OHnhKJOFtLC2yY5dtTZp6aLgYgAAeL8x7sjCrIdqTx6kFhU1MmWkFXUuXDif+GjWPwicmX0Mg6H2/MGDOaWFhavq6+t1lq/bct3Z3auIKIsFastK7EmFRfPqKur8R5ms0fV7du/19AnM1/G1HiYMDKi8SUkPy87NW9vZ2yOMXbP8qpe3R44FASZIS83xzK2sif1cUufuG+D7wd/b60mIr0vX5OQkrrKm3oxGHzBVVzeh6ZqoZutqauJev3zpUVle48QcYwujlyzJcV8ZWQDVyPn/f576vRYggfN9+f9Lrc+k7MzPl25vb9/07NXbGCVl1Y9r1m55OCfAsRMUHCwaWe5THing2cv8yFHmtAoSCacqK0i1efk4TnGnR/C19W2zaxroxgSiTkVMzLJHXrOcCh1N1EdmKiNTyKZ3H6RsGBufNEGicLk7t+x9YGKCB4Me/+4C36G6uho7MTHheO7cGRuBQODY3dnrRh9m6MjIylGVVVVfTXGmpuFwOIBBoVDSWISygM8xGxmfNEfIqAvXrF51OszPI6++PE+jsrHDp3uQZSJDUJxuaaqn6+uoTjpb6XOUCLJMlJR0l63/3I4JeieeQq4Of5XyekU7jUmQUdIuDwyek25jpF8WFuTR10AkTpvQ6YTLl69FtLa1Lx0cYqhhZKS/zAoKHpma4jFkCTK5c3Zuaf8W+PdLlyfwpGuwtU61ra3Ru6mpdf3NZ++cjaydyy3snJM8vP1IFmp43khvk2ldTdXsh49TNmGJqlQjG4e7c8Ijcyy1iOKOmlIXMBvZyBRcMs0Xtesb6vY42FkzCQQCqrODYpBfWDxPGq/caGVlke7t61zH5QzLVlSWza2rqVtbVdU47esTlubo7Pnew8WymyMcIdRWVLnmZRcsr65usnZ28UpydXV7a2phUmNursRraaHafymsXiLkiRRGR4YHYAgJ09hER6ioQJCuqmowrm3oM7azc6y0tDT/YGtnVO5qZ05T/4eK4KA17fPbt5pd1D63mtra+c9fvI7SN7PutrF3jPfy9c9X0VDtjQhwHvuvxBPNqCxKk+vnzC8hHd191lM8QMhgAz2e7k5DJuooAWuMZl5ZTzHvHRUIbZw8StwdnTLUtRTGJBO9BpmZ2cEFJeRZdCaAmhux6KWTjeYrd1uTLiwMRkh788ajs7ffmysUKUlg8J7mjk6mg70D29jYSCAvJ88gEGRaZi2c1zZGp6Or8vLmP3+evEAWT2TYOTu9XTRvaZ6BAXHiX/pgoJsgAhCB/2cC4Ak6i+Umd/9+6s7ML4UB8gqKOdt/+OGJm715F4VCkVKWw2gl3Lm1sr2HrSOEybBVVVXpCtJwBqOfwlSQkSKMT7GtuRLpCYycev6aZbHFpqZKMxkuwdprFRWk4LT0wugpjljo4+v/2MU24ss/usqC94LB6QNdLepnf/opmMMRGAzQR+aMTAr1eEjpDmUtrUwFJULLogWhld4OVv1j/W0W79MzY0rL60OGWVyxjqV9h7mFRbujtVWWmY7KQEt5plVVTWX06495vhr2QR02Nk6XYsO86nD8YfXPWUUh2UXVwVMi+CQg4E5JxHwJEhCIkQg4H8DgJ0R4jf7IqOiPlha6jUTOCLGzsdIp/cOnBZWNHUFSWhbdoQsXHnC1t27TlZEFeltIjqS8vGhSWZWPQF63wtPH/5mTtUWpr7tVH4zHU/iQlRWYk1cYNckRyMjIypEtrKzZKiqqfdJIVKnl1hXlv5aNKy8vDyMrK6tMbWsz+5iWtiOnsMRNWkWr1jFgzmt7J+tiBy2FocHOTsuasrIlb9I/zRLLyHNNnT3fz5kX8tzGTIfZWlHq8O556hIOhysvQWN6CFoanXZWZlwsZwxfVd8WWEweNlDRM85esGDBkyAHjebxnk6VjsYKz/vPX+3pZaPESgbW6Qujo946mGl3YtijGHpnbcC9+w8WUVkwfUUd8+rg0LnJsx2NSyyUlUfym9ts09LehSNRcG0ul8diMseHzM3NAV1tHUxZWaVFd08fQVlFheLi7v7Fxc6FpDfbpdcIBuN/SxwArtXFxcUynIkB3ea6OpvUNx8ut/ROY9R0LFLCIsLfWOgqNS1ZMgdMIPG3oH7wP1X45YtFfV1FaENdne8kT2pSCEcNWliYDuvqak0O9tG0KS3ts/po/VzPoFlpRmbG5YY6+rTxYYZGaXFxGKmkOGxgeFAUMnfuK0cnp/QAD5c25hBTuriq0pFUWT1LVk5WZWxouJ/HmZ7QM9BhWVmYTcKk0ONGOrY1Fhaq3VJ4KcXXL96ElJfW+Q0PjYuWLF2WsnrFgk8AAAghz4P/56nov/0ASOD8t9H9z/7w1atXCF0jI6sb1xK2oTA4kYaa5rufju7JBgDwI89DdJGV1V9nFDmXllabDg/TsCpK0uPubna9DnYWPRW19fZ5JLIuEiU/7OUTUDor0qPOQU2NMzQ0hKutLQvMzKmM5IngU7Z2Ls8dLEL/KSYD7Ck46TQ0NODGx8fdr1+/bt3b26syOjoux+Fw0Eg0mq+kqDoCwGEiAA4HYDAJXMidQrFZ4ziuUIJSNbCajFyw6L2nj0O9pZasJI/UplPX1GlObmkzpLS3YfS0VVhmemo9Jka6bY5u3j0IhLJgaIiiWV6S6ZaZlWXTQ5/AElT1Bjy8/VrcnOxanTxsqdU5OezIyEj4hw8fDPPyCrzqGxqsmJNcln/gHLK5qVmdjppsj6+v79SvTS59fX3YwbZ6taa6KuuyikrXd4XVKiq65qN2Lh41Dk7ejRbqWP5IT6teTU2FxavUDAuErPyElYN7jW/AvAZPDxuGaIAi29Tc6JD6ocCYMc5EaGprjtg5WFEdHO0Gpif4qIKiwlldXYOAkbFhg5ePY9cUmyFdXk5yqKissu6lDghdnWZRXFzca919nemsiQHZ2uoK04/pn637+xgKlpb2TU4OLg1mViat0dFGQ42NIumRkRHz3Nxi+4amFmW+kAvo6mkM2Tvb0hmDY+iysjY9VWWVUV0DnW5zcwOKi60Z/R8FDmgBHBwc1Orp6rKtrKqz/pyVrauorDHh5uVX5eHjQdbRN+rxdTAe/ZvAkUhgoN9yUQ3JqLS8xrqiqsWANsqTuLja97vZ6LQqySDw5XWtWm29o1hFdW2Gna0DRUdbeYI73KWVnfPFrKKmQ2diGgHYeXiSgzxsqg0s9CkBzs5TtcXFxKb2LtN2CsWivatbjdLbJzazsByyMjfvMjM1pZg4Wg2YKCpO00GBU1Vl//ZturMMHs8yMbesCly3ssUIBuP9z351UGsQgf+9BH4+FJIqLCzxfPwseRkGg+PpGhilR2xf+8UQAEQjI23KyUlvXGHSKjAFRd1xIZcH9He1K/EmR9EwCUcKLYef0tE3p1hbu3SZm2syvwabgymiu7RevXqzuL17xEQIYBtWr177xtVGk/ZrpLu78zC9HWytxPj4eX09A4rjE9PEST4czUNguNJyxFEjM0N6SJB3sb2pAUVDHiX9Oi3DqaSsxquhtVsbq6wx5ePnm+/m5FytKgMAdRX55rVVFfb5ZU2qsnr2U54evgVhfrbthkoIfE5Bjd/nguo5HVTaOHecQRcJpwRSgAiQlcXjYDh5VaYIreLv55fj4uLw1FYdB9SU5ZkUFZVY1jRT1Pl4DVbU0uU5ztY23Yp4OKy9gqRfUphrX11br4VQMRxydvNqcHGwbTDTN6fpe5iISjIytGsqat0L84ss0DgZgZm5RYeNo3Wdv6sDxcDA4FcPccAYFiaTqdrZ3m7y4vFDt6YWijpOTYdh7uxNdnV1abHXxg8Nd1MsMzMyXSpr6tU5KJxAz9q2df6ihWWuNkY0BJeL+fQixbWkvMJkmM3GELS0xpwcbHq9LEx6qxpbnNMLG/QISupUN3fXktn2OrTxgR6dulKSRcqHjw5DbDigZe5ACQiZ2+TrYt6LYA6jmisLHF+lvjalsSRyStqmdB8f35oAX4cmNSKRpqCgIEUilZvV1FTZtre3abBYLJiBgQHT3duna4g+LN/Q3EiAwZAcQwODXms7OwreRJfmp6vLAzcO3/Ya5eXlshzWqH5TXZVJ0rPXfgOjEqS+mV27n79/g5WxYbupKZFmYWEBiqKZa6YIKpWK72ur0S8rq3F8n1mkJwJQSEMTo35HJ4dWNAIBdHa021OpVJiGvk6/noFhn5m+wSiN1qtYWlpuW15Wbjw6wZT4BPg1u7g5V3k5OnbY2dmxm5qa8B3dNKOCwgLb1mayslAoRKprqA/bO9i0mVladhho+vaBSTUoFIpsSWWJRW1Vi9kQfUISFja/IiYmqOW3EjX9751V/md7Dgmc/1ne/+3WwIUBFCSfswtCW1vbvARCUZ+Tq0tqa3hINxj3AlpywEDtiQksdnJyXAqNnhTz+Xyura0th0ajSU9OYtBcKYxQLC0z5aA2Y2aHUyhNujk5+Uv6BsbVAQBVGrth8wczTfyM69qvXeAk0tvbKzc1NYXhg4n6YTAYDocDJib4cLF4amZyEqPRkpmnAxwAiwUACUZeIpZgJWgihmWupMT5Oe4CSaGM4fhIEW5iYhxBQKHFWKyEIxQKOWB9mp/TkKL6+1ulp0Z4GA6ABRB4KaEEQeTzpaZ5DmpqoEl7JqgP3LwrKChIT0xMSGMwGAmHg54WiUanHBwcfvPkZMblgUKRYiLZ2EmeBDfOQ8BFaHkxVwTjAniAoybUlMiJu9BMGAwzOTkpJSUlJWJKJDwUR547OanG9/UFgJG2NuwkCoVj8vkIBBIpFDBhPAcHfS6VCsAkuGE5YAqcdKW4KJQ8n8UiI1AoFHYamEaLJkViBAIvRKPlONLSXCEazULw+XD08DAHjUAg4DicMg8AUDw+f5ALTuDfNhm9ExPSnEEWlsfjwXE4gEcgELjgQLHHBGisUFqMQPAFCASTb2hoKPjHSXXG551CQaFQKJxEIsFMTEwg0Gh5sUhajiuPwHPV1GayHv1d/Ymv7ZKlqFQcDgaDYZlMHhyLleXJygLTUlIsBJcrLQWDycFEMmIxls8X9AqFYgUeDyWRsNEsFgrJFmMlUspwHgaJ5I6pqPDA+jzguFKpVBRyGokbE3JxY5xpQEtRhS8UIjgmJorgf2PmHX7uM6a1tR+HwUiLhLoEjiHwNTPTf/sDgn4IEYAI/NsEwG9xeHhY+cOnL3N6+wYc+AJRj5Or45vwEP9uAKhGdHXJ4/B4vJjL5QqHEAiYAg+LUpBCIOiD7TBFPT0+kUgEa9GAc9LX2BUaDUMm13hWVNTNRqLkGGp6ZrkrIgMb/tFN9pcbVzqdjhEODhIEYjESALAAF8DMLDEcgAugsTg+WgE7CdYuA+cXCoUizWaziSMsjvwEc0KkrGVI97IzZIEbWzgcjoXBONjxcSacA2gCOILMlKy4H12RX+TU0jMc2DMmIDq5eb001lduVcEhOHA4fKbvmV/KfEgVdcsUlZSH3R0djscsimiBwQZgYjYHzYFJw0QiohitiphGTcnzAYAGSPP5KDp3FCsUopFIJF4okpHnseGTXDdNTfCABpzDkGC8xiCLhePzEHB5jOw0n8+YBte+33ENh4NWMwAA0AguF8sSiZB8KTmRECDyUfJ4LnacLMRgMFgEj4fj8RHwKbFEIpbG89WN1abVAOCrdYTBwHbS6Tjwt+CahtPQ4IpHR7kYDEaaxRKi4HIKAhkN2WlNABCQyQwMEjmOARP/AAAOQCCkBAARxcNMTws0NTUBenu7NEsiQYH+0Ai+lBCHI3D19eXBsZ7pA+jeiMPhcNPTAAZcs2RlEQI5OTkOuMax2WzQzR3g4HBCBHNmzfqnfoP7maGhIQyGx0P10JnSAFYBgMsSBDiJNFcsBrjfMvX98g8N/r/IZLKUmpoalkqlSktJ4RFYrAzY/DRHXihWFYux4JgKBAIRh8MR4vF40dTUFBIGg2GmpsB+AoAIB/DQfD7H3Nwc7MvMHoNCAVAo1ARudHQQi0Dw4HA4XKCiojKl9PN+5hcCCyUWi9EAIA9wufIcC4sZqxR0fUcCkMD5jvD/3abBD7i7e1iZVFHsx5qY0heKhB1+HiEfwVzv/86zvlpjhnCjo+2+xcUFTgSCSqO//+xic3PdIWgT+e+QhO6FCEAEIAJ/bQLgZpM6OKiV/6XYf4o9rYPF4JoDA1zStbS0Zo6y/tULPIxCo9GqpaWFCwAERkyQJZZ7ero0/aPF+V993m/d9/MBycze5vdO0MGDLlpXncGj+883UPoZoUy4YsHNaxcOa8gCYF2wmTjGrq5xfPqndK+WtvadHA53zMnR8Vx4qGfzv9v3/9c+Qb+HCEAE/n0CkMD595l911/8fBovSxtm6wt5fBWsrBzV08n036r8npcnQSorUxXrasoDlFRUmrW1LTtNTBShLFXfdWShxiECEAGIwJ+TAOgibW/vrdA/zDDkctgKymrKre9ePe38vaxnv+zJTK2akRFp+siIJbWjSwGLRTXIy8vTHR0dv1txxG8CJ/H24/XtfYy5LJRKydnTJ+NwGliG4VeBg6hpatIryi8PJhWQgoOD5yQRtTQyIwLdRyDXoz/n/xR6K4jALwlAAuc/8P8ATsz5+fkoPp+I0NRECn7pi/qvdOfnpAWI9naGtLGxEs/X1xc0Ef9mes5/5ZnQPRABiABEACLw1yUAWnJKS2koHo+FUFYG+P+NdQdOo9HQpRQKYry9nbd+/frvHoDd11eCrSymGLTRp5z7mAJzLp8vUEVwRogyUkIWm4cTigG0NJ4wjpfGNWpo6NXLyyMmwFTXf91RhnoGEfjrEIAEzl9nLKGeQAQgAhABiABEACLwLxIAD/vArJr5lWRCQ2u/wihzFKUmJeCrEtHiMTYbyecDgIyM7HSk37xhEw8TMGkNdBD4L7KFboMIfG8CkMD53iMAtQ8RgAhABCACEAGIAEQAIgARgAj8YQQggfOHoYQeBBGACEAEIAIQAYgARAAiABGACHxvApDA+d4jALUPEYAIQAQgAhABiABEACIAEYAI/GEEIIHzh6GEHgQRgAhABCACEAGIAEQAIgARgAh8bwKQwPneIwC1DxGACEAEIAIQAYgARAAiABGACPxhBCCB84ehhB4EEYAIQAQgAhABiABEACIAEYAIfG8CkMD53iMAtQ8RgAhABCACEAGIAEQAIgARgAj8YQQggfOHoYQeBBGACEAEIAIQAYgARAAiABGACHxvApDA+d4jALUPEYAIQAQgAhABiABEACIAEYAI/GEEIIHzh6GEHgQRgAhABCACEAGIAEQAIgARgAh8bwKQwPneIwC1DxGACEAEIAIQAYgARAAiABGACPxhBCCB84ehhB4EEYAIQAQgAhABiABEACIAEYAIfG8CkMD53iMAtQ8RgAhABCACEAGIAEQAIgARgAj8YQQggfOHoYQeBBGACEBpyageAAAANElEQVQEIAIQAYgARAAiABGACHxvApDA+d4jALUPEYAIQAQgAhABiABEACIAEYAI/GEE/j+AwirKzl+FigAAAABJRU5ErkJgg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11978"/>
          <a:stretch/>
        </p:blipFill>
        <p:spPr bwMode="auto">
          <a:xfrm>
            <a:off x="1567815" y="1910713"/>
            <a:ext cx="3924300" cy="350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9094" b="11978"/>
          <a:stretch/>
        </p:blipFill>
        <p:spPr bwMode="auto">
          <a:xfrm>
            <a:off x="6370320" y="1910712"/>
            <a:ext cx="3995420" cy="350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513162"/>
          </a:xfrm>
        </p:spPr>
        <p:txBody>
          <a:bodyPr>
            <a:normAutofit/>
          </a:bodyPr>
          <a:lstStyle/>
          <a:p>
            <a:pPr algn="ctr"/>
            <a:r>
              <a:rPr lang="en-US" sz="2100" b="1" dirty="0">
                <a:latin typeface="Times New Roman" pitchFamily="18" charset="0"/>
                <a:cs typeface="Times New Roman" pitchFamily="18" charset="0"/>
              </a:rPr>
              <a:t>Left Hand Rule </a:t>
            </a:r>
            <a:r>
              <a:rPr lang="en-US" sz="2100" b="1" dirty="0" smtClean="0">
                <a:latin typeface="Times New Roman" pitchFamily="18" charset="0"/>
                <a:cs typeface="Times New Roman" pitchFamily="18" charset="0"/>
              </a:rPr>
              <a:t>                                              </a:t>
            </a:r>
            <a:r>
              <a:rPr lang="en-US" sz="2100" b="1" dirty="0">
                <a:latin typeface="Times New Roman" pitchFamily="18" charset="0"/>
                <a:cs typeface="Times New Roman" pitchFamily="18" charset="0"/>
              </a:rPr>
              <a:t>Right Hand Rule</a:t>
            </a:r>
          </a:p>
        </p:txBody>
      </p:sp>
    </p:spTree>
    <p:extLst>
      <p:ext uri="{BB962C8B-B14F-4D97-AF65-F5344CB8AC3E}">
        <p14:creationId xmlns:p14="http://schemas.microsoft.com/office/powerpoint/2010/main" val="26788439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 descr="data:image/png;base64,iVBORw0KGgoAAAANSUhEUgAAAYAAAAGiCAYAAADuoxGCAAAAAXNSR0IArs4c6QAAIABJREFUeF7svQlglMX5P/7MvMde2ZyQhNz3tbmAGC4VAiiHICCHHOKFiorihUerVrQtHvX4/r79tv3XtlZpa622tbUVvCieCBKOZLNHsrm5CYRce7/vzL+zSSBSIJtNqrj7vj2y7D4z78xnnpnPPHM8D4IhPpTSMAKwgQI8MTApBXiGB3gBALoQQp4hZquIKwgoCCgIKAh8wwggf99HKUX19fWJHsonqlT8Gg6hW8+kRUAI+bPH43mDAD4oSbKdgMfN8bzMS7zs4bySqFIRcAC4XC6k1Z79Vi24XE6/y3I6tYZl5ACA/r/sl/N/pxnwWqdP7uvPwN97f3EApRrqcDggKkpFHP2vAh0A2MHucICurzJOpxNp+95NNRran/Pp7wcWsf/Hvu/OjYm/LfPNyhG1+nTd/uPNDgdoNAyvM7/YAUAHDtBqR4PD0QYwEC/2eYCsD+8B2LFczuA6zHpeAP9h5uxf8j51Y7rEMPpaIocDGE5nnl5hjYb65LCT9Y2+DP5TbQEN/P0/uxZgl2vofet0Phfum2p1bxn/O8/53u3se50G2PsJ6ddJHVBKqR3soNMCICfyjTWsf7lcCMGADq6mrA16lc+n0316iPFwsPo6CixLdX/Z/NW/c8kFAK5rQD3U/X3WAUA1lBLKMCOUjWLIZrOpsrKyvEhQXwmApoJEel+HGTJ9n4H9xWjMmPjoqKioiMysLENsXJzhTLkQdJw61XTkyJH6rs7ODrfb5fF6vV6ZypTKlHhlWQYi095Mz358L0IY9+so0yf2uf8vkz/ndxQAoa/L9ec9MO3A79hnlvdZ5fAV4exysS8oZd/31h5TijElhL3T9xsAsDrR052rN1cM5KzMEGWV8+Vy1kvO9d1p8M+SPVch/f3uQho01Dz+A6jeevmqhhm6lNCzZBAApr5W7gWaQUdZ4/XXv/evbyRBpE9P+vKg+D/kemtzAewwa7SB9WLl8/O70203MP+vl/Pr7x9MbiD2pK+OZw2avqr26SXGDKhe/cLIhwrTJ8z0ikhn+uaZTgrgw2ggJmdjc04Fv4BSfF0e+5r13H2SkLMJYKj6dK5i9PcTihgcvQ9iGvQffaJ3iOrvgpj1WNqriwyzXm6iCHrzIT5ge5Hqxfg85OVvHfyRO5funC7FBcaEwfRqcJ3ErNJMnSQAzPcO52z47+s7lEheQPtNdTetv+duN8/ha0fFxFwNhLIeDAijXlh9iNLTELOvOjs7206dOtUmCCqV2Wyp7ezusMsykXvbp39wPHvScb5B+VyTE3+AZe9icvIABegHdggE0K9g5yaAfuUDjAUf34TpI8LUoqhye93ezs72LiBDeb+/mHDnYKTzYfJNvH+wSR4b4fuA9HHyAHmEgOM4LiJcr+/q7umRvF5pcD0ZSv3PMYAMRX3OxWenB9OBeQ8l0/42ORfh92HDCMnXXfplmG5wwDot66jh4fowQiTJ4XS6GKH2jl8s335s+ycy/zkoDq1PXKw6ea7JYt/Y4vupr/59BBAWpteEhev1QDBtaz/ZLnvc8umxqG9+Qnxsca6J5cB2Pt/YMRSd/Cb6ZP/4d6727/3ORwBs+iRT4DjErCO2UgMIoVSM8SRZ9hGAja6743aYe9VseOihDT58JJkAzyEJI+SbslBK3RihI+xjHydUIgx7MUAkAPwWAA6Fyrq/tfFQLvJKoyUJThkMqaZzDD/KV2ch0NTUpHZTmtPT3l5fVlb2tUUfBaxzI9DaeixTlh329PT0owpGgyNgamhIEYmQRylHu7rQF2VlCYqenQc2jhNXUKCvE+IFZKlroreuWQNz5syGhx550LeowowtADiMABx99rf53/++DQBcfRTaTzsCAPQghBjlhcRTY22ZApSkEC89VFyc8WlIVHqYlTxw4ICmo6PDQAixlJSUfH25e5h5B2tys9lcSCntMhgMrcFax5GsV01NbYlM6TQMmEqSsHns2PSOkcw/mPLiOG4FpfR1SgmgalMdXbfuTpg7dzZs2PAAs84Pcwge4gAa2R5cX8UZmzacY10CIWYlhMjDNsLN9a2rAKAAJKnGkJ/5eohUfVjVPHz4sLa9vX0sQqjKYDD0DCuzEElsNFrLALhTRUXZrN8pzyAImM0NMwnQ1ZgtfGD+4dzc5CMI9U1lFfTORmAFQvC6b7JfZap9YvE1i64tLi4yv/HGG9sohS6Rg61sqT+UZvb+6AilFFebG+7CCJVQRL8qzs/6pT/pQl2mqqpKJwia8RiTfXl5ed2hjoc/9bdYbJOQR27PK8mr9Uc+lGXYxMxa3zSPyvQOhBAv8upbMjLGHAylyelQ2p9ZAAjR12WZADI2NsaVFRZvdrtcHwKRnh9KRqEm6yMAS+N6ADoWOLSrJDfz56GGQSD1PXr0qK6jo6Oc47g92dnZXYHkEWppTKbaSwlBJ4uKciyhVvdA6ltjaZyPMb2dylRUq7RrFAI4P4q9BACvs8OZvUcAOPHvQNGnQNzsIpfynAcBNtOoqW2+HSEoRQjvNeSkKhaAH9piMpnCeJ6fgDHerRCAH4ABgLWmfgoSuJO5uelW/1KEtpTJWj+bUroGZCKoVLq7srIS2cGUwY6vhSpoKwDgdd8hoV4EuF8D0K8AyMuhiog/9e4lgJabKCWliMdVRdlpv/EnXajLMAJACE0UBOErhQD80waz2TYRIdyen59Z51+K0JYym+tmAsKrAZCg1XAPpKamHlUI4Lw6sQIB+PYv+wiAfxsAPgOQXgxtNRq89tWmppsQhlIEck1hftavBk+hSPQvAXV0dOyZOHGisgTkh0pYjQ1lHJBT2comsB9oAZhM1umI41ZyiOckCb5XUJB2TCEA/wngnwDwKYD0nF9oh7CQ0dRyHWBaAkS2FBkyXwlhKPyuurIH4DdUpwXNVbZxPKIdOcU57DSe8gyCQE1NfQVguoLnOOz1wKNFRRnHFNDOTwAAaIAFgPgtQOETAOlZBbQLI2CytiylQIsooLqivNTfK3gNjgA7BYSxeIkgoD3KKaDB8WISJlNdqSSRzpKSvCb/UoS2VE2NtQJx/HKEEKcW0aPp6enHFQvgfDrBrQCgXyOArX0E8Exoq9HgtTdaWuYRSvMBo6aSvNQ/D55CkaisPKzV6ewlhHiMyj0A//TBXFVfSHnUZTBkKhfB/ICs2mKbygNeijmMvTx9slAhgAugxgiAKATgh179h0iN9dAUIFImRfLRovyMDwLJI9TSMFcQdrsn1+XqtimuIPxr/f37LTmEoJ5x4/IO+5citKXYpjkAmocxD5TyL+XnJ50MbUQuWHvfKSAm0bsJjHjFAvBTW4y21kzilUfzFHcZDKnMRYbyDIKAyWQSMcYJPM8fyc7OdiuADY6AxWJJ83gER0lJ1vHBpRUJ5goCIW4qx3FIEMirmZmZnQoq50XgDAGYTMfDSkpS3pYkaRuApCwBDaI1ZvPhVA/1RAsqrtuQlVyvKNngCFRWVgpCREQc7/EcNxgM31qwoCM2mwGLolMMD2+PjIx0IYSYb6uL8qmqsiWJouTMz89XZrJ+tJDZ3JBNgI4XEY+9RPuOwRCruBw5P25nCKC6uiVq/PiCt7xe90cKAQyuadaq5nTEyaOA4O7cYuWSzuCIsQ3Ni8MCOFRTM0UrinZVtKbN6wRnRHJyuz/l/zZkFAIYGurV1XUZiKclKsTj8Cjde/Hx8YrTQYUAhqZEg0mzi2An99bkAaGJQHFnzCWGyov5pAErr2+F71u6Edn//ubmZpXa4ciUwsMbk5OT+x0MDgb3BX9neQ+1Xu3mqkLjB1sMrgMHYjQOt4dr62wrKS5u1sXFHYKcnA5UUdEXcWVYRRuRxOa95lQBBEf2uOy2EcnwW8ikv/0H08GBcoPJnq8aZrM5G4AbB8AhjKV3c3NzBxIAU5ZBbwUHolPfAqwj8cpzWgAfDvcYKK2sFL4ymcKbqqpicIcTqUAEULG4aBo5uTDbMTYj43h/J6Pbt/NGu13f8MnOaHfHKU50A3hUADhMJFnlhQ4Vpz9hWLbMt1xA33yTOxUVFbZjy7YYT083D26PT9apwTStyOAEXn+i4qabXOz9HRyngw6AD9/9SxRxOgQAN2BKSe7ksS4naICPiGgvmz/fwd5vbmsLr/vssyjRRTgsE18gY6dGQ0dPLnC7oxKOzp0717dezWSPOp1RX334aURaTl6JVqNJ8cpSV3Vt1Y7kzExPT1fX0VkPPuhTuDfffJOblZQU8dk770Q6OjsF8OXgBqLR0JjsbFeURnOibO1a3/ubIyPDIjs6YMc//xnh7upSMVmiwXR0cY4LohOA02o7Ll2woJv5IGozm7Wtn1dGg9slMEh9uaoAYpKS7BJCp7L7yrpx40Z859Kl2tbKz6M1Xk5kck5Zpp1ugPjMJLtWq+1Ir6hwUfomV/tFgjY3Koru2rEjkng8apYvQYjEJCbaNVFR5FBnp92Hle/9H2trP6+L1rhBUPkKoIIutxsSipLsaUk5p1Df2j57/7rly3UH9uyJxnbJJyqpQC3owvOQnq92gXigZNYsH1YspFubyaTr3LEv0uW0q1S8TNmajFutBl1EhNMhip1n3m/2BUM8sXev/pTDoWX5UtlBY3Iy7LIoEIeTc7B8WSc+Vl2tbdyxP5KTPGI4z1NwdYBKEGhCUar47ltvrZfbu+aEu2Q+mgq6xISEf8gy/aDT0W0+1tPTIydE0/jy8fbRUUk9Y5xON2Rk4Obubh0LfPHZu9uipE6HIMkyCo/QyGMKMl0dHId0Xu/J/jZlOvXlx19GRyOEOaeM3B4PaKLDyOiiHKc+IuL4aZ2mlGt9993wym3bolBPD8/JMuI5DXVqODq6qEyKHVsaptbo29IN6UeZ/h+Kjo7c9e67EehkD89w4MIEos3J8YhxcVQXFnayX6db7Xb9l+9/Ei26HCyCie/hwkQSV1Dg+tr733yT2z96tL7xnXei2ftZndygAkGjoYnFuS7OHtU2+f5lPrJm7d/88cfhu7e9G8Wfcgqck4XTEqHL44HCKeVukehOGNYt62FLfXEejz4cAD7565YIl71bxDKPBI6jOeX5bqcoUkeYq/3SBWt6dfrjj7Vtra3RxEUFzCKW+HTVQc/WafpvnWpbulTbVlkZ7erxiqIsUzaueDgORY0Z4w3Tak+eiItLI4RM5oCDCKx6/2StlXd2dqg1WCKcwyE5PB6ij093uSLEjj49wSdqa1lURDi0a1e45HKpI0AFTpnQMRlZTsKL5ATntBsqKnr6dcry1VdRYV6vqJYkxBzju9UAmvh4u3b0aF+f6tfpI5WVmuO7TVGSt1Md4WsBFXSycSg11RmfmNiRMCAmBq2s1NZW2SK99i4NGyf6841ITHTLcXGdeZdeyrBCbWazjtVf7HQJLlcnuAnxjl+8+BhkZXn8IbezWOMMATRUNkTkTSz5s1fyfATgGdY9gOb330nvOX5ymWX3vkdIj1tUI94XKYqoxI60ccWfYJl7qOTW6w6ywtRu+0ei45RzSf3nex+GbkcEJgQoByBrBXvqJUWfcEAfu2T1Gp8nxMP/2D5KRq4FVR998ojU3ZVAZC94MYBTK3jSiot2qHWaH0xcdeOeY7t3Z3glaZZW4tC2t9++0+3oTgfiBUHNd+ePH7/HLqiAAHphysqV/zqwY1uio61nedX7H92vcsuRHKHgRRTcGtE9akKJFYviHdOXr65i72/74PME2eu++7MtW1e6XK5YicpIphJowjTe5JzsY7wgrJ18++3bmOypffsiXT09a3f98583eTs6klFfACyvWgWx+Xm7VfrwH15+443banfsSBQwLFT1dNM97390g+tEeyH2yoA1KndkUd4+HBuDqVr4WcXCFX+mNlu420svq/l8xwbe7U3BxIskSpCsEeTIlDHbOUH4acbMOdU+rCortYIufHrrFx/fL3g92RgwscuUujkOjUpO/lAVpvtl5rRpuw9XVo7iVPxlYYIgV33++S3I7S0VgQOZQPeY9NRtskbjJjz+R8bUqZ9Sq1Xf5XVeXrvzqwepW0rhMYdYu/a4PCQhL+NjjUrz06SKiv3971dpuKuaKqsfwC45hycALrcLH+9sV6WU5O3URIU/nT31St/pKUaCp8LD57QZa9dK3T0FSPJ4vZgSp5pD2oTYnUKY7tX8ijkft1mteh64CtHtpvV79y922bsnApURYMkbm5r6KdFpOz0Ebc+fceUH1GZTdXrpZcaPv1gnSN5sLaKEI27CgSzFj4n8kNNqP2hzS43cln8Vk4OHf3+wtkEtI0Rw/KgOKSWuyxUZQRPHlb8fm5H2dnxOYlX9wbZojqAZGhfldn24/W7Pyc5ULBHQ6MO6Eopy97nVHEcxfnrS6tUfH9y5M6n7xLFrd773rw0RHhSOnB6QqAR8lM4Rn5+9Gyh9YNK6dT7nbvVffBHLezxL973zzgPQ3R3H9E9GHHhEtRw/obxFH5/4M9Wo2C2GMkPrwY8+iuEpvWPXu/+8Xu7oSeTYXDZMY4/IzzHBqAhm522quPaGj05s25Fod3Ys3bl124OiyxNBJQ+VeApcpM6VXFTwJYfh4fHX3+p7P2t/h8O7aN/f3nqIdnUmgJeAl52gUauljNLSfSpR9cj4m67byWQbPvwwQlDxK3Zuff8uONmZrvZSQJSDTskLmeXjrLqIyMeKrr/2Pcu//pWi4vHyKCzCF+9sXe5o78jBMgUsCJ7c8cX1zjDRSxB6acKqVW+dtO0MRz38ZS2Vxgepy5PEEUCEQ9SNZCkqI+UzKuCf5vXpNBskOzCe2Ww03o96nBlIkgg7viIJvBiZnGxTheufk1JS2r1OdwXxSryOYu+h6urFns6OTJXscWt45PUAUHVs4l5RF/7z7LkzPmD9lIj8lRrwkrrKqiXeHuclKsqzOYkUk5j0pRymcXh5bmvGtEvfPXjwSzXXo73ctmvX3WqHO1fnJYh6ZeoR1VSfmLCd0+p/nTln5m6G1fbt2/nS+JgprTv33A099rECkdlUgHYTgjSpKTuEyMjf5E2btr1/QPbW1FTYKvfdTrrsE3lJRh6vl7pUAheemlClGx39m6Qpl78NX36p7gjTXHmocv96oacnHdwuYifS4cKF8+8WtBF1aOhW9dkWgOFNr3d4BPD+I4+uCouIuKRw8oTdBxsaMqlLYqME+GwvUXRFpSbVaTyaD2Lm9roCOLlzZ7gXoOBYbdN05HSrEItTDARJKs4bnpZo0+jQtqQJM30bYEwBOgHyjhqtl4PTFcaCXLoQRd0CpaPSUxs1Kv32tMsvP3KqqSkSOaUMQUKobs+uS2WvM5pF6OVE7EpITWvqwgL2AnyZN3VqExvU2h2dhS17TTO0BFSsU3uBYo9aoELmmFakEd8xlFf4ojG1fW7Va7Ry+aHauhWd3Z1FDo8rhldxNHp0TJs2MvxLhOE3qZfP9J0IYkceY1yusc379kwFuzMCU5lF5CQOIFg3JrGRE8WP82bNamKDGlCaI4AXDuzZfwl02+NFFrNT4CQhNanJrVVzVCCVhokzzYwAut3S1Jpdux/BbncqlmUsgYxBq5ZikuM/FHjufzKmz/aRFT18WNvd7biy7rNPHuDcrhxMETgJgJfjITY19QNRp/tZesWlO4/s3TtaVPHTRC+Ra3bvvhVc0lgNLwDH8/aI+Nj3sTbcTUXu78mXTfr45E5buE7jmVa3f8/DUrcrhcqE9X9wSDJJykn/l0oQ/l/iFVfs639/V3v71fVf7XuQOt15SJKR0+3iO+w9QnqpYV9YlP6J1Gkz/tFPAN1hMVcdNpnuJD09BipLkofKxM5jFDZm9BfqCP1v8mbO3k6tbfpu0jlD9EqkobpqqaOra7IsexBwVB6TkrQdacO6CKBtaTNmbG3a3qQOj5emmj/bcY/gkXLVQAl4HJRHkpSYGLNVF6n7oxCdVuX42ctFpNvx25ovduey+aQ7PEzujNRIp/RqMmZCuS2uyPDPmNSkP6vU+oNURfP0SIMa9uwvoz3OcF4C4DWCOzotudXOySzo5efpFRXNbFCT2mWDrcoyTU85UZQRo2lENIKkj49tElWqDxIqKk70E6VGo8k5uHvXHOx2hwvM9zrieBcvcPr0rMN8ZEwDqDX70vLSmg7s2KGJidKPbd27Zzq1uyKwjCSkFh1ickKjQ8VjLPKf502Y6tMpsbs7v2mfuUKUJRETiXiQjGStKEemJjapQP1R//vpgQOathNduUdrvpqOHC49limVkIAkjNHolORmTIWPkuZW+CZrjFRPyK6i1mpjBepyxGi8LO4Wj5xAuaiUxEakEz9Mrqiob6+sjPCqVAa9IKDGvdUT3N3d8RwgKogqKSohrsUlIuICaWdBxayahsrKCDWmUw9UmR+Sna5kTqaIhaH1IpBGpyd9Iqg0/5MxfbpPp49WVelUEp3VXGO8nzrcmZzXCzIh2I2RKiYlpUkdFfmMkJra7XV5rqJuGYuUdB2pMc/3dJ9K5SWXR+CQ5CQSRCSkVQq68P/NmjVtKyMAKuA5auCodffupbLddYkaBJYviU9P/9yrVjkkgHfTZl72zpE9ezRCuKrC8sWu+8I8Uo5WptjrlpilSrRxsR+qtWG/zJg946t+nbYnJEy1fblzvdxjH8vLBCMOIzshOCIj7fOwmJhfpk6a9FE/AbiM5iuslXvuJD2OSQJQxCKmSiLPhSeMqdbGxPwy+fIpb7L3aznxqqP79q9XdfSk9Bw4KDQfOeS6fO2a74OK/yBi8uSh7mUNPAV0ILq0lBGA98N/L4AEbAH8cdn1G3Xh4ZfMX7/uR91dJ9tFSilbUnF7ERLVGpmLUPfojh8/cXoJiFIempvDuo60j0KyhFmoet9yESGUGxPRo0srOIkQ8vaZoBy0t+s6a2pi1ETgVKJIuzzdiDGJOi7OPkoQ2tkSBKWUb6+v10ZDNHScaI2WpB7Rt1TASSR8TFqPAyGk5bgOxphs9gmlaWFttcdGh0uSL8qox4sRK0NPhOiwixHH+o8s+mSzsyOcB05mHeo8McmDpHTgkD0uMvorPkLbGgFCPepzc8xMWzh1St9WVxeroW5ekDkCgkC77Xbk1mrtiYmJJ33vp5Rrr6/XRUdHAyMu3ulU61khOI44EiLtDowR7Za7Yg2GHmoyiR0enGDZu2csuNx6RCVE2H/UIolOGnMwIlKsOk2WlPKu2pZk0+fbSzi3I5KTmVWJwctxMDo15WCEOtIYN3PiMTao6PX6BGbfm3fuLEAueZRaEIHneSkidlQrp4+WCaXNyTMmH2LvB4wTar7aP9bb06MHr8zoB1yU0jHZqYe0Gk316YGFUt5tNqfVfLlnLHJ7I8EjIbfs0YBGlR6TMmZveFjYp2MqKpp97bpxI+6csyj1uNVikHrs0ZR4iUv2gp3jICJ+9BG1Wm3NnT//ENtEzpC4RCCUNppqMl2dXfFerxshEUhs8pjDojbcg0TxYMJll7UyXJ0NDQn7Pv6yWHDLkQKLGe12UIG4aULyqNaj9Q2ZXHtPkvZ4Z3xX06GlOhlzMi9Wd1DPngZHx4F2rZrETyrrSRhb1DJ6THKtlJR0Sqcj+jGgh+OHGsJxJ/BMp0SNRlbFhDlZpKR2Xfup5OTJPp3qSIsM62nuGBWONShcEKgbY+QWCOU1GnszpSf7T0H59KStTdtmsYzRAPAi8iIPx2GHzGF1TIKjE+EEkPlDKUUpDT5ZOKXvrjTHq9zAgywTUaWSICOj+0R7O3bpdKfY3gqrOzQ2hnUePTpKjRBSsZBiHg9yiSLFUSrHcao5/X62VFlRXKwl3W2jI2TC9S5VqsCDvUivj7XDKfEkqkjvXdagFJ9qbNTbO46N1tolETweENnyrlqNwqJ03RAVdQIlJLClQr6joyMMdXUhd1tbNOnqUrOlojCNhnBhYg9bT2oTOjvy8i7tZm0a7fEkNFVXj6V2jw6IhFhMZBkTmpCRdkgdFVWdNGGCbwLIlpayRDG5YV91CXa5wpmlLHkl5EbAxaal92hjY6s8kZH5hNCVHAGqxdzvjtSYwl2dJ3W81ynxmFKHLENEYmqbqI+qzrzislabzaaK7elJ8U3ajMYMb5c9lhGAVyaQmJlxxKPiJDvBLXmzpjb52jUuLrH6yy9L9IRE6mQAr8cDTlEEzejYA5TXmYsWzPS5nmA67Vy1KsG6Y1eR3N09iiOEERtyEIqiMzKO6EdFmZImTvQRK3scRmOyrdJokBw98Sy8osvtRkRUociE+JO6+FGm5MmT69n728LD007stxTpTnWEtduaJnY57AvKbl7xhFav+zsqK/NNKobwnCEAi+VgTHGx4U9er2dYBLB5xtWb1GFh45c+98Q9kJNTF6zBGFrM5pkSkEIZwbHsPMNf2BI3a/cA1uGG0F7fbVFmQeEw7yQkuXdFl5V9q+ezqx956Cm1lyyVD59UN+6vSS0pLm2Jzs58W5Oa9Cbcsso3i7sYdLfO1DRB9pJT+aWKN9ALaX/fBjJXZ2mYD4TeyhEEOr3uzvi0eDbIysHYLz+54c5Vokp8tnjFNRu1eu3fhkUAtbWHRxUX57/hdg+PAP44Y+EmlT5s/KIXn10P6Qm2i6ET/TeGTZPVuhQALqEcaTFk5TP32VIwKtlIYsfMfVlQz/Tau7Ybhm6ujlhROnfsiD6+/ZMN0OOc7Tx8XKrevQcKysYdSDbk7xiVGv8RWr7ct+RwMTy1ppZLEaEnc4rSlIAwgzQIs1CMdQ1XE5newckI63TaW9LTxxwI1jHo79fdvEpUqZ8ru27pD9Uc9xf95ZcP9aTYGQvARwAleW/4IoINYxP497Ov2ST6LICN6yE9PWgJYFeVcY2gEqaqVKqGgrQ0dnEukF34i2GM+cbKUFtbO0oi0nIikbeKioq+NS+NJ7dvX4I6uzMFt1cME9UHYOHcN9gq5cVI4LW1LTMIwcfz85ON31hDfUdfxKyA6vqmeT4CIIjnVPSWgoyMoA0J+cc1a1Z64HZjAAAgAElEQVTyKtXzl1234lmEhTfiJk4cap86QwCNjcfi8g1Zr7vdzg+ABO4N9KWFCzdpdGFj1z696S545ZUmtHFjUAaLN1rr7gGK5lAgtqK8nAcv1gHkYurLRqMxjhNUt3GIvpKbm3vo2yobO3ggtLWJyOlEYYLghYULWdzrQc+HfxvlrbG0zkIEHzMYknynq5Tnwgjsq2u+ChC6DUnAacJ0a3OSYg5frG073Lbc+vymawRRfCx38uTnwzUR70UYDIFvApvNzWPGXVL4B5fT9f5wCODvT/7gKp7nx8xdtuJNyMrqDlbwa2oaHsYcXYA5ZM3NzrhTIYDB1dlqbU2g4HoYqPxSXl5eS7DqxuBI+C/BvM4CQkeL8lIq/U8VupL7apvn/vtI/61Yopjy/J0lOUlBSwDbf/W/SZQiQ964SZZTGs3RANyrnLEA9tfWJk4cP/73LofjPSAk4FNAPcadcR63VxU1/lK29nZRzqpGonuYTA3fwwiu4QFZs/LTb1GWgAZHtcpmSxJk2Mhjuik7O7spmPVjcDT8k6ixNC/GPD1UkJ3uO4uvPINYAOaGuQjhW3h27YDj1+UEMQGMgC6cIQDWOSeOLf2d0+EcFgGMQKG+E1lYTA2PIIqu4RCuzSpIVQjAj1ZjOsZJ9Ecip3oqJydViXDlB2YmS8NKIOiAwZDxmR/iIS9SXVs/B2S4FWOOExB/p0IAF1SJMwRgrK9PLi8t3ewcpgUQKhpoNTc9hChdjADbsgtS1ygWwOAtz3QMeemPqARPFSkxbgcHDAAslvobZFlqLSzMO31r1K+EISpUba6dC5jrJQANf0dOUvAuATHXIGAwcFBQwE4gBrLXeoYAzObG1PGXFL/qdA5vCShU9K7G2vQQULIEU6jPz8+4SSGAC7c8O6FhsVhSAHM/pLL0VEFBQYOyBDR4bzGbbWuYCx6DIdPnYkR5LozAnrq6eRjQWsCYC1OrbstKTDwUrHrmsFUlCZTk81FRNTAq9UT/hdkh6MjAi2BNaWVlRb+12x3v/dsVWcB7AO/+6OnFolqVMvO6lX+AuLi2YAW/mhEA0CWI0obCvIwbFQIYnACs1uZUCp5NIPJP5Gdk1AerbgyhAw4qajLW3Y551Jifn61EnRsULYB9NtsCQuldwGHmeeCmwoQEdgw0KPci33jggTm8KNx72YL5L6u05F+RxZed8gOigSJnE0Dxq3a7fetwCOCVG279gUqnLVn5xPcfgl/8ImiPgTICoAgtBQT1xdmpNwCAN1gVbYhKdU5xdkmntbU1zeFwPyuK3KMZGRnsjkhQdsyRwKs/D4up9i4MXEOuIWvrSOYbrHnttdmWAIH7KI+Y74Xrxqantwarnv3u5ltXqTSa52YuW7pJ4PFb+ilThho17mwCKO0jgMDvAfzf7IWbNHrtuJtffPZuSEpiZn4ga1MXvX7utzY9jAAtBQy24uzU1cF63XykGoL5p2lsPJjhdjt+gjF9ODc3l7kJUQhgEICt5rp7qAwN+UU5/xyptgjWfHwXwWyNyyklD1EOe9UcXpaXlsYIICjHoLduvn2VSqV67vIli38UIYT9GV0+LvCbwFZrc/r48aW/tdt7tg4nHsDrS1ZsEjTasUt+/ERQXwTbb256GGGfBWArzkm9jjlxDNaONRL1YgTQ1NSU5XJ5X0CIvz8/X/Ft4w+utWbbfYRAfX5hts9zqvKcHwEfAVgaViNMv0cwdiGRu6Y4NZXdNwlKAvjbHXetFETx6Ylz5zwpiPw74X0eZoegIwOOgVqb0yePH/vb3iWgwOMBvDx77iZ1mG7s6hdfCGoCMJoPPIjYHgBCtoK8pNXKbHbQPQC+ubk5y+uUX+AQui9TIQC/+mltje1+DGDLVghgULx8voDMthsQxt8HDtsFES/KDWIC2PnCC4uxIDxeOGXKkxqMt6OxYzsGBenrAiNPAD+9et4mUasrvf6ZZ9c9++qrLRuD1BWExdJ6v0zpYgBUX1iQwvYAlOcCCDAXwQoBDF1FrGbbvRTR+vx8ZQloMPQYAZhrm28gVH4MYdzNq4KbAP7xk6cX8QL/6KTpM5+FCO6jyNTiwDeBq+taMiaNK33F7rBvBRK4BfDXRx9cygli8tX3bHgFIiMvWh8rgynTYL+bTAfWUwwLKZWbigrS2D0A5bkwAfiWgLwu6UWCuPuUJSD/1MVkqluPEDQUFOS861+K0JXyWQC1zTcgSh/DGHVzKhTUFsBfnt6YgUTV+Bmzr9wXLoYf6A/HOgQNGBARzEcAJa/YHT1bh+MLqL2yMkUWqGZUcRk75he06+JGc+sdCJGrKdCWovz024cAekiK9m4CN2a63dJLCJH78vPz60ISiCFWWjkF5D9gbA/AaG68ETB6jAsBAvAfmfNKnr0EVNK3BxD4KaC+wAwsmEZQn/AwWg+sAZDmAaIHinIz1o9AYwR1Fmx2NoAA7lcIwL/mNpttd2KKGvMMWe/5lyK0papN9TcCQo9xHO4JdgvAtmWLStTrtSnR0XYoKAjkGPoZArBWNaePnzz8U0DbN27k9WPGoPG33RbUAVKqLE03YARzKCWHi/Mz7w/tbjd47RkBNDQ0ZHgl8iIVuAcKMjNtg6dSJMxm2x0IAbsI9r6CxuAI1Jjrr6cIsT0ABx/kS0BHd32STiQ0bkye4SuIjj6GEGLRd4fyDCAA3zHQ4Z8CeuvxR+4U1eqcq+9d9xxoRx0JVkvAaGq8jmKYjRAcKcrLYPEAlOfCewC4vr4+3SPJLyIqbCgoUAjAH4WxWOrXAtAm5SawP2gBGK2N1/37UuajCMDNA16Umxu8x0D/8sijiwRR9ei4WTP+D3s8/+yPx+0fUj6psy+Clb1qtzu2Dico/LuPPPKEqFEVzbztxg0Qnxa0Pt+rrc2rEJBZFOiR4rzMh4cAekiKMguAEYBXIj8BKj9cUFCgWAB+aIKlpvY2ilFTQUHOh36Ih7xItaVhJULoEYSRxBO0OJgJ4A+33s0ugv1k8jXzntGrhDeGdRN4n6UpbXJZ2avOYRLAH2+8+SmVRluy6JEH74Pf/rY5WCOC9RIAzKIgKwTgx7DDCMBma03zys7ngPCPGAxZ9X4kC3kRc03tLUBQc0FxzkchD4YfAFSZ65cjhB/CGBNeBUuD+R7AG9fdvkrQqn8ydcWSTSoRvTl8Arik7Le97qCdATuD+7/Z8zZp9PpxN7/4XFC7gjCaW1YjRGZTRA8rS0CD90xGAC0tLakOl/sZKkuPGgwGhQAGhw0sprobCZBWgyHvX36Ih7yI0WRbRjHegDEGXoWuDWYCeOuG21fxavVPpl+37McY0+H5AtprPpw6pbzo1eESwMtLlm1SabXjrv3x43erkn7XgFBwxgSuNjXdBJjOBUQPFudl3hfyPW8QANjpsObm5lSn07NJlvHjSjwA/zTGbLStRjy05udnf+JfitCWqrLalmDA9yGEOJ2oWZ6WFh+0voD+uOaulaJKfG7SNfOe02tUw1sCMpkOp5SVG15zOu3vDeci2LMLr9mk1mnGrt+0aV0wLwHVWFpuo0DnAyKtRXkZ60K72w1e+/54AAjxT3q98FRxcY4SEWxw2MBsrl1OKRw0GHI/90M85EWqLA2LMUL3Il9EGLoymJ3Bffb0i4uwKDxWeNnkF8N16q1oOEHhfQRQVvCaLyDMMHwBbXn++YWiWkiccd3C1yEipSNYTwFVW5rvQgALECZNhbkZt4V8z/PDAqivr0/0SORxDOTp/Pz8ZgWzwREwmaxLMOYO5ednfzm4tCKx39JwDUZwLwbMaUXVyvT0MSw2eVA6g9v+3M/iNSKfVXT5JY1aQtpQWZl3iBpw5hRQvfFQckl5wWZmARAI/CLY4f2Vl3KYGxVbVPohAHIgBEF5Iaza3HQfxrAIEGkozM1kEcGUZxAErFZrgkzhYUTJiwUFBS0KYIMjYDJZFwCgIwZD7leDSysSjAA4QPf4LACRXhfMFsAItPZAAqhPLi0fu9nhdA6LAI6Y9huwiMNjs4r2/fs4lmsECnlRZmGyNG8gQBdjTG0FOek3BKulM5Lgm0ymeMQJ98pe98+KiooOjGTewZqX2Vh3FaLy0fzi/D3BWseRrJfR0nANYktACGOtqLoumPcARgC3rxNASfnYzXan873hxAPocwWBgtXs6ge9xtryMAV5CaW0rigvg7mDDkozcwSU7HQW9fX1sV6vfIfbDb8uLc09NJJ5B2teNTWWWQhxxwyGnP3BWseRrFeVybYEYXwfxhzoRNWqYCaAyspKIUWjUY0uKGATbTmASegAX0BVtqSJE8dtdjqd7w+TADgAQABAgnlQrLa0PNIbD4DWGnLTrg9mx3cj1UH37t07Wq3W3gRAfldQUHBkpPIN5nxMpvrpGKO2/PxMYzDXc6TqVm1tXAoUHsAcJjpBtTKYCeCotSqdR7g0JjlhNzQdPY4MhsBdQVTZDiZNGJu/2eVwvh+oN1A2+//XL395o06rLc4vK/vT+zU1u5ctWxaUHkF7CUBmAWEUAvCz91oslhgAbqUkud8sKio65meykBarrrZM1Wj4tuzsbHNIA+Fn5Y3WxmUAdAPCnBTsBPD6kz+Yz/PCI+Mvv+zXGon+Y1iuIHwEUGrY7HLah0UAf37ssad04eEzxs6c9T/xXaf+iioqJD/b7jsl1rsERBYD0LrC3PQbEUJBWc+RbBSTyRRNMV6s4vm/ZWdnDzV+6UgW5TuTl9VqnYIQOpmbm2v9zhT6Wyyo0Vx/LSC0AXGcN9iPgf7mzjtXiWr189Pnz39BAPh9bEXF0SFCP2AJ6DQBMAsgsIAwzAL4w9p1m8KiImdPuGbB/8Q7HH8IVgKoNjc9hDhYBJTaCnPTb1YIYHDVa2pqinR6PPMdAFvLcnNPDJ5CkTCbbRMRwu1KAB3/dMFobroWENmAEPZqRdWKYD4G+oebb1+lVovPX7F08fMYyB/ChkUAVQeTJk4o3Ox0Od4P9B4AI4C3167bpI2Kmj1u4bz/N9rl+n2wEoDR0rwBgC5CGOoMOWm3KgQweAdtaGiIkCQ6W9KqPjQkJ7cPnkKRqDU1lsuInlK8pw6uC2z8MVkarqUIPfDvuMAerRDc9wD+cfOdqzQazfOTF89/SYO0m1FFeeAWgK3qYFLxBMNmp8se8CYwa4A/rVm7SR8TPbf8mgX/1yIIr5YN/XLC4C19EUhUWZo3YAQLepeA0tYqBDB4o9hstnC3JF1BtNp/FaemDjV+6eAvCEIJk6m2HHnkUwVjFe+pgzXv1wmAc2t4cWVGhu8iWFDeRWIEIGo0L5YtmPP/UQ69PGrGjKGerBu4BGRLmlhc3HcKCAJyBscaYPPauzfpR8VcPfma+b+MA/hFALfTBmvni+J3RgAI0asR0NrC3PTblVNAgzcLIwCPLFfIHs+nxcVDDmA9+AuCUMJkMpUjhE4p7rP9a1zmDZRD+AGEsFstBDcBbHnyyWsFQf102ZVXvMQL3J/0JSXH/UPptNQZAjDWG5PLS8o3O+3sHkBgBMCy3fX//WqFKkxXnDK25N0ok+lLFKSngKqszQ8iROdjoBZDTvodwXzkdYhKdV7xnTZbuF6Wp2lVqk/T09M7RirfYM7HZDJNQAi1KwTgXyvXmOuXU0APcgi7VCJZkZGREbQWwPaXXkojGI8tnjbN3BMe3pKenj7Ui7dnE8DEPgIgAVkArImozZYJkhQJWm0jpASvL6D91qaHOYTmISBmQ47PAghKM9O/buef1M6dO8MjYmKmqnn+M4UA/MPMbDZPZASgxFD2D6+qmoYVPAcbMEJOgVetyMxMOBiMfbP/wu2AO1eBjD8DCaA+ubxkbB8BBO4LiPl9H2ah/Gvpb1nKWNvyPUrIfIRIdWFuBrMAAmmAb7kW3+zrrVarXqJ0mk6tVgjAT+gtFsskjwe1l5Tk1fqZJKTFamoaViAONiAEDoFTrcjKSjwUjH2zjwDYWMseduk2kPHnbAIYv9lptwfsCqKvUDwAsIKxoPBBeQmMIV5jbn6cYjoPKNlXlJ95e0j3Oj8r79sD8MgVsqzsAfgJGVgslsler7e9uLhYuQfgB2g15qbl7Bgoh5Gdx+KqICcAvs1sZq4gnIAQQTBkx5sDCMBYn1xefslmp9P1XqAxgSmlHJw6FQYOBw+Jid0BRKn3o4kvDpEaa+tThMrzMNDdhfkZay+OUl3cpWAEIEl0pler2q6cAvKvrUym2ksJ8ZwsKiqy+JcitKXYHgAgeIBD2C7wZHVmZmZQLgGxVu7+9NMCysEUfVHp26DXM9f7Q72MOpAADiWXl7NTQCweQGAhISmlwmev/OpGUaUpNUy49K2wrLTPgtUKMNY2/xgInYeA7irMV+IB+DPssHsAbrc0m1LthwaDcg/AH8wsFstUQsgJg8Fg8kc+1GX6CMC3B6AWNdcF80WwzWvWzscCf8/cW2+/3x4baUtOTnYOsf2/7g20aPgWAP/Xx37wY114xKxxV8z6aStxbw7WewA1lpanKdB5iJKdhQUZtw4R+JAUZzeBHQ73PIzp1vz8/JMhCcIQK22xWKbxvM8XkEIAfmBXVVO7HGO8gcfYrVFz16WmprYE6wm9X8xbskoQhCcXPnj/ypi0xBqUkODwA6KBImcTQFmfBRCwKwj8+zV3btLFRM+bsGjhL46I6OVgJAC20W2qbX0aCJkHQHcoBOCf2jEC8HjkqwHkLbmKKwi/QDObzZdTSpkFoDiD8wMx5g4aY3QfjxDVavjrU1JSGAEE5V7kq1cuWoVVqicXb/z+tVo6yoLKhkkAJeXjhxURjG0C/33tvZs00VHzihfM/fkhAf86SAmAM9e2PEOJPBcQ+lzZA/CjZwJALwFI8wHIVoUA/MOMnQICgJPKMVD/8NpvrJvHcfgOHiO1WqVdE8zuoF+ecfUqXhCevPbZHy7Tjo60BmYBoNfZ3jGqN9YnjwwB3LNJOypqQeH82b8eIwg/DcabwJRSvrah9ceyRK6UZfnzYkPW3f6pZ2hLsT0AQtCVHo+wTdkD8E8X6urqSgkhnXl5eU3+pQhtqWqLbSqmcJ3IC1EaDXdPUlLS4QCPSF70QL505bxVvEp88vqnnloRHhdtGioBcBy3glL0OqUUkNF3Cqi0bwkosItgbGB887Y7fhw+evTS8Yuu/mNnZORT2dnZ7oseySEWkJ12qjLZvocRnshh9IUhP/PpIWYRkuLsHoAswxS1WvgyMzOzMyRBGGKla2tr89iBj9xcJYKaP9BVW+rHYwpzqCyFu93oubKy4PU6+8bDDy/HHH58znWrrw3TaOrRkG8CcysA6OsMV1Rl8/kC+p3TFxIyMFcQtKUjqmrrGzcJKtW4pPLyLeEFBX8BAE+wMTDbA6ixNN2EqFzAYbwnPz/TB6LyXBiBw4cPa9vbu8Z2dJyovvTSS7sVvAZHoLq6OgMhZFcC6AyOFZMwmxuyKSblVCLanh78p4kTs7v8S/ndk/rrpo05HMdfMm3eoq3hBQWdQ9/rOIsAJpSWbnaxkJAkMAvA9odfLRg9JtUQETemHeJiPoGYMcxsZQQQVPFy2V6Htf7AlSB5Upjzi/z87I+/e+rzzZe4qalJ7XB485zOsLqyoW9YffMFvgjeaLPZkiRJciqnpvxrjP37axM5Fc7meU60d7Z/XlZWNtSTMf69KCikuBUIwQALYOzYzU6HI2AC+OqH3/9jTGKSLrWo5C0ut2gr6PXsXKpr6Mx0caPLCOB7jz85S3Z7stvajp189dXNVgDvxV3ob610wuk3x8VFCzNmzEj85JMvjhw61BJ0S4MjC3EvbtOnXzbq1Klud03N/m6vT8VCVc/69egC9RcEKL9kUmR+bk6cRqWlGEv//PnPf94zsu1y8eR24MAOjculDsvKGstiawzZHUT/HoBvCchY3+cLiC0BkcB8Af1h1rQtObn5JYbi0j9pFi97CiIj2fEr1mLeYCEBNvizJS2MxdcohdWU9uNOmC8OdPGox7dbEkr7oEAIEGKX1CmwzSbf0/tv3z8Q6hf8dst7Mb2dYefDjDlXpBQwxr5/s8+E9BrTgbl+uZhqOYSyMDz6uhbtW0ygX3N948OKIsyz/wfKMKKoE4AbB+AKus3zfj9ATXX7CjGWL40cHft6RERK19DH2F4LoHcT2EcAffcAAgwJ+fH0qVuSsnNz0kvHvo6XLXseoqM5AFADALMEegK4qjwELTm3aB9YfZ3m3A6T+mX69yoGOFpiZWdTD0ZiHgDwnSfuXdISXkMAq5mmUWCdMqhWuYaJO+uQvQOYb+Dqy419gzkOiCz3jf/sl0B8WA2zeBd18l7s+gd8Nvj3E0E/gfaSAyPU0NA55HMt1lfnXjQAztWVEfYRAHNFhhDqoAT/BwGwgyoAEAYAqr5MWd9m1ijr2+x//Z2ZzfT+68o5wKvnubTynGXwudwBQCfNleOAwEx1bMpvdLGxJ4c+vvbuATB9QqaGhpSy4vLXNBrNp9X7d/6v2+2W9uzZ07Ns2TIGiA+IN998k8vNzVUD6HQ6HYDb7cbhnZ1hXFfXmNEnT6r2Pf38pqiIqNw4Q8FHmttv+98WXbgWCyiMEHrS4fXKhJJoQDwCDoCjHOWAUkmWfZ8BJOA4joKMfL8jIiPgOAA2WGCOyqd/Z60kI4R4JBOCMSIYZMCIR5gixFoeIwKYEoJZPsww8ulPf1/BlILc+w8MGAgiiAMO9U5LewUZHpQiXhBA4/FI7Dc7pXInIeSUKKo7VAj3jJtY/uOTJ9tZRLABOnNRjyzfYOHOEIAP1gEPxwiAkN5Zmg+7/3of+wbrPfxXMRXuJ8/+2T/L9czMv58cSMgQgG9A/xoBkHPa2j4LAJgFQAEjruuWW9Zcte7+9W0YQM/3mu7tWBAKgKIMAhCBEIcppTKhMuvkXkKpFwB5EUUS+xpjngCVmalKCaMGNp70jhFsCugbp3of9kHuHWsGfHN63MF9M8ez+Rr72hWzPsGSs5w5wFSWfT6ViYQpwVgmvtxlmf3okZG6J8zrlaOcTrdx6wfjDh85vLD8mmt+Jsfo6yUxrIdSdzfGo3u83s5ItbrXyna5WLmc7F2UPYIQIUdHq+UJEyYsbG09+HIfARxOKSsueU2lUn3S1GD8n2PHjsnV1dWOZQMCurBifXnwoCqqB2kBuoF3OjHf2JrBtbcvGdPVLbT88pUFstOVpslM/zzhpRc2tejU3ZTjBEmSuyUESCIkGjGQOI79l3LAUUmSgKNnRgHWhLIsI+A5YJ97vRvJQBk5sH+xL3jeN0gTmfg0A8kIIwFhwv4iGRPC/vYSCchMc/ovAjLmAcpIZUCzISbTOzD1NiBrD0IIhwUsyB4PQ82NELZLktSt5jRdHCaO8ZMmPdPRcWqRbybim4mFxmzMvyFuAAGwBANIwKdszCpgJODDTSGAgZj2zu7PzPoHLgX5hp/TFkHoEUDvMDFg0nDWgivCrMNjX3dEgLpWr75u9obHHjmG3CSM8pQiSepQq8MyJUrGyJToAFgK34yQYoTZBFWihMoIY5lizAZeygZeNmj6Jqe+sYmNFWx86BtfBjYeG7f6Bh3ON8vtXzM4MwL1fur/wfeXDYlsDGJt6xubRE4kEpXYa4nEyT6TpXfaC15AGrvO45FjHJJ7+69+PfP44cN3zn5g/WNyZOT+bk7oohT38LzbgZBOD9C//60F9tmXIdFQtVomkqQh06dPXHT06JFf+bqoqaGXAJx25gzO7ndAGMv6+yfzBH6eZneRro8/yTx1sj1cSoj/MuulF37EpcR9BAUFbP0/6Hp5TMyYH1EEV3k9bk9316keZSD72jDG+lYfJKw3oiwASPFJ0N5BjFKwUiofVnA7m1L7RzVmzAKo1Ro1ITJxuz1sCRI4DvdaUCFFngNH+rOGkq+RAAKVSiOq1Vo1AmTnebryxIkTh883aRm4PNw7T/lujFP95X5t7vKVvCj8cPEPvneDWj16HzLEDnHDm+0BsHsACJDZ3Jg6fvwlrw7FGygriHHSpbOxS96S7fSC8/hhOEUkoDlZBxNWXP83VZT6QXTTTUMNU+bfJPNblqoyN48DSmM5So8UFmZUfcvFuahfjzH+CaV0g2+zqW8zEwBuAwDf7EN5zo+AxWJJ83gER0lJ1lDjvYYkrJVm8xhOFtM5nqcn1XRfxZAvR313YHt1yXWrOEF86uoN96wK58GISkrsQyz9GWdwvQQw/lWnkwWE8c8ZHDXtiK59/KVFjr1Vv07udoI+JV5yCjw6qdNJPRk5+6Xk2OllGzcG5TncanPzXIRpCgZUZ8hL+9cQgQ8p8XMQAJvGMQL4dUgBEUBlq6qsuSoVdOfl5Z13JhtAtkGbxGptTvcALeYRwl6X+oOSkvihDorfGWzeuveBVTzPPXnl2luXabOyLAihwN1B721sTJ1SPO5Vp8PxHvh5Coh+8UXsvl+8vLhtd+XPR/X0QFZWJnFwCB0VRHCnZlo14epLSp5/PigbwGRpuhEQKgAM+w05acpN4At0m/NYAMyFtkIAgww3JlNdqSSRzpISxReQPyNzdXVDEfDocoyRoBHIb4PZ5cgbG7+/HCPu8Tk3rF4SRoWmobuCgDMWQGVDQ8plJeNeczrsft8DsL3257Hugw3z7Ht2XaJ1OVGMqConWq3rhFbvauNFnH5lxZTM3NyOYNwHMFma7yKIjkOIVBbmZv7cH+UMVRllCSjwljebbRMRkpSg8H5CuN9UW85j/iqEOC2m/DP5+UlBG3fi9aceNyCBu+yyhde+lZiXxyKCDdXt9VkEUFz6ms8XkJ8XwUyv/HGCWkDjMiK5BpAJsvzlnz8Ki0vogeQ0s6m+Xjvl+uuf0SfFtkN8PLukEFQ3P42mlvWA5XJK6Z7igsyX/NTPkBRTCCDwZq+utk3lODhhMCgBYfxBcX9tw6WYoGUYI73MyQ+XZCl7JxfA7QwBmEwNKWVlfQQA/t0EpkeP6rq8XlVEcnI72xD+ZPWNW+ISUiBvynNpu7kAACAASURBVLRXYOKET8Fjj+v29Lj0kZFHUUxMUDllMlpb7wAqT6RAqorzM1/0RzlDVUYhgMBb3mi0XSkiciy3MFc5aOAHjPut9RWYotUIoXCsQncZ0tOP+pHsOylCKyuFE2Eu9fbqw187rj+EypwdFH7s5l5voH4SQN99f3Z8ihHAu7fcuSUxJVVVOn7Cy1D5yZvwxBPorbfegqVLlw7ZT8UQKvGtiNaYm28hQCcBIiaFAC7cBAoBBK6iFmPdPAnI0aKivMrAcwmdlEZz4xWUQzdhhPRYhNsK0tKOBGvtuyp35MmITorMKvw7hIcH4A10wB5ArzvocX3uoP0jgLOBNf7i5c36yChXalbWa+iSsV8EK/CsXlXm5jUY08kU5NrivKzngrmuw62bQgCBI2g21i6iGB02GHJ2BZ5L6KSsNjfMBYxu4xBScZRbk5eXErSnp3618voFnEq8d9l969froqLq0XCCwjMCmFA8rtcdtJ8WwNlqZXv77Z/q9PruMckZf0K5wX023mhtXgOUXg4crSvKyfhx6HSxoddUIYChY9afwsRi3MpwKL84+8vAcwmdlNUm2wLAeB3zBSBo+BvyUoKXAH42Z5EvIti1P3h4eUR8vHmoEcEABlgAO222pGmlZX3xAPy7B3C2Wpn/8bdrw8LC3MlJqZUoO/tgMKtdjaXlVgpkOkXUVpyX8YNgrutw66YQQOAImky2pZhIh/KL8ncEnkvopKyyNCxGgNZjjJmTmetLc5MPBWvtfzNvySqOFzcueeLRpbpR4bXDsgB21B5InD6u6HcuJ4sHEBgBBCvQ56qX0dp6O1D5CgRQV5if/r1QqvtQ66oQwFAROyNvNdmWUAyH8vMVC2AwFNk+ZE1t01JK4V6MsUsAbnVuEBPAL+YtWSXw/Mbljz+6WBcbaRsBAij+ncvpeh+I029fQGc1Sq/P1hB4ampb7wQqz6KU2oryMzaEQJUDrqJCAAFDBzU1dYsxRocKCrJ3Bp5LaKRkBGCyNFxLEGYEYA92C+DJaTNW8aK48c4Xf7IkMiKiblgEsL/2QOLE0j4CgMAIwPan369ThYXbk/MLt6OMjJZgVrsac/M6ishshKGuMDfjgWCu63DrphBA4AiazbULOQ4O5+bmfhV4LqGRknkrNtU1LyOE3Mth1M0F+R7An37w6GLA6KHp165aPYrnW1B29lDvWp05BlpVdTBp4oSizU6X630IkADeffD+38WNSXSOv/SyV1F5eVCvWfpuAgPMRpjWFeam3x8aXSywWioEEBhuLJWlxjYf8fhIXl6mcgx0EBh9S0B1zcsoIesxwt0ecN88Loh9KP3l+R+lckg0TLnq6s9G5ebaA4i9foYAbFUHk4qHSQB/X7NmS3xisqv88qk/RzMrPgpc7S/+lEZLy92UkjmASW1xXuZ9F3+Jv70SKgQQOPZmc+1cAHy0oCB7b+C5hEZKn3fi2qYlAPRuDnPdSIJbCgqC9x7ACLTqyBLAttvu2DIqLs5eXD7hZ2j+nI9HoIAXbRZGa8t6xAgAgbUwL10hgAu0lEIAgauxpcY2i0P0WI4hZ3/guYROyhpLw2KK0F2AwO6WXbeWFRQE7UWwEWjVry8BTZhQuNnlcrzvrzvoswuw5fqbt8SOibePn3Lp/6Gr534yAgW8aLMwWlvuYQSAEFgNeen3XrQFvQgKphBA4I1gNjfMxBgdz8vLqA48l9BJabQ0XEMRrMMIOZCIbg1qVxAscOSePRyMHy8FGMxmoCuIQ8nl5YbNvQFhAjsG+vebbtoSl5TknFBR8XM0ffq2YFa7KnPTvRiBzwIoyku/J5jrOty6KQQQOIJWa32Fx+M9UVycbww8l9BJaTTXL6II3Yk55EQCui2oCaCyMgUoNUBGxhewbZsdDQjf62eLjywB7Hr22WcioqO7c8ePfxuNG2f2sxDfSbFqc9N9gOhchMFSlJux/jtZiW+o0AoBBA600WiZhjHfpngD9Q/DanP9QvARAHYiAdYGMwG8dv3Nc7DA3b5g/V0P6YuLmwPwuHw2ARRudjpd7wV6Cqj5zTcnCWq1O8FgaECZmZ3+Ndl3U6ra0nw/ApgDPgJIUwhA2QP4ryiy2Vx3uUDRiWxDdlBPqEYKvGpr0wJE5TsQh91IQEFNAP8772rfPYDrH/v+Et3o0cO7B2A0siWg4j4C8D8o/Eg13HctH0YAGJG5FGGzQgAXbj3FAghcu02m2ssA8EmDQgB+gVhlbbwaAb0dY+QNfgKYt4rn+I3XP/7YNbqYGNuwIoL1EkBJnztohQAG0zajpfkBiuhcjKi5MDfj7sHkQ/l3hQACb31GAIKgOpGTk2YJPJfQSVllsl2NOLwWYyQFPQFcOWcVFvmNN/zohwvDIiIahkUA9cZDyaXlxZsdTsd7JMCLYKGjZgCmPgIAhQAGbXaFAAaF6LwCtbW1l0mSYgH4i2CVxTYfA16LOCRjCd8ezPcAfnH1olW8KGxc/vCDi8JGjaofJgHUJ5eWj9/scDrfIwGeAtr565eXi3rdibEVV+xEsbE9/jbad1HOaGne4NsERtSkWADKEtB/S4ct1ZaphJAThlKD6b/1jmDK12hpmAeA1iIEFKvx2mAOCPPn++9fzHPchoobl68+LoYfyB6OK4h6Y31ySXlvRDASYDyAv669/WV9dFTjzJUrf4uKio4Fk2KdXRejufnB3lNAtEYhAIUA/lu6brHYplGP90RBSUHNf+sdwZRvPwEABhAovzaYA8JseeyxTE7Fj71kzrwPoxobe4Z1DJQRQFEfAQQaEOaPc6/eoo8Zbb3qgbtfQKWlQeuHm3WYanPTQwjBXAqkpjg/865g6kQjXRdlCShwRE0m63Qs07Z85R6AXyDutzTM4xC6DWGMeDVem5ucfCTAS1J+ve87LjS8mMBnV/6vV87fEhYzynzFA+teQGVlQX0Fu9rc9DBCdC4FMBbnZygEcIGeoBBA4MOEubpuJkbkeF5RnnIT2A8YjXUNVwFBazHG2Evda0tycg4rBHBe4AYQQH19cnnJ2M1Ou/9B4f+DAK64eos2OsY8a926F9DlQU4AlqZHgMJcQLRaIQBlCciPsSkgEYvFdiUh9LhB8QXkF35Gc8NVBMFaHmOO1/K35SQlKQRwfuTOsgAmDo8AXr5y/pbw0aPM19734AuoLLidMBktTd8DSudSBFUKASgE4NfoFICQyVQ/G4AeMxiy9wWQPOSSMAJAGN2GEBZEHX9bVmLioWC1AA4Zv0rmgeTHJmTvhOhtdoSWyUNs8JF1BfH37z3+rFava565YP6fkMHQPsTCfKfEjZb/n73zgK+qyBr4mZl773t5eSkEEiCVFEKSlwZpVAFZEJEiCliwooCKDeyuYvBbsa+urrt2FOvCouvaK1io0kN6Qkuhk/r6vTPfzk0CASm5L6Hk5b6fMSGZmTtzzpn53zPlzK6H+CIwgLI1uV/M7d5qZB2hFH0KyHMpFuSVXIKYsjcxNXGD56V0nZwcAIBgNsJEZESelRwbW+mtffP9WbPGEFG86ZJZs+b7pZp2ItSOC2GaDoK1LxTEumXLLjBJUp0lObnYgz2pncpK8wp3PgyIjkMINlvio+/wViPrCKXoAPBcivqFMNpkt7W4fBxmaDZgZGBYmpkcG+q1AHh9/OTpoiAtmPbIfdNMAEUoM9OmTVpwvAfAQ0HwaKCeXQmp8eGdOnle0c4/I+D3AbDNlvgYHQD6IvAZsef8/NJJAHSPxaJfCdkWAW8tKB8HGM3GAEajYLg51osB8MHFU6YLopB7ySPzpvr27l3crjuBj8YC0gHQFkPjAABQ7wPYZImPvlP3AE4uNd0DaItFnThNcUHxZMRQdbwlfq3npXSdnEcAgMGICJuZFBPDPQDqjRJ4b8zk6VgScyc9Pn+Kb3A7L4XPK6uKyE5r9gCo7gGczmDyCnc/jJAylgFsSu7X524dADoATmcznvy9sLDkcrdbqU5NTVztSf6ulqcrAeCFURdPF0RpwbWPPTotILxnYbs8gHVlVRHD05MX222Ob8BDAJS++/Ekg8l8OGJY5kbUq5fVm42vaQ2AjWFAN6X0i5mnA0AHwJmw9/z8oqmYsqrElMRVZ6J8bytTBQBiszHBXu8BfDRv3hVYEP487oYbrjYnJpYhhBwa9Xl0DaAJAEmL7Tb7N0A9uxHs8zl3/90cGLRzxJXXvIdSYrw6FER+8a6HKKNjEGIbLfHR9+oA0AyAmQDwpkaD7XLJC/KKr6CIVSYnJ6zsco33oMEcABijWYCRERE6y5ungP771FMWIgjDLpg0aZk5Lq4GISRrFNkJzgHYOQDkpzUWpCZ/66IJX/mHBBdPufeh51Fa30pPyugseVQPANhowGxDcnz0fToANAGAAcAsHQCnt/aCguIrGYNKi6Xfb6dPradongKahQEZjX7SzNjQUH4OwCvXALi2GWOoHWPPUQCUbikNT81JX2x32L8FoB4B4KNx478y9+hROP7uO59HAwZUe7M5qovAjI0GYOuTE3QAnErXJ1gE1gHQxs5RuK3kKu4BWCz9fm1jli6dTAUAoFmYIIPRLM3yZgDk5+dLvRoajEE5OY0eQu54AAxoBoBnHsBroy78yq9HcOFVjz32HEry3pPAnLr5xRV/ZpSNxoj9npQQpXsApxh2dAB4PiYXFpZcTSmr0AHQNhk2AYDNwoRIRrM025sB0JC3IZGBMNgvIuoTCAioRwh5fhJ4y5bK8IE5lmYAeLYG8NxF477q1iO4YMafH3je2wFQUFQ5HyjlAFiXkBjF1wC81s1sW9fTp4DaK6cT5c/PL52OEKtISor/5UyU721ltkwBkaZQELO9ORSEM3+zBVEYJkbFLIUNG+rQyJGerwFsKa0Mz0lNXuyw274FDy+E+fie+1709fPbPn7qje8jS4TXhoJgjOH8wl0LEENjCMCafkmRc3UA6AA4E4OpDgBtUm1ZBEYYCwYs3urNB8E+vOeu0QIWbho74+b5fkLCLtQXObVJq9VJ4I4AwJYPPxwr+PgcTkpP3+rNoSAYYySvaOdfMIOLMKDViYlR/CSw7gGcxPr0KSCN3bJV8qKi0ul8Ckj3ANomw+ZQEPw+gBYAeO0i8NPjx0+XRHHBrAULrzD1CChEoaGeh4LoCAC0TUWdPxVjTNxWuuMJRmEsZmi1JaHPbR7Mv3V+QbSxBToA2iioEyTLzy+6BiG8WwdA22TIg8ExjGYRjEmzB+C1AHhp/MTpgkHKve6RBVN9e/i3LxREEwAsix1267ee3gjWNhV1/lSMMUNeyc4ngcFYDHilpV/krR7swe38gmhjC3QAtFFQOgA8F1Rzzi4FgIkTpxNRyr3uwUcnm3v4t+9S+I4AwK/vvTbL4OOzJ+vyscsR8t5L4RljPtuKq56kDMYCQr+l9gu9RQeAvgbQ7tHrhADQF4G1yLX1jWDe7gG8f/ttV4gCeWjs9TOm+pvNu1F7LoXfUloanpM6YLHDzs8BeLYNdNv77ywQjIZd/TIGfoKio2u1KK4zpWWMmfNK9j7JKIxhiPya1i9YB8ApFKh7AJ5bt74IrE12LZfCY4ywgUi3xMZ670GwJY/cPwUTcv+wy6+6MiQlhQe9c2mT1jGLwKXhA9MHvNeeKyF/uv/B14x+fmWDpk1ZhPr1O6ixMp0mOWPMf2vJfu4BjGaAfumvA+CUutMB4Llp6wDQJrsthdsnIMRuIYiAgYheDYCPH380DWMYNfjyq98NS0io9WAdsmPvBP7g4ku/8g8KKhg/916vvhKSA2CzCgA2miH4JSO+p+4B6B6AtpGqjal1ALRRUM3JthRtn4gAbsUIMSORZnuzB6BNMidM3bEA+HTM5K9MQUH5Y+bNex5lW/Z2QAXPyyIYY355JXufkAFGA6Df+sf3vA0A5HbE5Dgv29lRldI9AM8lqQNAm+zyi3ZMUhibgzGSvR0AjOXiDRvGk4yMDE/Hno4FwAfDx3/lGxSUP+nx3Oe8ORoo3wVUUrb3AUVWLpQZbExJDHtAB4C+CKxtqGpbah0AbZMTT8VDtGwrLL8UEL4NYeT2dgAczv81ksgkyT91EA8UaPPgLNJRAOTnl0dmZqe/2541gK+unf2lj59564gZs55HmZ13DWDfmjU9KcUJvXwN6yE11X68YPlBsOLC6hsooBw3k0tSkyJeBABF9wBO3Fl1D6Dtg9jxKfPzi6YjhPWDYG0QoQqA0u2TGYU5GLDL6OfdweBevemGsQIhs6feNe8+f0mqaNcuIBUAmQPetdut33i6C+jz+x741Mfks3XU5Ze9iFJTa9qgs/MySe2PK2ORJAzxjw77EsLCTri4kp9fNVFBLI0hsjs1odcHOgB0D+BMGLMeDK7tUlWDNBZtv4wCuh1j5DASaZY3h4J45eLx07Eo5V7250emhIQGl7TrRrCOAMCHjz50v8nku2vSjRO+QL3SOsWNYGzJEgJms+++9aujgkCUNm7b7I+Ce0cmjhgV7JecuAhOsrq+deuuPwmCaEEIDiR06/0Z9AR+Gw/VvYA/dljdA2j7IHZ8ysL8kqsp6NFA2yJBDoC84h1TEMAchJDd4CvO9OZgcO+NmThdEA25E/786GW+vVNKUXQ7bgQrKNgelZHV/x271XMPoC1KOtdpeCA3WLoUQU2NYc+GDSa5zhlgiO4dq1jrp/sKpHvZ9p396ikLSBw+YnmDJD3s6tWrwjJt2jH7a9cteqVXQM/k4YLkkyQx1OhHHT8d2FNV6+us2xM6e/Yx8Tg+ueXeEOy0GZQ6F5OIwAx+AjsENqgXhNrZr79uW56bKwQGBJi5XBSTyZo5e7b7XMuoo5+vA8BzieoAaLvseN/eVrxjCgO4HSNk9XYALL14ynQsCrlj7p93qTksuNyD+GtH1wAKCqqjMrIszQDwLBx0a1VxGvN/n6s34hPdlMMYE6ChIRCsVgT//XLE/jXrJtbkbRvk3lPdw4c6DTJTMAQGEN/4uMbgnIE7dpjNNkqVOZa5929uaVtubi6+pFe3z2mNPZs0yj6+xMACAwNcB922RgXRmen3z/uutRw+uf2+z3CDbSCxu1wgIAcySnIddipuBA/f8MYb/y16+dloisgMp8OFGdAPBtz7cEHbTb5zpNQB4Lme1AthFFZpSdMvhDmdFFUAlOycCozx4IwNChZnpsaF8VhA/AIir/t8MH7KdCwIueMffvBSc3BA+wBQWLinT2Zm8iKr1fYNgN2jG8G4hEtXrhi0b2v+xOp1m7P9QACZiOwQk8FK5S/nLHr9hdZaeGP6jVeYiTgz1McPGmrrgBklaPAhrJ7Az7e88vJfWtK+ffXVd/obpYndRAPU1TkAm81gJwRciC29/tWXX2td5ju333qjgbHpvk4KztpG8PE1AxMFMAYErE4cPmh55c6d1xsa65yOwmILK97R11hVHejf2Cj62BtBwQoIob3BbEk6bMzOKtvl5y8CIzf3nTt3Y2sATOjV7Qf3wfpBqMFlNCER/P0DmOJvqmcAV8fePvOr1vUpeOXN27CLRmGX4gTqcjKTSG3IJSNMv0q/fV7+ohFDBgLD/xIFjCjFM69bvvxbb7NUHQCea1QHQNtlp4ZpL9k5jVJ2J8aoztsB8Ontt19OiHDPBTfNuCagvSeBmwCQ8o7Vav8awOoxAPZs/j27cfvOyxrLd48yyNQlM+yuZ4rLytgXFz3ywEut1fnTgicvNyJ0YzcsgcPpBCpi1ihhpQGz38bff/9zLWl/fTz3NiPB401YQA4HBSZK1IYxdRP8yagH5i1qXeYPf336egOFq8wOitx2J5UMBlnGRBF8jKu7J8R+tau4eICxsd7dmJcfIO092KsHQGwPoAOkPdVxVHaKdQQDDQ+rCJsw/vsKIv2qGOlXcbfet7/lGQwAbf7Hi1OAClmIklADRS6TUy6Fbn42EITPo2ZM336MJ/TDrzGADT7glhVwNSpgNjMntTODoXE/Gjqp4Y3k9BHA6HLmdgMDmDy7pPA/bTf5zpHyBADgFdcvhW+D+nQAtEFIzUlUAJTuvIIqHAC4RgQyMz4+vNpbPYDPHnwwTsB4wMAbb/wmKC7Ok2shj04BNQEg9R2r1dYuALDq6ijl4L4htPbwUOSWHZiJDioIdhfg9b4jhn7dWp3WlSuzJArDwO5CIAhMERhtJIjasVIaMWjEkbTu1b/+Cah7AJZlRMEACiPUTpDiprA+ZPiQY25KOrDql+EGCkN8nQqmDCmYEJcbgwwCLjSEhPzceqsUW7UqzFVWNtxdXHCVbc2aUdjuMFTW1SKrv9/2gTff/B6usz6D5s2zn8gEi/LyMrEg9AWAhr7mhB8hHPjcveatoG8kZ6oAUOwOoJRNvm1nlwEAvxT+jbZ3766ZsnBb+VUUyfqdwG1QPwdAXtH2KxmDOzEhh0QfPLNfRMQebwVAG0RyuiTHAyC5GQCeTwGxsrIQh60+0V53ONkg8wFYVBREZIqhyH/IkNWta3Rw9epELMvpRsaYoihMMYrgIAQcwCr6ZA9e1ZJ2z8ofsgyMxEsYM4UPs0RSl7vtFAr7XDDoyPQMT1/1+6r+JopSfSkgxW6nmEiKQ8QMJFTunzFwXWtjYHlretYX78qoLyi4qHLlb4NEpyzUOBwCBPeoz7nyyt9oZJ+nA4YOrTvRAYstJSU5FJE4JOCDaX36fO/BIQy1eS+mD84iCN7CsgKYsrtvzV/30+m01tn+fhIPQAdAGxSpLwK3QUitPAAOAAB0Byb4IJZgVlKfPnvaXkKXS3kUAFuKdkYPzkhfZLU2fu3pOYAj0ySMoQULFqDHHnvsmMWX40nMp1OAnXh95piBunlB+UTq+UOZGtLy8tTF6gUL0NL8fHXR+qK5cwP21x4aYnW6xkcnpy7yDwjYhkL+GNp6S1HlhYDkBKSw6tSk6PZM26AlU6di/uypS5dSBHwmyLs+OgA812dhYeHVlGL9Uvg2iFCdAirafgU0bQM9hCi+JSlJB8ApRNcaAEXRgzNyFlmt1nYDoA26Om+T8FO+23/4wVxXXx/Yf8iQg9Cz5x9OAvPK5xftnigzmkww257cL/rj87ZB50HFdAB4roSCgmI+pcGngPhxf/1zCgnwl7mCgh1TAQMPBcH3nsyxWKK9NiZZxeYfw4BJfcPTh64BAKcHU13HASAzZ5G1sWsDoC09TD1xWFJ9BWVyOgJWkpLQ5+225OuqaXQAeK75oqKiabIMVcnJCSs9L6Vr5GwGwOUMs1sxxgcVkd2ZEhOzz1tb/97sOaOxSG64+IbZD3XLSOJrHVrPEOkA8MQ4VAAU7r5WARjAEC1MT4w+ZiuqljL/MigtjIA4WWYKUhThy9zffz9mF5GWss7XtDoAPNdMfn7+NIxxZWJi4pE1Mc9L8/6ceYXllwFDszFGB6mbzUtJ8V4A/HP85OmiID02+cEHLg3q2W17uw6CbS0piRk0IOtt3QM4fSdpijq4+xoGrL9C5aL+yXGvnz7XiVM8m5k+AgH8pABDwNDkBzZsbs96gqfVOKP5dAB4Ll4dANpkx8NBU0pnYoIPyA7lgbS0uCNbuLWVdP6nfmfUxOkCER6bmJs70S84ZQfqi5waa90qHHRpaezA/plv6QBomwi35G+fQghOVRgrT0uMfrdtuf6YalFcwgiM2HKG1QXpyTeWlHgrAO5pPp3N28kFoe8CaoPRFBQUX4Exq0xI0KeA2iAu2FJYOgEDvkFEwn5CXPP79u17oC35OmOaj0dNnk4E4bGLHrl3vF+voF3tigaapwNAkw1sLd55MQFIAkYrLAkxSzRlbpX4Iw4ACssZyEARm3x1ebkOAE+F6YX5CgqKr0OI7k5MTFzhhc3r0CY1eebbxwFj1wlY2I+xtKBfv1CvvZr244lXTxcE/NhF982dZHYE7UAjo/nueC0f3QPQIq3WabcWbL8AExxPMNqX2Dfqc0/LeS8uWfUAKFXXbyZfW94lPADuAnAP4E1P5dYV8vFtjUVFRTNlGXakpCQeE2OqK7RfaxvVReDiHRMYpddjIPsIMcz3ZgAsmX3bFCKQ+0bNuvnKAEGoQhaL55fCN3sAfA3gq/aeA9CquM6YfmvhrgyCIAYQHLb0i/rR0zb8MyF5BEN4OeIHABibfFthXlfwAHQAtMFgGGNiQUHxrQjRsqSkpGNiTLUhe5dLwrdwbysouxwQ3CxisleS4L4YL94F9Mn99ycyAoNHXj7t3922b29E06YpGpX+h11A7zSvATylsaAul3xj/q4kEaNwypT6tKRovg/Xo89TKSkpGJGFRBABAD9xz8a1HpflUQXOSib8LAC7hweHxRjxkBcMgOkewClkr4YtB5AKC0tmIETLExISvvNgn/dZ0e758JDm6MNiQXHZNMbQLRjBAZGwO+Li4rw2GmgHyL11OOjtUVnZ/d+12qxfA5U9DgbXAZXqFEVsKtzRB1PoCYhY05Iit3WKSp+zSnIAwD0IIUQIAR72gzE+BaToU0An0EnzYEYAQCgsLJlEqbvSYrGs0gFwcgNuAWZJSfkkRWEzAKNaSfC5NzY2lAOAnjPTP78ffBVC6EPeGVFeXlnE0AsGLbY7HN+47A06AE6juPUFO3sLDAXxsEQpfSPLz289n+vaNQGAewDNNeFRQHQAnHzw53JSw4MUFxfn8LAG8fHxxToATmzHzcBUZVZaujODUjqCUtro6yt9GBkZya909arwKnyqi0ex4V/taRsh5CrG2IdcqmhLaWn44P6Z79ls9nDG6E4AWX0En5vGqikitfcqR2aZ8NHuDC2AbS3nlr5+rgefPz7/2FqqjWv1Ofqy0LxdselvR5rDBSKAQTJJoiiJQMjGxpq9t7e3lc1K/cOVki0X6zTXgNeCf3EDaKm4agjNXy3VaC381j8f3xFa/t36963LOlXHOWWn4obZcimPIEjPUkrvoZSHOuL2hLnhzlIU95vN7cMIIe4W+PO3XgA1sir/kvk1m8e1rbWoT2Vk7en0J5PfBTpsCQAAIABJREFUydR8MhkfL9+WdC16bP2dt7fl3zQwMDCgoaHhn/7+/jGyLLsbGxttCCEwGAzgdru5F8UvW2qv2XWi/NzcTzTOHDV5IgjI3y/Az9fXP5BSRdm/f/8+t9v9CIB8wlPUzV5DS186UeHH9yvVfFvpqeXhJ6vYqeyotS20HmFO1p9b+rvqGfK+cWDz2lAsu5LsvaK/Cw8Pd3gAA9UD4HaENhcXhw1Mz3jf4XCMUO0KUcDA52ub+p9qbHzm9kjwNtwqalkn87BaD+ZNF5cd9zlW70hVeXPfRBjU6Vm1ayMwmnxX/bx+4zUiQT6C7PYRmEvkUx0uQikg5BaAObGM3YIgKDabQn2xICuSgRoUhfrabLBr9doeVduLh/gIAgmLCPu99+CsvXW+vtjOJJGJVEJuMGCMfBhjvoRgM0XIhCgYEUICQxTzPsEQUAaYASgc05zUiADmc+1H6YYZU9NytTGstoAPIrhJjWpruBb54AxUAZXzjDBMGANF/QuP2cowxpQxpn7xFGr65tScSwhRN6WYD1aNiuLk12M2jBw56r4DBw7czOXSYj9xcXEPf/rp5/9lAjUZMLa6XK4yUTSOxhjFUIpclFIXv/NHloE/q0naTb48IogiILgp+DZSEH+uojT9DnHItLSaa4AbLk9KjyKc8DafwGQV4IA6mpk/k/c23vYmcDHG5YIZYZS3mTbLS30xaiqQEMzNg/E3JQUwwwwYIVzW/K8KELVA9X+IWwiXqShiG2PsJ4RQpNsN/oLAahcv/shn4cIFXyiK0uvIEIcQNE+hteqHnWgM97iqR7h4tIQTIBdhonaGVvElmcWSNOvTT//9kyzLitvtPpiammorKSnJBCBhMmNmAsTAxdryEqVqDRN1pAOFi5lRhhnleqRqvxIwY5Q0DwhACNcg8P81p8NHLYsgRCnFBAhijGIAihG3XtXO1Ddq1PK3ppdsAD7cIoapwvsatzuei9sw3xEAyCkg1CgpLma22VwFv69MqKjaMyhu6MjnUc/uuxgLsNbWgmPkKbaD8hsNp0+fbpYkiWRnZ1+2b9++NzHGgDZuLAodPCTzAw4APh7wfs1r2AKAI5I/8l7lbQBoNTuhDjZcj6rc4VgAkCYDU9WMwWQ2r1m+ecv1Bir7Ckg2CbIsKUjBVMKKrCC3gVE7kpGbECIrClGIW5EFs1kxUEZNDfWkcMm/06tLip+QmILDk5L+ET/xol/3SX426iuIdhkZRQADI8gEMvMjBPwUYGYE2IgYiHxo42OcaqxNbFZH/P/FN1WrzI2PD9CqDjEwxC1ZrTUfwI/w++RvyhgxbpFqWswHe0SZQhkvkncMRWkCQBMEeHl8lCMuxpiVMWgAkBsEQagbPnzk3H379s1o8aN4RRMTE+cv/c8nXzIX9RUEqMcYFykKXMQY6osQkjlt1O+I0SYyqTJvGtD54MkhwHnXDAa1o1BQxwD+nfOB95ymtEcH/zaPQc0Deov81O/q4IAZ/xMHJ1XUaqnya4FUEwRABYWKWhWcLUNS09jQXGazwXGVoMb/9cevKKUxioICMaY1S5Z8anzssYf/Qynt2ZK9eRxocxO8J2EbAdDUUZvGVv6iBsD6p6ff+tFH7/2sNC087UlKSrKWlpYOkxnuQ4CZFQUMfGmqyX65T9AE+6aXHnWKhb/1UN7r+QsCowgTwgfGVu6X+m4EKgBadK4O5vwFTR1KEOavZeoLGeE/cgDwlyFuPgiTJvtUwaAO+rzLcbs/8uE9HVGsUAcm0OArK9RktbpXffHZwPKysknDrr/pTtStxzZi6lbr7w/2iIiIE95h0mynePPmzf4mk0kYNWrU5MrKytdVAOTn7+iVkZnyocPh4IebDgCivNsf8TLV5jbNOqnVYse4nyeaSegM7mlLHXk35jo5MrKrjSUEqW92avc90hxuIBgkyWAgoigAoNX2xpprPOls7Lff/FY89fdxB8pKPhYUN8TkZP01bfyYRejKK0+6qHyc23r8NNDJXNHjXdl2zR1qbask+TxLqXKPLMuqFAkhDGOY5Xa7j1kEbjXdpT7CA5dWa9XO5/QhALARYxzWAgCMsUtRlLKut6h55OWseaBp/nbMO5s66IcDoG4qZAnfVQeMUXSZothOubW6uU+d1T7RPBjzFrSeUmoZZZteH5q++O84oFr+JkEDGIDWKW/ecttlbofzwSsfeeyybt1TSlG0ek2Kls/RXUAbi4pCB/fPfN9hd/wAIPNFO/1zCgn89NtvMQRJPanLXT9y5JAjl8ZrERp7e0nSzhU/XVv27TcPBphEiMgcsCIoNvolw1NPfaqlnPM9bcsaQMsAzwGAEJ7ldjv0XUAnV54KAEmSwrgH1zznX0opzQYA6/mu83NRP0LENxhj11Gqvs0B5nYG7DJFcXnV2Rp1NggAXrrkkisRZfOnP/7kpUEeXAp/zCJwQcH2qIystHft6p3A+jbQ0xlwcfnuLGBKrELZoaT4mO9Pl/5Ef2f/fDN5768rrt/99Vf3SkSG8MEDl/dISHoJPfOiVxkswLG7gJqmMtRtoPqVkKcAAEJoEwCEtpr6KWGMDdABcGKhYUzeZgxu4HtXMOKTNuoU/mUAilf1p5YXqdeumDJdwHj+5LvvuTSoZ0+PooEe2QZaUrIrZsCA9EWN6jkAl34Q7DQjel5h+XiCWBpQqEhKilvsCQAab7tjjHXXzrn7Vv4y1igoANERVSwg8Kl+P6z+uyflnb95mgCAMd/s07SupAPgtNriHsAmjHFo83QBH9BKAaC/DoCTyQ7zezlu5H9V1wCa5s68DgAtrf9wzi3TiEDuv+iaG6YFmEyV7QoFkZ9fFpeTk/1Wo61RB8Bp+yZAXv52Pu+fjQGVWSzRL7UhyzFJ+Lxj4UXjb4RDhx+nZSWhRlGBugA/Bj17vTTgiWeeQiNHetFNRvhZhOBedbvZEQBQPRroqY3mGAA0bcYAHQCnltnbAEgFQNOHL+pxDwC8ygNoad2Sh+9LF4hw4YVjxi0KGDq0ni9YaxyHjq4B5OdXxGVnp73VdCew7gGcTpBb83ffiAENBMyKkxMj/3q69Mf/vWb58sBND+feiQ7VPNTT6dorIRkdFlAP3C/+515Tp/4j/IYbvtRa5vmaXr8PwCPNqADgU0CtcusAOC0AmjyAJi9A3cXHAeBVa2oeWdOJM+kA8FSYHAAIcA5CuCg5KfRFreXsWbIku/I/X85y7T84JHP8pe9hcOLSH769tMHX198R1eeT4c889aDWMs/X9DoAPNKMDgDtYjsyBdQVANByArodu8KOAqA0b3ds+sD0t3UP4PRWp8YdL6icjjFOoxQKUyxhmu8EXvfqyzf6OOVQsqlAbiwrmSOIgPyio97aE9Lbv8bpkie98ML9p69J50ihA8AjPekA0C62LgWAPb/8Emz0EcIDMwfl85PzHmybPgoAvgjcv3//RToATm91atjZ4sobEIN0StG2VEu45juBCz5enCxgItT967NQ+969HyngQoFxMffirOwt+w7WKqMfe4yfBXB6oNTTN+Asp9AB4JHAdQBoF1uXAsCim2ePJkS4ftytMx/oLsv7UWam55fCby3ZFTOof/oiq9WqrwGcxvAYY9K24oqbGEX9MbAtyUmRr2i1VZafbwZZZivuuqc/MPivQh3gGxkxd+ADt/0XUoZaYc8eAXr3tusA0CpZr0mvA0C7KrsUAF4aP2W6IJD5Vz9y37iAjIwKHoFGo8ha3wewM3pwBvcAVADo0UBPIUnGmCmvqHoGMJqKgW22JEb8U+tAzUpLDeBysW/m3JWNGfockMwCoyLvzn7k1v9AXE5jQUGBYNF+w49G/Z+d5LoH4JGcdQBoF1uXAsArY/il8GT+FQ/PuzggKKh920B5fPvBmenv2FUAeNdBMJabi3dGRUmyKEpx/fs7wG5nkJHBY81ojmLXvPDit610zw1UlhMwg/UplkjNawAttv3R8IuGIcy+FgXGAsPD77xwzpxPUGZmnXbbP39z6ADwSDc6ALSLrUsB4J3xU6YjQZg/ae7csQE9zO27EtKrAXDokH/1r6uzXY31WX0SLN+q5+pdwm40LLVGi401D/48FKtvfkn1dKrQCIGwNUn9Ij3eZ/yPCROGA8M/YOYiIVFRsyffN3spiu5fq6Ve53taHQAeaUgHgHaxdSkAvD5xynRE8Pypd88ZG9Cjhw6Ak9kLY0xo/OGHvru3Flyy5csvphgoYyJTbIHdA3ZHJcZtihw+bBWEObciy7RTzqG1AGAfgLS/uGocMNYTAPJSEyN+1m6rTTn+cckl3SghmYi6Ua/osILLXnpjL4+C6Wl552M+HQAeaUUHgHaxdSkALLv9rokYozsuuunGG33c7n3tWgQ+lx6AGo2voqJXfdX+CLebmk0Go80nOKIaFv+tAuXmUrZ/vxlovcm5v8YMje74wxUVEdaahiBRMlgDw0P31VDqEvx9v4sYPNjemJfX83DZzjTrruoBktXOTIpLMQlI9uke6KxFTNiwfEWqgSqIVu2+wMfp6BGIyS4fBmX1FVUVdoPBbYhPaAhISS2Iuf3Wn6BPn7rWc/stl5fwMybbinZlM8ZCRIQrEhOjNmi31a6TQweAR7rWAaBdbF0KAF88+GAMkaS0sVdc8T0kJfE7OLROaR9dBG4GwCK71frN2V4DYOvXi9CjR0pj5b5sKivBBsnnsKF7960QH8HvQVXYgQO9XYqjB649HAz7a8Y27tmfU3ewNoYYDPvMYb0L6gTcQBT50YixYw83FBQk1xSWXGXdVTkjwCkzH7fbLYDiIL7GIp/o8B+hu38RuFxo0/zc+5TKqlEGuwskfqEIEaBOEkGKj98XlN7/s+gZ1z8BSUmVrW6jaglKzs2SlpTs7KcoLAQhVpOYGJvHf9kSpEnrgrB2O+9cOXQAeKQvHQDaxdalAKBdPH/I0SocdMH2qCFZ/fkicLsAkL9kiXnrmjXdipcv9zPzCRVJgkaQoEefUDkiLbFxUm5udUs1qj//3LR5w69BJRu3BuUMH50Y1aOXBWHSTZEMtT69e28OUuyfoZEj5frywngs0whcUxvcULZjguRS0hrrG0KJwVjlGxGWV2sQGrCiPMQB4Ny6NeVgYfE1dTt339oLC8jXrciKy84v2Npmiov8HozCdrDbofC5Z+5wVe8bLrkYFQWDy8cvsK6aKoxERVYHp6V92WPSJW9sW78e1q5Y4Qt2u2giBCuEoAYFs6jUHFvfCRf7GYICfRTEapcu/aBwYlJS91XLlnVrrNwvCjYbA952swSRWWn20IiIg0MfeKChpd1Fn33m9/VHH3Wv21Flkhob1V+7JICkjAx7t7i4w6MffFBfBO4A6+7kRegA0K5AHQDaZNbxAPh96dKLS1evnlX4w/JxfvxOGcEATkEE/7DQ/TEZaV9NnP/n2S113L70o2Gl+Vtn//7jiqlmmaGYqGhE/PwQBAUe7mlJXOE6WHP94Hnz7MXLf7jUjNFAuXJ/zy2/rLzWBxPcOzz8UEhkZL7Qs3vRXqe13sdMF0aPnFzrLM23VG4rmXpgx45r/WQAP0qp6X/7Wn1MPuWm7j02g7XBDLUHaN7HH1xcu/9gEvYPsgX0iSmPHjLsAxza26kI4mZrSNDvu7ds8aMEPbvuu+//JB86HCQqDGSGoI5h6Dd8VH7vtLRFvQZkbnRiqHPv/nE7s/vMXbvkv9fU76yOQXYXCJgAM0nQJyNlY7eePZ4a/djjn7W0e+u/Prz0p38vm1tXsWcgtjoAKwrIIkC/zAEbe0ZF/23k/Pkfa9Pj+Z1a9wA80o8OAO1i0wGgTWZHAdB0H0D7PYBNn34aWPzrryF5P/4Y6M/PpYkmcIsC+IeGuftkWWonPvrojtZvwlVbfw9Z/d2P3U0yQHR4NAj+PsCCguSw1NT6z8vLt+fm5tJdv/7aTaDULFdWiht/XdPDBwB6R0TIYdExNtLN11HpdCrJLlc1mjZNYRUVPiWbVwfVlFd3D3QD+IIbfAlhpqCg6P0HD1+84aefJvcSMAs2SNslUVhR55J/pnalOnX4nw5aw7sxu6+vrcemTdYNvXsTqKuLXPPLjwFQaxUFSrHCBNQgChAz9AKbZfR4s9gz2GgHdjg18Z3NWz+JC1219Ivg+oq9BtzgYFRGDAIEiB2QajWGh1ePf+ihIzuOtn7xQbfv3v1P78bKSrNQ13T/OQdAfHa6NSS6394/PfzwIW16PL9T6wDwSD86ALSLrUsBoL54fY8GmUWEJgUWAMS5PJh6bh0MrjwyMzudXwjTrikg7To78zn4InPjjz8m1O6pHLrizXchzCBCbFhYda++UWXSiDG70ODBJ71Ds/XcfuuLIfOKinIwIX0Uxvanxsf/dHwrPFDGmRfEOXqCDgCPBK8DQLvYuhQAXpl320iMyNVTrrp+/i6Ag5ntCQWRn18emZmZ/q7d7p0A2LtpU3dBsQUFZw0t1m5Xx+bgi71bioouQRinIEHYnRIT85EHK/DtrUanya8DwCNV6QDQLrYuBYC/TJk8nQh4/jV33nNJ+KBBu9sVCsKbAaDdjk6dg3sUW4uLbwQkDMREKE6OjXrBg8sYOrpa5215OgA8Uo0OAO1i61IAePrii6eLojh/+gMPjAsJDKxo541gHeMBzMrIEA0hIfjlr792atdf58jBo4Hm5+26Cwi+ABDOsySGPQ4Asj7tc2L9nW0A5DKGo955R7rhhhta5kX51YAd/lmyZAkBADJ16tSWg3usA21AB4B2jXUpALw3ecp0jIX5l9zZAaEg8srKIrJTMhbb7e3bBnrL4AvuAYCIV1f9crd2/XWOHPxkcUnR/rsosAsUBbZaLD11AJxCdWcbAK8vej8LIbg/MzPrmd49Agp69eplPROW9a8vv71AwMLo/snJS31MgiwBVHbv3r2+g56lA0C7ILsUAN4aP3k6FoT5l9w/95Lg9k4BqQBIy1xst9q+aU800EdyhiwEBLF/WbPyCu366xw5uAdQXLxnjsJgKGOUewBPAgAPLndG3jQ7h1ROXsuzDYBPv17ex+lyTc0r3z0sPCLy9aEXjtkiY2jo3w11WIyll5atvMQgsEtEQmF0WvQjZrOZVldX2zowgqsOAO2G36UA8MGcOydhAd85ZvrVNwRlZfEQMp7fB3AEAHbbN0A9Dwf9dHrWQsYg9sEtv3szAPC24orZAGwwMFqQnNDnGX0N4PwBwKqKCp/aqvroNRvWz6KSr+SmzCmJQuHkCWO+6N/DtKe9oH7nu81j7E77BMr3BSP69W2Thv5X+1h12hw6AE4roj8k8GoArF+/XkwBKVbyITz0c+OSRx7phyUh6/JpV34G1GgGg78NYrpxb7etL6NHt4GuK6uKGJ5mWWxvJwD+lpS1EABi7yrwagCgvKLdMwHoIERYQXLf6L/qADh/AMBrwr20coDQ115b8oDD4UwziIa90WFhP/TPSFk6KNyfx3hStIwvT7zxWU9KRIsiirR3kP8MypBDVpQv7pg06EwM/rxqOgC0KKgprVcDoPT99/0VQm4NMAprTUHGKoeb1occdh6EmBhz3tqN4wUfn8LEYQPzIS6OXw/ZlrhARwHQ5AFkLG5vKIjX04cvBGCxszb/4s0eAMov2n0zQ2wgIChIjld3AbVF4NpN2gtynO0poNYi23jAGioQofuX3/0ycU/1vpsnXjLmOtINNo0MCWmKwdHGz/+9+dWljMA/FCI5fU1SlSQJT909cfAXbczuSTIdANql5tUA+OGJJ3oSt/uL+NjIPP+ewZU2gW4O8Q/7BpxOy7cfLn1Zdrv/Of71V97VILZWAMgri8jObv8i8NOpg5qmgPJWezcASnbdxBgdiBArsMTHcADo8/8nsbxzCYDC+vruhEoBy75aMfnQobo7x4waeSsyCCtHxwa1Od4SP/fx+OLlExVgf5epLHb3NxVJovD0HRMHfa2hs2lNqgNAq8S83APY8uyzIYIsLw0N61nm3yNwL5bETaBEfg3K/pS1ny57RnHKrw9Z/Ob7GsTW8QB4Jj2nL3Uz04P567ZoqEinSsoHhK2FO2YghLIRgoKUhOi/daoGnOXKnksArGdM7AkgfPnFL+H7Dhz+k93acH1Kv+RX+sX3+yGzj++e04mCn/lYsPjLqwVJmhgYEOwSgcluxbVEBGHd7AmZB0+Xvx1/1wGgXXhe7QEceOstPwC4qfCzzy5nDY2h3fwDt0WGhf9asmbtZSFZWTsNQd1e6/3k/2m5m6TjAaBdZ50vBwdAXtHO6xFiWcBoUUpi3MudrxVnr8bnEgAtreRrAou++yV0R3nFzUbJFB8Y2H1NfL/4LSYDqR0SH7L5RNLgen7mnU+uwSbzn4y+5jp/c/dPzQgrAqGbJg1NOBLd9QxJUgeAdsF6NQDY8uUCOByxX/55/iKj1T4oAAkHDZJQXWdtTIkcPHhe5MChy9CcGRUaxHYiAPBQEJ7vAtLw8E6blA8M2wp3XwOIZiJMi5P7xf6j0zbmLFT8fAAAbyaHQC2A39MvLH64W/fgPn4BAYogCLsiIsIXNQihO6ZZ0JEb4f66ZJWPQ2kcLVHlepPZvKdHcK+l0wb31fJ21V7J6gDQLkGvBkCzDeOf/zR6WTeb6wJyqEaqr6s1ySHd7X5RfcanP/3EKo2ngVsvAldFZKc07wJqBwDuGDYs2C3L0qurV1dp11/nybG1cOfVACwTMVqakhT7z85T87Nf0/MFAK28AZ/H3vjPo06X+3JBMhy2JMQtl4zSBwbsuyMvv8DHJSrBAhKCCGOvdgsMXGM2Gt+95sLklWdZcjoAtAvc6wHARbLzoYeeD2y0pTuKS4N37d4ZjxP7lQHAlVmffrpNo8haewBVEdnZ7QfA7YMGPc4Qi3ll1ZprNFamUyXfVrDjSoZYJiBUlpIQ/WqnqvxZruz5BgDe/OX5+80uQ71p68ayrEOHGpalJvb7KjAg4Pn1+cVDZIX+GRHhcHh46C8Sxs/v+Knfttzcs77L60QAKAGAAQBwRk42n2WzOBOP6xIAkD/55EridPbO/+Q/qVXbtk3KvvHGZSCSJ7rNnbtTo1CPAqAsryoiLTt5sdXu+AbA/rTGgo4kz80atJAhiF2wznt3AfHG5hftmsaAZlCmbE9NjHvNU3l1hXznIwDUe6gByP8t+nSwzeb4sU9C2sqQ3kF/31qwM9PaaLvXKOL6+KheS3x8jC9MyYwuOgd60gGgXehdAgDsm5+uBqe914al/07dWZA/Keva6z4zCIYFve6YeeSulTaK7ngApC22quGgrR4D4Nn+gxYCg9j7Nns7ALZPU4BlYITKk/vFvN5GgXfJZOcjAJrnU9GCtz/urcjCNBQUcc3+moYas1+AIaR7UC9wWSt7+UtP+/kZ107uH91hISQ0GIAOAA3Cak7aNQDwyy9JYHObv3j7rTF79+yZPe6mmfdTk/BtxLRphzWK7EoA+JDfc4K4B5CSnba46T4AzwHwt9QmANzlxecAuJDzCnZcAcAyGELlqYnRugdwCss7XwHQDAG8dHVB4G9Fe1YcrLUlBQf3PJQQF7sTXI1lDKPbbxsWdeQmN42dq73JdQBol2DXAABjIuzcST5++umLXU7XzHE33X5zjyH99yOEWqLStlVyRwGQl8fXANoPgBeaD4LN83IAqGsAGGUAsHJ9DeDU9na+AoBPAz314ZcBVjfLsjPTn+ttbrPZL0Do3SPIYCSsmlBlvtFVs+WmSUPP9JbPEwlQB0Bbh7Gj6boEAFqa+9uHH1oIhkEVWFg0bdo0TaFNmss4HgCpTbGA2rEGsCBryOMYIObR31d67SJw0zmAyqsA5EyEoDS5X59X9ZPAJ++t5yMAXnrpK0OvwSHG4pKDg+pqG5YlpKQ9GdSj25Liwu0XIobuJQCir494CDN2d5C1bKWHHUz7EHY0hw4A7dLrUgDg49DSpUtxO2zzeAAkN98H4Pk5gIX9hwW7gIq5m1ZWa9df58jBBV9QvHs6BZqJEC2xxMf8UwdA5wEA19/DL3+Q6wI0DRl9D1sslhU+BsPb2Ceionzzb74gku4GUQwiInkBKS4bosqrd0wesuwsW6cOAO0C71IA2LFpdR/qkpNjsod+5WEsshMFg9MPgp3O7tRQEEU7r8OAMhimxSnx0f/QAdCpACA99M8lf3NRdpPoY6oaMmjQSxJzvDvWEnFkEe25z9f3ILJrKWY0BFH64p1TLnjjdHbRwX/XAaBdoF0KALXrV8YqTEkPyhz2aQcBoP9iu9X7LoXXbkenzsHnjguKK66nIGcyBoWpiTF/7+hneFN558sUEAc3AAgP/P3D60xm/8GS0SdUNEj7ki0Jb8oN8sYJmaG2Frm/9vl6U6OtcbqPRCbaXa69h+qsnyycNfFMBn87XuU6ALR3gi4FgCUzrh0qIza5d0TlAyNzV2hdAObSPd4D0AHQFpvjAMgr2n0TQpABTMlPSYzRYwGdQnDnAwD44P/60h/8DzqdQ22N9jk9QoLXW1It6wUB6i6MDj5piId3v1l98+EG16WNLrnOKbNFGGQFE7oh95pxHXX148kkpwOgLZ3x2DRdCgBPZqVPR4g95Gh0D8gtKDgSxkSD2DoeAPcPGeJnslpJ7ubN52LvtIa2e56Ux5TZVlgxCwAyAbMtKQlRL3lemvfnPJcA4AP/AgAU8d+VvntrazMdDvc7ffvGvxUeGvKvCxOCi08nfXWhbd2uSw/U1N5UvW9/NgHmwIp7RqNwePWz115rO4NTfzoATqecP/69SwHguQFNAGiwdwgAeCwgvgjcvpPAD2VnP4wYilr4+9rZ2vXXOXLwS+GLCyvnKIxmMUQ3JCdFv9A5an5uankuAZDPmNQbwOf5t5Zdam2wPzBk4OB3DSayxO9wVMXIkW3bN718xw5j9c6GoYDQTSAKUFS0LRUYff7xm6a9j9DRAHIdLF0dANoF2qUA8OSArOkMwUMuu7X9HsCW0srwgalp77XX7Pz4AAAgAElEQVR3G+izWYPUKyHv+917TwIzxsTiwsq7OQAosHUplj7PabfVrpPjXAGA3wXw1lNv/R/DQqafn9/BPlFhq2NCoz6LlHpVW1pF/myLJpasLw8AlysSJAlqDx24rqqqOr7+cN1PL9x745m6C0IHQFsU04WngBZdffVlAHCXy2z+0+zXX9d6IfyxawAcADmpKYsddse37TkH8Hx6zkIGKPbezWu8+UYwqaho5z2UAQfA6pSkmGe122rXyXEuAJDLGL4WwO/FZ95aJlN0odns98ull0+YP7i38TcPd0wcUdg3hdUzf1+7blZNTe3mW+++/va+CDnPgDZ1AGgXapfyAN676/aJgOAWm801qYMAkPyeQz0I5vk5gCdTcxYihmIfzPNqABgKS3fcyyjNpBRWpSTF6QA4jxaB+SL9h1/+FrCravtEq1sYLVPoKUmGzReOHPHWiPjuxe2dt/+19MCI3zdtvKa+rt4gCXTZ7Bum/WQDcIcDuLReNn8KsekA0AFwSgm8fd+cAQzhUX6Ze/86bdpST04CH10EbvIAEt9z2O3fAshPaZd9U47/Sx+ixgJ6dMtKb/YADNuaAcAYrExLjNOngM4jACxZ8n1ALbNm7dpV9dfo2L4vZQ0cslFB+NCAUJ9dntr18flWlu4blJe39br9+/al9esT+he7raFREqD4qokTD7TXw2h+lg4A7crqUh6AdvH8IUdrAJSG56QOaDcAHs4ZuRAYjV247mevBsDm8l33ImADgNGV6X1j/9oByvDaIs72FNAL/3xzCBDyl5TUtFeCuvf+uX9cr0P8QrD2vvm3VhD3MlZt3pm6o2Ln9Rs2rr1VEhEE+Zvn3H/7bR8hhI6cJ2iHUnUAaBeeDgBtMjsKgM3FxWED0we83+QBUI89gAcy/hSJicP45Lrf+OUVXvlhjBm2llXNU5gygCFYmdE36kWvbGgHNepsAyD3pZf8u4mmyH5pg6oNg5LqR2qPktimlq9fX22qrq+MPlx7YJTBKEm9uwXUBfr7rk+3WDa1qYBTJ9IBoF2IXQoAjWt+6OmgUtTfv/tpfW5uLtUurlYHwTYXV4QNTE9832G3tQsAHlSi02XhANhSVjmXUdYfI7QyLT5CPwdwHk0BnU2Dys/Pl+SAXiEixkRpPGBy1su1mZlJezqgDjoAtAuxSwHg2QkTLiQAV9Q3NMzJXdHOk8BNAEh63+G0fwvU8zUA7TrrfDk4APKKK+9iGNIY0DXp8VH6SeAuCoAzaL06ALQLt0sBYP6ArOnA0EPY2dj+cwAqAAYkNU0B6QA4pempU0DFVbdSoKmMwO8D+kbql8LrANA+XOlTQB0tsy4FgKezhkwHBg/ZbTXnDwByR4wQqhsa0OsbNnhyMKGjDeKMlMcYkzbm77ieCiSJYbQlOz7ynTPyIC8p9GyvAXiJ2HQPQLsiux4AAD1ktx7uIACkp7zvcNq+BeryeBH4wewhcxnQiKfXrZ6nXX+dIwePD7OprPICRFEfJkDlgNjwHztHzc9NLXUAeCR3HQDaxdalAPDggKzpCMFDho4IBdG0BpDavAvI4TEAnkwftBAxiH1wi/eGguB2ubWwIgUB6e1G8uEBCZHrtdtq18mhA8AjXesA0C62LgWA566ZdilGaI6vT8C4dp8EbgJA+vtNoSCsHgPg78lDFiKA2DnbvPcgGLfLws3l8VgUQgSM62LyVhdAjCWsbEdJAhVFe8/wqGqrAVyhyclVHXQoSHtXOI9y6ADwSBk6ALSLrUsBYNFDtycoIGT5l1V9OG1pO08CqwBI6/++w8HPAXgOgH8kDVnIOAAKvBsAFRvK4hByBweAUGf2g3KwuYaU5W+7SjIYD/SIjVllw6yhx6FDK9HIkZ5c1KDd9M/jHDoAPFKODgDtYutSANAunj/kaH0QrGMA8HTSoIUMWOyDBecuFhDLXS5AjMtwoKEOWV1WYQ+rwTZJQoGiKGfMmtXQ+lToktxcCZzOAPnAAezL5ePrC1YrQAO2K7Nee60GAGjrE6TqrVLvrDDUBEMcclqD6eFa+/4N6/f2GDxwoNtpnyD5mSsD+8X9YjMKNX57D67TAQCgA8CjrqoDQLvYdABok1mrUBBbKsNzctLeczis3wJ4vgaQmzNyIWMQu2Dd8nMWCqLu3//uSxQ8Xq5pNFa7G5PqmdzdhUAELO4YdvWV90NgID+q7+YD+7L77x9IQXnHvb/GbBYMSDAYoEGhaL/TVjVi6mVXJkdFVSCLxdV8nSDmVwoqX3w3pmjd6rGopr6PUF9vPlC6Pb7G1ihZxo7aGDl04BKSHP/9QSc61KNfP6s+BaQDQFufPJJaB4B2wekA0Caz4wGQ8l7TFFA7AJA9Kh4ExZS7asVmbXXpuNSrRl5+EaPwsokhYsxOqHGHBzGHRIibobLBky67FcLCOACcfHD+/YO3Y6hLuUmyuXyJwhTAAnYTLDQiWhuTmvpC935RvtjmMG7/7rfk/flbx1f//GtYCGU9u8muYNHlMjGXLDiJYAgYNvQH0Sx2q5cdpNbptDJksIVHx1Rjs18j8fX7IurmG3kY4iPXtpV99P5k0uDIMdTU+xgoZZQArROwrEjSivg5c35EZybEcMcJWUNJugegQVhHk+oA0C62LgMA9YV029oQcKMI6J+9wcM4Vx0PAO066/gca1JHTSEMLTUDBsOg5L+7UvsU2Ag4rYpcM3TS1G8gPJzPy8tcaHu3bPEVnc4+fgCiy+GgbllGYDRiwVd0F7tRcUbfnn7gNEhFX38dXV9afqG7tHyEb3V1PKuuDIH6OiOiDKiPjyth4vjvbUG+NTVUxnaFGZFk8vE1dwuVRcmBfXxfiRt/0b9RRIS9pbXF7703T2y0TzDWWv1MTAEGjNYgKlA/v09iJ01YhCIiqjpeMuemRB0AHsldB4B2sXUJALDDhwPAZhO+f/WVnIZDtWODevacNzI315O1xmMBMHBgMr8R7FsAz88BaNdZx+fI7z9qCmJsqVFh4JNumdZrzjXfooED23WJN1u+XACbrQccODyk9ucV6dUFhYlyQ32wJIi+yGjsERDa021MT/7ZmBjzqzGg+26X3R1Qvbsq26EgxiTp28SRw9bwqaSW1ha+++54qdGRYay1+fgxioAqsI+wgUqAf4UYEfFR7KTxX3a8ZM5Zic8ihO5teTpjjP/I71R+45zV6Px/sAoAhFAor2qzzHiAxQEAYD3/q39OasgBcAMAIP50hBCXG78169NzUpsz9FBWVRUBNpu07Jmnxtfs2zszLComY9zLL3tyKVGrS+HzqiKysy2LvQEAG3OGTUEUllKnEwLTki6Pef6+71CIpbEj9XHw+58TjS53lM++/VHuqooxW39dMda/X/R2c+/Q58IffuRdrc9SD5e98o8XKQjDFUx+zLnt5nu0lnEep1cBgDEGRTlyb4UOgFMrTAUAxlgFAKVqsEcdAKeWWdcAQGVlONgOS1889/z42v37ZydefGlWxqxZdg+mgVoDoCwiOztjsd3OF4E7dzC4lSPGTMGILqVuFwSmWKYlzbv+W9S3fR7A8Xa3dX1hiuiyRflXV/chu3ZctumXXwZ169unwtwr5Jnke+9/05PBeNXrr78KDI/GCH8/cNaMWzwp43zMIwgCvzFN9QD4QEYp5S4AB4BHcjof23gG6sQBsPF/XlIYf5Nt9gJ0AGgDAGv2AP5zBvRzzopkpaXhYLdL/3oy95LDe/fckjjlmpwRt93GN5yorrWGT8d7AI9nD7wFEITNX7vmUQ0V6dCka2+adQmj8DqSKQmMj5kRP3PGz6hXrw51m/PyilIltxJGGhqd5q3rDmxZudYvfuJFUf7hYYd9w0N3Mp8Ap7FXr91adgGV//j93UAhE4BuiB190QsdKpRzW9iRKSDuBXBDRQjNcrvdOgBOrpcQQshGSmkYn/7hECCElMiyrE8BnVxmx3sA3gmAwh19gNqE/7z4/MW1+w/e0nfipIFDZsxobBcA+JWQA1PbvwbwdHqGug30wS0bztk20PV33hkpU+ECIlPUrW/fFbHzbtuDOvhSkIKC0gGYQTij8sGE5ITVqk3uLethq1NESojbHBwsQ0BArRal7FmzJokh1B0xdqj3wIEF53bM7tCnP4sxvpcQArIsHwGAoig6AE4BAIzxRsZYWKskJYwxHQBdHQDV1ZFgU6Qf33njopqDB26MHzxoeOq119q0jDXNIjzuTuB0S9OVkO0IBve35P4LAVjsXds2nzMAdOjQdZLCCgvLMhiDSELQgX79Yn/rqGc2nzdQi/NAoR1VjY4uhwPgHowx4gAghKhTQDoATinmEISQOgXUkooxVgoA/fVF4JPK7W0A1HoRmHenywAU75oCqq3tBm63ce2SJSmH9+zLSRw18tk+I0bwbe2eTwGpl8KrALC26z6Al9OzVA/gzi2/nzMAsPXrRYBuptqG3ShwxAg+9aNu+ezIUS0/vyQdYxIuAzuckhi3qiPK3lu2JcRox36S0ej0iYs70HxYzZOr3jqiOh1WRvM20Ht4b+RTGYIgqADQp4BODQDuAXAANO8A4olLGWM6AE4qNnzMFBDwPs/A+wDAGAGo9QO7wRcYo2Ay1baca9LYaY8LBdEBF8I80T9nIUIs9uGN684dANbl9wIDpCsuGyZ+fpuhsfEAyszs0PsJ8vNLLQjh3gixmsTEuA0aBX/C5PsKtt0mUpZDMCn1j4p6G0wmHopCPbDWEeWfqzJaAMCdGkEQ+DQQn5vVF4FPrRB1ERhjrHoAHJyiKJY6HA4dADoAfAFc0SC7QwGYCwRzPgDw6WatY9yJpoDa5wHcOWSYOgX00srfzh0A1uT1BORKVwgTSHfffADjXhQd7ejIAbCkpCTG7RaDAWyNFouFK6BdH/52XLnqt/mCgi4wSj67AlMsn4CAtoMkcU+gvpOfDD4yBdS8nVFdBNangE7tAbTeBdS8p11fAzhOZM1TptyzpADe7QE0t1UEgJ4ATgsAiwAAG4BxLV+B5D9rfFnseA/gjqFD0xTG/P6xcmWHzYtrHVlXzplzwf/y5FJGceSgnA9DLKnf+gwYsEtrOadKX1xcEaYQZzeZUltqfPz29patngP44KNFmKJxvubAkrgLR30AIt0NIt4LolgNAIcBwNXRU1ntrXdb8rd4AGovpZQHh+MHdNYyxsrbkr+rpWneKWWglI5jjPm0an+X3AbKGOMxuAgA8O98T2zLv/nPfDqRH4KSESJ8U8GRNQB1CgjD5UyWW68B8DxN+2qbPsd411r6V6v1utblHZlq1lLW8TZ+/Fpg87+5DIzghkRQ6hNctbVxTptN9IuJfgvAwAHAzwJomS34owcgEbJiw4a1L/jZbErP1FR7WVmZ2eVyCbgRI0ww4gt5NoLU73aMkA9ljO/rDjaaKDTwccoPUABGdkKwoiii3c4kUVQEyid+nVTEGBNCMFEUShCSsaI0b3IGAFFUBwiCEOK/x3zAkAUAQhjji4fqDwAMM0L5JAJmggMp1CaCwYmQ7BZFRfE5bIfKt/85zrF//6uYMggZOvhN/9T+n9oiepe5kQHxEdSIELLbHbxKiqJQKkmUX/PLAI46CZRK1O2WFX9/UXa73Yosy1RRFKYofiw723J5UFD3Pmazr9HhsLr37K/aO//x+V9MnHylQ3S7CTaZeNUR4pM3LoQwch0xEEmSmE2iVKGUKkojlRSJmh0O5G8VjNs2rHxVcSuj/bt135M0dOhKh0grHQQdtlJ5n11RahQAlw8xUavTygif3eTWr4pEAZAZE7HElc+4bChhlI+yXFYMZCYwwprkeKypCULTv5t+z/8nML5IK6s/N/+K9z7C5+3dajquStb8fIQAKYqCRSRhihWMMeaycimK0+7j42OjlDoGDhz859raw7e0GHWrfe28Da07T1cb60/Y3uZtsqpcWs3/c7mXP/PMM38aN26cG2NsdLnACBJIImOS06kQQQBGCVH1LgDX11Fl881XXNey3Lq/HX28zEOgqB9R/Q+p/+bGISPeR/nUnYIUBM3lqP222XZ4ghM1hBtcUxVkYIwwXj83U39iMriB17HJjtyqTbWug2pXSMGEMQFjrH5RjAmmlFCKBEKIxBgVCEEuRVH2u924etCgjCfq6uqn8PmyFjJYUiwz/7Ns2XKHQ/EVBOJLCPNVFDASAuB2MwWJyI0ppnzc4e0jvGdxsfNfqd2IUN5vFN5GLgOngrkcW2TC7ZdSinmapg9R+2DTx814f+J9lP+5pe80d6zjZCYCb7NTcarjnij6qLJuTuukhNmNhChYwSbRah0UqLiiD2wv61NWXuafOXnqC/UEymsorRVl2Q4QrEYccLmqBEEQDJIkqZrigx3/MhqN/EvJycmZXF1d/SaXFiotrQxPTU95z2Qy/bZt1YqXDh84oCQNGlRXXl7enVmZhLAJudxOjIkLuzHh9seHNUQlYCKl1E+h1GC3Mz7quQjBsiAQq4yMBgM2MkYkRVGMCIGBYcxdGD7UC5hhAnDUeBhDXE4CQogwhAkgirk0KSigYGAIY4oZo1w7iAkKINSIGNQiF7FR6nZIEnb7uhpZ3Wtvj3aUb39eAgR+QwZ+ZMjM+ModGbXTikQsIxFJSMGKQmWEFDchVGlSFjdGvkopo+afKQAfvt08aqhblmVFFEXFZgPIyUn/XlFYErddxhQQBFQ79965E6+7+rqDTBC4cRLVCN0iJxkWEe9PMu9ETBSAOQlRHIpDwUSRfRSiGF0uFFAvmzevWvOcy+UeHhDcvcaSk1VYL7JKh4BrrYzWOhmzISIqBkGidrudYk56DIAw70AKQ4yLifcWQVEYozLGlCGkCExpkhkPN8ThiZviMDR9CD+UpRpZ0+8xf9diVFFfsdR0GGMVMPwALwcD/87f3zHCPBkgRjFD3L6RQIAgxmSFImZzux31JhPfBis3Dh8+ct6ePdU3Mkb5i8ORQa314KaP/Ecl0ALI5mkfdf6f604UxZ1vvPHGxIyMDD6F5gcgmBlGJkSpjzrmY8b7CLdnCsAHMkX9D/ho1zRII/4j/1B6FATNTz4yIPH45zwdVQDxtzEFFP6bpoEOuL1w8wbEOyDPi1r14dZ6ZLwOquHwlzbVjhjjdikzxn+nDpPqCx1mhAC3rSN1YPy9CavjpggKE5GACaOUEMRtjAkUwMA7Kh/nAFA1QrRs+PALH9i/f99Ete81hYGAYUOHzX3zzddWUUoDGcNBAKwbQsikrqogcFPK3AwjiigjvE3qQMn4WMN4o2Umc1kCIwQDby+ivOs1p+OFcHkggrAKMrVB/G1SzYMxos0vSgxjzAdftT/xPtekkqPtVeVNEUZ81OPdCyTMZzDUXkpQI2ZyHVKQC1HkI9bWXBRkt0VsX7Mq8vd1a0Mm5OYusJpNBbIkHXTIcqMk+6gxxxirlxhjvpIkSS6Xi49BMn/pJYQogiDIY8eOnVBeXv6K6nHyKY20Af2broSknl8I82zqGF+rTx3JXbu2fbF3eLS7o2+H3ODbvIunZNr1l+P/Z+874Ksotv/PzJbb0wtppPdOQhcF6aGXRBAUAR/YxV6fgj4RrD+f76lYEexREbE3EBsoHdJIgIQSEtJJuW135/+fmwQw4sste0O4ufs+PCE5Mzt7ztn57pnTQMrnJEA+lw17Tpsc/wa6/PK9Mm0yGIClNVrSLPPR7yQe1TOAMw0Gw1F770Gxp+Cl9z4QGJjKemn2JY8d+R/guOPAoqOgUFA/wN9GM3VE11jNH3vXaO84luWXS5J0PSEiUigULFVEak2da+baO/dFPu4vMqO7UscRkCVnguM4hn6L0i83AKBHjaPbz3379tX1+OV8PgCEMf1QmSUIxjNHQLbsI72Jw52+Dmqiw+HK+XC6sX/hZxuTS3/fnjLk3rsvCxw2jAaM2BTtyDCM5QjIom979hwLGTLE8Y5gKwcOv5cgHP7A7z9df6EYWH7nvTMA4F0VYhUeqSmPKWNi3kLDsotlWg8GxO4CQtI7PpLpZ0A9IRKNzrAbAOjaKr/a9ojAklFYy5eHZCS/CwiVA8/Tsz3axMYm4cr0rHJN46lSqbRpaQPVs2dPT/nqq88Lvv/+e1kzs+VaaG+b55577gmvrq5uW7t2Lf0IoAcqpzrOvXvbUi/4ejBmXic0D4AQaiVYPoIBXCcP4ExPkrITV4KhOXTPxx+mHvxpa8awO1dcEjp+aJPFWLPtsgCA5Qhor6UhTEZHPwAHLICUgSsBIPquAxcuD2DvykenIgLrGJFo/ZNSVvlHxLyFstPkAwCwxGenWwwAyjwC9RKIDgPAqT+KbjIT81CiQkf84yLe5nltDUBZM0DMRen8/dNxACHo6NEmL6OxboJarfgmNDS0zjZd7ZvURUVFqTzPN0VHRzv0cdE3uMe8jnB7IhhpL57nUgDQfqxDEByumAlGQ8Cv767PKPrllxGX3Xn3kJiJE2kpCFscwHS6uQihdyylRvbvp8XghqzT0yMgB3oCP58ycKUEEH3rBQSA3U88ESsiYQqYJT4wNnlbaErCfpSYKNeGQ0/edwNA2pmzWoLkAYA9pZkSQ0IkRjgdlBi8H8CTfiVbOpdd7C8wVdwjR44EtLUZFphM+K0BAxJoxID76oYDRUVFwxBCdQkJCSVuZnXHAfw6QnBNZ7RZOwBYykG7VibwsWMjwWj0/u2T/KEVJcXjw8emDxmae5vBjn2iKwAM7qgGan9HsOczBq8khETfsvfCJYJ1pyYO/p46Zs76ACxbM6on4PgRUAfCd4a7UevC1sQOBx/NecMpABQVVfQThJZlCJH/pKamHnPe3Vxn5sLCwrEMw5yKj4+Xy4flOsz565O8jhDqAgA0E9jFAKC6OhrMbbo9W75POnX8WCZvQPfZ2xCGWgCWHWx/2YmwQekp7RaAZD8A9IpMYNq8hcbL0lxKCDBBUhI9P7fVPPq7F4WGaVkAwBLD1n7WSGP0HT4CqvjsM28ee7D9QjzbUHq6y52RFxYWBnGc4k6TCZ5LTnYfaVizExcUFEwlhJxMSUn5wxr6vkyDMX6dENJ+BHQ22M31GsIQwgPUKgAwAqg3IhRrTzMYGtV3TjnosrKwQekZ7Q1hJGmVvYp0++DhKwmC6Ge3/XLhMoG3bg0CBZtl8Zh7+RaDIBxHybI1hLFYAPQI6AyPMNSD5DgAlG387A61Tuvr4eO1RZuR8Y29Muit4woKCvoRgm4jRHRbAFYKqbCwcA7DMMfj4+MvWGKllUvtDWR9oyFMe3KgDqCNAWhtRijA3mZXZwHg9/1lYZcNzVynb6MWgP0NYe4YNixcQEj53C+/XLAzy22LFo0jmDxHg9P7ZQ98JSAt4xPl8OFyZZ3+GQCQJRa/noiOA8DWJ55e7+ntm+Ib2C8/dOoE6kx3qWv//v2BDMPdyDBoTXx8vMv0PHamkEpKShZgjCtiY2O3OPM+LjL3GQDoDKUFgJmiKLpUS0hjc3MybxITjS0toeamer22uPhVlJdnawSQxQKQJKnTCXwibNCQjpaQDpSD7g2KtGvOzNmYQD4STBA4/JKVgZmZ69Go8TJGAXWxABCqh/YqjQ5Famy9/9ENOn+/Ab7BwW/3v2La/b2Bl3KuYe/esgCOE5ZiDK8lJLidwNbwtqjo4DWSJB1NTk74wRr6Pk5zpim8JTqv/Y/LAQCpr78EDKZsydAaI+rbDPv0xvuy7St2ea4TmPYETlun1xscigLqDQpYPHPybAQknxHM4HvJpY94DR3yNhoxhtZRkeP6kxO4/agR14MMYaC/3P/YBq2vT4ZvcPBboXOnXbCOanIw6XxzlJaW+psE6VpEFGuTkiJOOus+rjRv0YGSBSKQoykpCZtd6bmc9CxnAIDO76pN4fXFBxdyonlIfeWJ8IrDpa1qb/+5yXl5lvIPNl5dW0KmOxwGauMCnEJeMG3ybAwkX0kAvC4Z8YjXgOy30RhnAYAlYVkWAPjp4dUbND4+mV6BQW9FzZn8oFOYcwEn3bVrl79SqV4IIK1PSkpyA4AVsijcX3IVYvHRxMTYH60g7+skfQIAGv7Y8W+12Tz8yN7d/j9v+aHZY/Cw7Nzb7AsDpYlgFrBsTwRL7UgEsz8KKDc3l8kFgLz8fJvPpOTS3r2z5s4CgHw15pDv4IGrNEmJ6xU5Y+RqsXgeC4ACgONhoB8/8MjHfv36ZQWF9383duqEe+XiR2+Zp6SkxE8UCQWAt9wAYJ1UCgpK5yFEjiUlxW21bkSfpuobALB16/NqSRpUWXjAd++vvxojx00Y5HhLSAsApKw3GNq+BjDZHQV0/9ChtwJBYSu3/XrnhVLFwjsfmoQIvKJhed4rJf5JXWLkhyg7W1YncGctIEsWHUA9kSEMdO+GTQ8rVepQDx+vb4MGZX1wofjnrPu6AcB2zhYUFM8TRelYWlqSGwC6Z5/LAwDNp9H/9tvzbFvLwKqiQp/C3ftMyRMmZIfm5tqVCHbGArAUg0tPectgoJnA9gPAo5kDLWGgD+26cKUgipevDkZmabCa57FXdHSRNjP2qNxhoM4AgNLvtiapNWqlQsVW+2VkuFyUjBsAut/BulK4LQCbeNYXAAC3bv/jad7cll135LB/efFBsV9sfFbkwoX2NLw66wNoB4CkDgCwPwx0dVrmSkJQ9L37d12wPACbVMZ24i5HQLTnBK0F5HgYqO1LubhGuAHAdnm5AcAmnvUFAGBa9+1/SiEaBtUfLQ8oLysz+vDarNhbbrEnGcwJAJCRZSkGd8+enX0CAIC0A4DoBoBu31QKAIIgXQOgfCs5OZJWOXVf3XDADQA2qYhLA0BHNVDWVFFxD2duza45Vq47VFJczWPtguylS+0pG9MFADKS2vsBgP0WwONDR6wkQKLv/+0C9gSmbU0KC9v7FZ06JcHIkbS5g1wF1agFsAshZKkGKicAHPv1VxWn0eA6ljUnJyfbE9Zl09vS08RuALCd424AsIlnfQEAODAYBgMY46XerWIAACAASURBVAGMekDK30HhUWbn/talJ3BG6lsGWgrCAR/AnUOHWyyAp367gKUgyvYGgMCmAK0Jq1bWgM73OPLxabJJlf6e+E8AIKcT+NBPP92gUqq9vb18flbFRrpc2B8FAEmCBZLEv+22AKzTRrcT2Do+dVD1DQAQhIGATIkgmcxADDuA71coEwCkdVgA9oeB3jF0aIJIiPr/tm2jNfMvyFX24IOXI0IeR5IEqrikIsbH5/WAaZPkiqL4CwC05wE4ngn83dP/fsPD2zvOt19wfnTO6P+7IMxz4k0tFoAEC8ANAFZzuajo4JWSRI4lJ8f/ZPWgvkvYFwCAFRsbJzJITDHpmzzbamtOedXqn0OjRnXp9m2VEnSxAAZkvGWgmcAOtIS06rZOJqq44ebZGJF8jkjApWTswX6+j3jnzZKrHojT8gC+efixjzx8fFO9g0Pejs+dssLJbOrx6TssgKslSXgnOTnZ7QOwQgJuALCCSWdJXBoA2k+cCdtQfPButWAaUH+83O9waWnLaWBn5TjqBN5TcixkiAw9gW0Sl5OITy1dOptBkK8gIggpGXuIt+8j3vPn9noA2PrAvz7Q+PqmeAeFvhM1d8q/nMSeCzZtexQQXEWI8K4bAKwTAz0CQgi7E8GsY1dfAABcu23nS2qDflD1wSKv/bt3t3oMHpQ1ytEwUDkB4NdnnlERUdQNu/POGjvPpqwT999Qnbrh2tmAIJ+TRDDFpewVvXweCV648GOHJj072GkWwNa7H8n38PdP8QkNe6f/3MmPyrTeXjNNUVGRLyFovlLJvxcVFVXdaxbWixfidgLbJJw+AQCnt/7yX6XeOKCuqNjr0J49QkR6Ynaoo6Ug5ASArc8+MRwAzWthFLfZaZrYJPWuxMXLrp2NMc5niQTKpAFFyMv/4aDc3HyHJu0BAPj14dUbvPwD0n3Dwt4KnDbmIZnW22umoQAADHOlYDR+kJqa6gYAKyTjBgArmNS3joCw8adt/2FaWjNr9xZ4le/eIYUOyZQJADIy3jIYWx3qCEZIqeKt2XfN1Dc23zt16dL5gZGRrSCKtWjIkNM2idIB4sKXVuaIIrwsiSaFR//EHQqd97PBo8fJ1WDlL4lgcnUEO/LOxw+ptNpgja/ft7rhAz5ygAW9cigFAAmYKyXBDQDWCqigoHQ+FuFYYpq7GJwVPOsTFkDTlp/WqMzSwKr9BzwLftzSGhselBX7/POOJYLtLT0eOjgtdX17HoD9UUDGDz9M+CU/f2F1UcnCabPznjLqFCaCmB98li3bZ4UAZSHZ9fZ/wnlJuswkGFjPfnFVCm/PfaFDRh2XZXKgeV9newLL2RKy4asf0iWFWqXy8zuhTo1xuZ657QCA50qCKd9tAVinjYX7S69CLLirgVrHrj4BAC07dv6fwiRm1xw86Fe6d7fJ38tjQPLy5fbkDZ2NAmoHgJT1juYBHF++fHbdvoKbGvbuG5SZkbm32oMnRgY/lfrqWrnO4K1ShY6sOVoTXK4EsM77Og0ArHqwi5jI4gPA7BzRZPjQDQDWCbLwQMnViOCjianujmBWcKwvAAAylB1ZzBr08c1Hy9VHDx5saWhqesDepvBny0FbACCxwwKwPxO4+KoFd0vHq+4UC4v9AwL84ZiXEvQsc+OIzT++YIUALwaSvwCAXNVAL4aHd2SNbgCwnXsHDpQsAHdDGGsZ5/IAQBlBCIkDoTkAiNQGHBxByKvBWgZ1oTvXAigNHZw2wGEAODZz7t3m6qq7pJIyPz9fH6j29SAmJXdj6g8/vGjnIu0a1mkB0MEyWwFOAwAnWi128VDuQRYnMObmCia9+wjISubSlpAI4YqEhBh3R7DuedZXACBSAH0wAZORA/EgQr72+le7AkBGBwBIdvUDIEeOKLfNunoFbmy8Xd1Yx2pUKqhkGMBBQQ8PffjRF1HOpTXdy9BxClJa6g+CkARGSQS12gwsKUfyhR06DQAObPx4Aa9SmXzCo7b6uWDTdLcT2HbdLi44uBAAVyQkx7h7AnfPvr4CAP0AzMFmaJU4kA7LAgD7y8rCBqWnr9O3UiewnQDwxltDfn/z3TtMDXVZ/QO8d+orK6e3KjSsJj7+i4AB2S/53HXjpu5l6DjF0VdeGMEQ5kFeAqae51uMDF6TtmDBl47PbJnBaQDwyUMPvezjHwjxQ4a9GTgw8xeZ1ttrprEAAELzJDP/fmqqOw/AGsEUFJQuApAqkpPjv7eGvo/T9AkAMJ08ORAjc7Rk1Cv0DXVVHulDv0UISXbI/pyewBYAyFinb6XF4OwDgIonnr254WDZYNzW1hA9JP1A1ZdfDxKVHkgfFhZo9lBvzf7XI6vtWKTNQ449+eQMAuhdhUQUjQpVo4lh70y9+brXbJ7o/AOcBgBvL7l+g29oGJs5Zvx/AodlfS3TenvNNO5EMNtFUbi/eDHBqNwNAFbxrk8AQN2Wn29TEPMg/el6XVXNqeNGEd/scDnodgsgs8MCsM8JvHPlqrs9vb3b1ErmeM2x0pjE0RO+43Q6w3effjG5tbm1efrq1WusEqODRJWrV89EBL3LGQW+RaNrEHnFndG3LKHKIcf1JwCg5aBpHoAcLSHfX7R0g3dIKE4fN+H5wBEDv5Njsb1pjqKi474Itc3nedadCWylYAoLSxcTgsuTk6PdFkD3POsTAFD58afr1Ub9hLa6Ux5Hq6pKfQMCHW8IYwGA1Kx1en2r3f0ASFFRKvB807s3LByCWPbJ8TdfP987OLIR/LybgPNoQP7+zd3L0HGK2mf+MwMk6V3U3KJo9dDVmzn2ruhbrncKAKCOnsByNITZsOTmDd6hQThl7Njn/Ya6HgDs2FHip1aT+YSI77lrAVmn5wcOlF6LMSlPSopzuQ8C6zhgE1WfAICT6957w0MUxhob6rwqT1VVaOLjHG8JuX9/WdigQdnr9A70AyDlBxOBIaffuvbG4Zhln5hy241zddFReuAVdSApalFYmN4mcdpJXL763zMZhN7TihJ3SgHNZgZuT7n11lftnK7rsD9ZABQAaEcwQYaOYOv/sXSDX1gYlzVh3H8CBg36Sqb19ppp3ABguygKC0uvBXADgJWc6xMAcPqDj15VtBlHt52q8jpedaJSm5riOAAUFBzqn51NLYC2r+xtCENOndJCa6vw1o03TmUY7omc65bM9kyKFYCwJ2HHjlqUlydaKUiHyCpfe28cRuQ5hSBoG3ixzYjJisSrF77j0KRnBzsNALY+88xjWj8fKXJA9ofeKSl7ZVpvr5nGDQC2i8INADbxrE8AwKn3N6zVmk2jW2uqPCsqjx/1DAtz/AiooKCyf3Z28jq9Xv+VI6UgqLjW5kzJY1lu9bili2f4x8QQ0OlOoODgWptEaQdxZxx9df6mCAbBaN4kKptVJkHiuZ/DJs0ogfJyBkVGGuyY+twhTgOAwvfeG6L19BTDkpLKUHi4vckdDj6e84a7AcB23roBwCae9QkAqPzimxdVZsMIfV2Nx/HqqiqN0XyJw6Ug2gEglfoAHAaAt6+4aibC+JGRV145Oyg+EoFKVY3CwuptEqUdxMc2bYr18tbwWj+vBtD4N0BoKAKowcYd+wIam43+LcAKMZeP32nH1D0CAA6uq9cPdwOA7SJyA4BNPOsTAHDil20LOVNrvLGhVlVd33C6+XjVCodLQcgJAJvufHAkYuHaQeNH3+kfHY1BqTyNAgJabBKlHcQnvti4iDGaIlnAh3wDg7bR6ki8ZGBOHj00Vo/ZBLPOuzBh0vR/2zF1jwDA5g1veHH1kjh80aIWmbOXHXxkeYa7w0Bt56MbAGziWZ8AAEKIgm5ttCoEABgRQmabuHSW+GweQLsPYJAsFsDm5cvZFgB+J4DhYXqzhx8mPbGh6bdvj9z87LN3qRXKiZdOm7ZLEiWJaWlQ/fzDd4nVdXU7Jj3+1L2q9PQjdjKrc9hfjoBoLSA5ooB+eue1OxhWcXJo7ryPEUKOHlU5+JjyD3f3A7Cdp24AsIlnfQUAVABNSloVCKBWj1CsPaWgKWO7AgCNAnLcB2CTyGQkJrtK/b+7f9k/dR4eeYNnztgPgkkFjY3GbV9/FXuy8sTPMzZuuhmFhtY5eEunAcC+d9c9yPLKk4nJaR+ghIQeCZl1kBc2DXeXg7aJXRZiNwDYxLO+AgBqgDYvAAMG8KlHCLXZxKXzWQCFhYfDs7Ky3mz3AZjsqgVk5yJkG0ZrEW2/4Zb7OEG4wY/FBpVg5gS90dwgEVUbx3yU/erLt6BYu9HS6RbAR0tvWqPSeRyfuOyGF2QAKtn4KtdE7UdA+AqeZz6MiYk5Jde8rjyPOw/AJun2DQCoqEgCVggWDW1K0tjUxG767he0fLljpSDaAWDAm46EgXaKihQUaA0mk58yQzwBkCX0xPFP573LFi5ZIBw9skzYsyvDw2AAA2JBmZxcqkpMesV/7atP2qRO5yd2mgXw6vhZG9Q+XhVzn31sJerXz+U2yIKCYz4ItV5h5tmP0t0AYJUq0kxgAFLhTgSzil19AgBqfv15qVI0pAmnm7SN9XV1EaGxd6NRowSrOPRnorNHQO0AkNlhAdhXCqJz7oLXX0+SMIwJH5r2js7A6aG+3mjnAm1+JvLmm5lVn3y0uPHHLTd6GwxQzylBm5H1bljuFS+hm67bavOEfx3gNAB4J+eKDSpvz/LpT61YiYKCeqRyqgz8sHqKgoICH8A4VzCZNqSnp7scwFnNCBsI3aUgbGAWQJ8AgOOfb3pTZWgZa6ir8ThRfarc2zPA8TyAdgBIf7PdB+AYALyYMz2P47jVUxfNn+mfEieAQlfZU0ca9Bho3xWT88ip2jd9jGY4ghkQff3vH/XRxv+i2Fh762afq4VOA4BXx83coPL0OHzlI/esRImJjvoqbHpzeoKYAgBmFbNYTD6JjY11OYBzBg+LC0oXie5qoNaytk8AwMn3339NY9Rf3lZT7XW48uQJ//Co3gUAa0fl5GGWXT3hhqUz/FMizKD0ONkTeQBUS2gyWHXu1ElYML/gIYjKwxhzBoa7L3Pu1a/IlInstESw7Y+tXs6rNZUZ8694t6fqJln7ZslBV1FR4d3aapjFcXijGwCs42jB/tJFDEbl7n4AVvGrTwDAqbffe1UjiSNbG2q8jlaeqPIMliETuLCwMDwra1CHD8C+ctCdInpnTE4ei7lVY667Yap3ZoQAWFndk5mt5YsXT2JAfNVTkjQlRhPXKoq3j3w/X66OZE4DgF1vv3kPo1BWpV066qOeyJuw6pWSkWjfvgpvltXPNBiYTwcMcFsA1rCWNoRptwAS3A1humdY3wCA9z56Uy0YL2+ur/E4Wl15zCcwRA4LQEYAGG8pBbFq9NJrpvikRUrA4GoUluz0TOBO/Th23z8vw5g8oiWS+rDBpGwVxccvee7ZXl8LaPvH71yOWNw8cMoVexFCNI/NpS4KAAyjn2E0MpvcAGCdaAssHcHcAGAdt/qGD6Du069f5QXDyObGWt3RU1XHdVGxQ5Pz8uzZL851AssHAK/lTMljWG7V+GuvmdIvPRGAEapQaM+daTd+9FEUJ5BxSiIpTonEQwD0ddi8vN+tVKLuyJzmA+juxhf77/ft2+fN8Px0FqFN8fHxTq8NdbHzi67fDQA2SbFPWAANP/x2G4/EtObTdeoTp07WnI6pWjZq1HI5ooDkcQI/NWX6dMzgh3IXLsgLGJjGGjTsKU9P59cC6lQVQgjdpHmoqWEBY08gvqeRP5IrseovDWFoOWg5MoE3b97MjqypITL5Kmx6c3qCmAIAp1ROw4R85gYA6zjuBgDr+NRB1ScAgBDiBXrQAeglUKka5EsEG5j+pr7V8SigNVOmqFuJ0vvSKWNOZS1ZQmUj2tmz0ibpn0tsqQy6YgWCyy7DMHKkJOP9ndYSsmrHjlSkULQFpKSUI4R6pHS23Qy2Y6AbAGxnmhsAbOKZywNAR8VjbzCCDyiAJn9VI4RabeLSWeIueQAyAYCdi5Ft2J5nnkkGhlzBcgxBDLyWvHTZUdkmP09TeEBQDwQyAcCh+7y68LrVGi+vqjm33/cmCvPsMZ+JjLz5n1O5AcB2TlMnMACucEcBWcU7lwcAyoWW2hNjWLMYxyFWwAw6CH79ttr5geuaAHD0mSdGAEgPEiACz5K7gm65v9Aq9bGO6C8WAO0JDDJ0BHtp8hUbdL6+R69ccfcqFBFx0rrlXDxUbh+A7bKy5AEIUkVyery7J3D37OsTANB2vDSXEyERExAwwxVDaPgnbgA4RzkOXZk3BjBaLYqiQCRxSfz7G+TsrvUXHwCtBirJAABrx8zaoPHzPjr78ZWPo8iAqu71/eKioADA88rpCBG3E9gK0VFzv6iobBEhUnlyshsArGBZnwCAY99suFUloHRWxKKIoMSnzfCsnX7DLtVAB2Wsk8MH8OS4qzRYZfaZMG9mdVJuLq1Z3aM+gO/8/WcDhnxAAATDiLGVNT9boTzWkjgtCuhtmgns43V0xsrHV6KowGprF3Sx0FksAIafYTS2bRowYIA7E7gbwXUAAK0F5G4Kb52S9wkA2P3fpz/RGsWJCgmDqFDubKurHSlDR7BD/bPlAoBpuTNYFq+YO++qKwMzMs3ACKd6MhFsb0j/2QBSvslsBERgRHaNcwGAAahnADINDvoA1k7J3aDx8Tw6e/kDj6PISBe0ACq8ed40o60N3HkAVmxoFAAKCg5eizE64i4GZwXD+kgtoOJnV+d7mEgOKwKjZ5g/+keGj0aO5gFYGsLIBAC0FhDDMKun3XD9tICoMBMYjdUoLa3HetxuCwmZTQjkS5IAEpZGjHCSBYAAABMCNAwUywAAb1x33TqlTlcx58EHn0WerucEbi8FoZ/Jccyn7lIQ3W9oFACKCw5eS4hYnpSa9G33I/o8RZ+wAIqfXPWhh4hzOAnhVgQ7wqPDL+9VALB2DE0Ew6tybrh+ik9SjBEQqkHR0U09pZ5/DBs8DRH0pkgkxDJofNYv27fJeO8zR0CdAMB2OIEdtQBev+22MSqtsnnOIyv3IITs7fIj46PKO5W7FpBt/OywAP6BCTqSlBrnBoDu2dcnAODIK2vW6iQ0hpEQtErirhAWzUJLl9rTFtI5PoD1tBYQw64au3DJJN/keBOocW1PAsCBGTPSJQYWiCAijMi/0/M3OdoG8lzV+xMAIIsFgOoZIA4fAXWv3xc3Ba0GyrL8TIzBXQzOClHShEbLEZAbAKzgloWkTwDAyQ8/XKAiJIUVEWkWjUf6cdzLvcoJvHZ8Th7LMqsmLF46yTc13gS4ZwHAWm2xk65LFBBNDED1IkgO5wHYuZ6LZpilHDRmZ7EsdpeDtkJqbgCwgkl/JukTANDRFF4JTU0YPBv0CEXa2z/cORbAC1Mn5SLMPj75ynkTQjMziSsDQHvVCVQPILgBoJv31d0PwLYNjRDCFBcfXESoBZAU951to/skdR8CgGYtgI6eQjc7cFzsHAB4dvp0Lx6Zg8aNGn84ZvRoAgUFop0mSm/U4i6JYBgAo3qQHAcAUlDAQ1ISLVthT2Gn3sirP63J3RHMNhFZAKDg4GILALh9ANYwr68AAA/NzTpACINWe9oBAJgDALRKMkJyRgFZIyln0pAvtnkAFsJoPTgw4yNoSnabjPf7MwDQZAOM60G0DwDI5t1eglLIgLo6FpmMfgxii9GMSXtkXG+vmcoCAAyTJxjZj9PT3U3huxMMIYQtLjhEE8HcANAds9p/3ycAwFhenogRG8yyHAIWaiAgYJ+dfdddEwD+mHh1JgLhH6JZBEaCp7N/eP+QdfpjFdWfAcASCoTqQbDPB3D85ZfjRFG607fptEIUJV8zQfl+D97zplUruciIOpvC8zz7UYy7KXy30iOEcMWFpYsIgsNJSe4ooG4Z1kcAoOLjz29BRMoiIDESxmURXtp/2dlz3TkAsDJ3or8kstGL7n94X5CnpwgxMUJPVrf8rn/mbERIvmQSACRpxNiaQqdlAhNEwFIMTrSvGNz2pTcORUj6MOx0M68XBN4E8GT8+++utLO2hxXvyIUjKSoq8iUEz+F5Jt8NAP9bDh1VH9mSwsOLiSQdTkyN/ebCSe6iuTO1AK6hRxp0xQgh2iJ2JgBsuGiewIqFFv/nlfeRIE4iROIFltmliA67LDYnx56w8bMAYGkKL1M10Eem5OQxDLtq/k23TO6fmNgMjY0NKDm5xYpnk4Vkm2f/2QihfJAIEAIjhjQfdR4AAKFhQHYDwIYhQ0ZyhGyOaG6B0yYjmHh+5WWff/4oirTbsy8LD50xCQUAwNxcwaTPT01NdblSF3Ly7AwAFJVdSxAcSkx0A4AV/O0TAFC48vF31MBNZhBWGBi0UxkRMjo0N9dgxzGQcwDg5TE5eQzLrpp0041TAxNjToPBUN+TALCL1gJCKF8URUCSNCK7ocG5AEATwewsB/1TRsZIBsHm/i0N0CiIYFQoVg548dVH0ahR9oZ2WfGeXBgSCgCShOZJEv9+amqUGwC6EQM9AioqKrsWuQHAWoXtEwBQ/vSqtzUCmoREomgGsluVNWBs4LhxbXIAwNqOYnCrreX4+ejam8Izqy5dtHBqYFpCM/j51fVkk/PN/fvNRgjyTYIZEJFGjK10IgCQjiMgOwCAvPtucMWmTTNrf/3l+YDTddDCMsDGxL8be88Dz6Bp03Y4IoPeOLakpMSPEDxfFE3vJScnu1ytI7l5fiYKCLOHk5Ki3WGg3TO4KwCQjiOgT7ofevFQHHx25QdaE0ziJMy1IrRXc8nwy/2GD2+149i4qwWQuVbf2voVgOAQALxPAYBlV1++5B/TvWIjWkCprEGxsad7isVfjxw6nQB5S0IACOOxE7//9TcZ740RQrsBII3OSegREPUBSLb7AMx33XfZ6UNlN1f/uGWWrq0J9Aoe2JT0vZ4jx73h+6+Hn5Nxzb1iKgoAEuCrJYF9JznZ9Yrdyc1kSy2g4kNXA5CKxMTYLXLP74LzdQAA6vQBUBbOBBBdCwBee+FdagGwIuZNLLtXO/by8V4RETQclHYIs+U6CwBFRUcisgdmrG1ta/0SJMcAYP14WguIWT1mycKZ/gkJ+p4uBvflNfMGAsCNDM+BmUgrJ72y7qAtXOmGlgLArv/vWEp3BAAI+YCpnPnhAqmu7hFSfDBEKemhlWVAHxbZLPWP/ij5kfuXouRkk4zrvuBTWSwAzM4XTQa3BWClNIqLS2lhwxOJibFyfsRYefeLiwwDbgcAuhPS7zKECCZkpuhiAHD8608fUErcVBa4QInjixTpWYvUFepalI1srQc0ByHUngcgJwC8MGnmJIbB985cunCxX2QkAZWqBkVGNl5c6vS3q6VhoO0AQD806LeGJQqI2JQJfHr7dt+Shx+/CdfVP9gfsJljRGgCEVUjlm1Ve20ZufLRJTAo7WhPRk85Wz40DBQYfZ7A4o/T3WGgVrF7377CMQjhU6mpCfusGtCHiTAwryOELAAgSgQQ0Epd1AIwuYwFYAkOMLWmgAnNAFEcDAJUg4fueeCgFADoMRDtv2LVxTDMXEmS3iGUS7uLiiKGZQ/pPAJaZdUMf0O0ZskSznisVdVv4bTWXEqTm0uzW61emCP37oGxNPV3F0KQjhgGEMuACFI9AM4Eg8HqnsDVX307iyk/eQ1f35yhDgwsxpzESAzwzXUN4aJIkG9KwkYI9HkQUlOb7DDteoANtt+itLTUw2AwjyZE2JLWg+XBbV9p7xmxd2/hAITYxrS0uMO9Z1W9dSXtFgCiCIAYkAi1A2gYqGscAXVGhgEYBoMZTQcRDwHARkDMZwDwOSigwsas4LOlICwWQPaAta2trV8CmBzyAfRW9ZBpXRYAoBYAzcQGjIBQC0BgMgGsAwBa5Kv2993LTh85vpDUNkVER0VViYykRCySak5UerTp9Wz/lKQ9TFLMA+DlVQAAFAQu+vIQe/fu1fC8OhshcVdCQkKzTPJw6WmKig7FIWRuSUhIqHTpB5Xh4TBmXicErqEftIh26bCkAbRbAPQvF/tHKN03AMATRMMkMJFcAJwFmDMAwZuBhbeBBVpG3uqTlk4LgLK+/QgoO3tta2vblwB6uwGgA6Us+bEAQL/8bXVMnFGFjrksZ3m26AfZts0D9Ex/wAiBoe4wGj++1Zbx3dBiBOwuQKjDB4AAMWw9sWQCdw8AHc+krCoqvUlobhvNGUWPgKB+/oRFHggTobWxUTScbhbUGlW1Mj5qrajW7jQDnFADUCc6DQ39kzXVyaP/sWaLQ+ycq/Pfnf89l7fn/bst/O8if3pbOqflT0xMTCghzOqTJyvr9XqDGUACTLWkz1yWV6Ljaf/utaA0GCRJAgwM+Pr7e5pMBnNTU2NHOZOz43DfYt45WnJ+3hGCxwJBSZb933Iyiwhm0CxBMG4CAKYjQUzsmIjSdOp7p46e0VdrdL7Lu3dmvr8be5539dx38cxazje+Y/NXgNEYIjXWz0aCNBkxXCwo1S2g1u4BHtYBwG8IoVM2vE5zO3wA7QAwIHvAWgahH7ZvL35GEE6S+vp6o69vlA4hkWcYjDmzmcFajEVRZEWRYREyI4xVZklCBlEUJYZhMC8JHEFGhZplOUEUGTOA0Ug4osQYSxLLcZgoDYKIzdAGwAKRWIaefUjERIXBWphgplWOsIAVmH5iU2ESYiJmYqFjVZIoEhEwYybEZFS0YSOS9Ca1Si01iA3EEwDqX16fZKitzQOCkEd0/9e1c2ZWdHajYRgGiaJouY9OpyPNzc2IgqqnJ8Dp0yLPcSbGYEBIqSSEYRgzy7Lm6mpB0ulMFq1raGhAIy8d/atESIrlE4NqFcM3TByfc+lTTy0/aeI4RiEIbDuPRJbjOFZiWRZjgREFjDkAYFmWxwSPUvGKKJVao0GSlM5g7E8kM0KSqJcMhjZDS3MLDvTbc1oQDwkEnRTMUoNgMreoBGQyU8VlAURRwCISMUIiYghD2DM2Ar0L0TERagAAIABJREFUgMgB/RWtFwIgCIhlWRBFEdN/W37e5aIxcwzDSGZCJIYQSWKIBGb6M1aivxPATOeh6//LUEEAxPMYE0J4AFAQwnBms0kEQC0MQ04rFIrTixcvjdi8ZQsNZ2TOYDqhsVo24bsN+t3bSLvuOZ05q+dsRbSJKWD66QoYtfOZWECDJjVSPlnU8Eyma297Quesp+u3Soe+tLPzzD/aI7IZRC3zjh+TQYOyb1637u0/WJb4SQipCREkJHEiAJEkCYuSRESexwIhhOq4JEmSKGFGxJIkWn7GEoJoHQOEsIRFBtNfivSdQ5b3SRAEBGz7vkWImVAiOifDYAvQCIKIMaZjMYMlybI4ESHMIcsraNnfEAIEAgDDEMlspn+AKDQKiZjNkoQJ3VclUTRgnSSpfFnc/+ievRNZETKUGq2PwtevTR0VfayZiBv0ZuFXk2Q6LraK9KaYEImjc7OsRP9tNhqNZo7jBJPJJCqVSnHIkCGzamtrX7MolCUTOCvrTQ8Pj19+/PGn/5rNgtjcXHVarfYO43lWS5NSWJbhGEJ4URKVCCGVJCH6bG2IY+olyShgzFPmqA2nKoP1NTXRwTExTSKnaJYYRasoWurmaxQc72k06XkBTEAYIgqWLYoRGAGJGLOUjO7bGCHCYlHkEJJo10VCWEYQBSJKLC8QYIwgQStHpCYkoUaO6JslUbJsuQqjEcrvWTGhqaT43/TBAoYMnh/+8D2/n+YJMZvNWMfrwGg0Ep7nibEjeZqKQKHgwWg06DhgeboUKnyMmTZRlNoUCjAKAi9KkkQMBgMaPDjjW1EQkyyKRpUOM03Llt029ZqlC2rENrMSK7ASI6TEkqQyE6JmGUYpWTZFQgGBskpACJQ8i31YCaLBoB+uwkwAMQsMYNIAHHfSiFCdiWdb9IS0iIjRY8TokQAGJWATXYeEJSQiQjdSjCQBI8CElTDQ/9FvR/ppbbZ0qxSR5UNRkixWMTWPLV+OEkGSRP9u2X5pRTv6f0QCUQKgKk8s5TuISBVZlAgiUjtp59cXPvNWUvkgRDdyzBOCNBgTLX1ewWQ2YoyrEGKPEYIrn3/+Gd81a9a8QwgwmKGLIiBZJG63keic/cYps7ZHC/zlWf9ih3XSIWBwJ9DS7UyyWAUUONuBoC9d5zNWzweeGDBiLEUyLRcCmDt3zlMPPvjAKcwxCRKR/OhRKhGJHiRqTWMjgGQCQGaEgH7ICoCBbvxUKel3qBlb2C3RDZ+lOo0BeIIQQ18HSaIfqogQS8wR3TIItc5pJI4JpPaIHIQIA0A4+m4AFnlCgCMEMQx9YQliJCCYvnmWVwiQJEggIYIFzHMSEY1mxCKB0BdQEEAnmDhvkzHgt082TDA3NAV76rwkz4jINt/hQ4+0sOxPZobZgwAfJ4JgEAwMr+JBhViERdFsRojCgthqNBoNLMsalUqlafr06TmFhYXP0/0A7d9fFjZoUPY6vb7tawCT3U5gaqo8lZubxzD4qUV33HK7tl+gwSyJ+1URCZ1duf7y5XmOKndq9v+i6TTT/vYN2OzTbzYGlM8rOMAsc+mgo4d/tsaks/KV6nACtx8BUfBmWb4eM1Km4X84gc85Gum8DdLXVwaLlbWTTY2Nj3uJiEWi1IC8vD4X4mM+YjEuBJWKHvvQUNDOXbKdP+d+SHZ8DZ6z9jNm5c6dO1FWVtaZ+/3N853v2OeMSbxixQp4+OGH6QFqt+zp2JiY8vJyNiIionOV1C6xfMIipEgGJO4CQj9tz7W6KXi4+mUVALRjMdUqSx2bdrZgTP9NLT6xEwD6AL/O1Ye/AMB5ERBbABOBRPdjykcEENo/7Kpj5Yd+FwCCqOXJAtQBQC0A0NI0ne9Wp2llmbfzAKmrRp4HeDuFeuYdo8kaIwFIfn6+5We5ubmwZcsWNHLkSMvUhYWFKCkp6Xzv5Jmj0vPshxTR6BEWB7W12l3/9+R7vFG41MvDp9U7LrZQM2nCM6DlfwVQViGEbAkdP+sEbgeArHV6vd5RAECvTp+Sx3P8s7Nuuu4eTXBQvYHB+1XRyVZHyDi6FezyD5mNAOVLINFtZkR2TaXcpSB2IcSkt0vfojP1IrGtGmg7INTrjn25ZaL+5Km3PRv1iGF5kfXyfsErd8bToFLRTFmLQdSulDb6QTp3DzuZaev9Om9zzjnnX85ElyxZ4mmWpAk/fLvlaEVFhYF+ZLmvv+NA+zHe5MlTg06fbjD89ttPDWazm1//W184mDw5JygzMytBq9V4ff7551tiYpKKn37t+TYGgNG1v0/U7u/8KDljetqr7+fRe8uPOuezwkf3t49E5/jT+C1bGEhLUx946rF8pUEc7anzavaOT/iNnTbhPjCRcvD2brExbPysD6AdADI7AECw2wKgT7N+/Pg8TsE/k3Pj9TfpIkPrgWMOosieS/3/wz9mNsYkn1D/M0YjsisPOwEAUDr9+recqQCpF8H2TGBCCviD6zePERpbNgW0mBABVk/U6qcCbr31CYSQnI7rXrHP7tixQ63y8EgFs7kguQeLA/aKh7dzETQKSEWY5oikiJN2TtGnhhUXH44nCC5DBEI1Gm5NaGgo/eKnG33H6bL9QSkXmpEWMCgr4w+8vmaj0iCO8dR4nvaJi/2RGT/mOqitbYCkJLONQNbFAhiSsV7f2vYVgOQQAKwdMz6PVfBPTrv15qu1oYHNwCiPovh4anb1yLU9dcR0BqH1iKHnanjsgN0/yplF2dEPoL0URHsxULATAAguePmZy8Bg/CK4TcASYpvNLPtEvzvuesYVwj67CpuGgbJK5QCGkD3uMFDrXoWSA4fTJQY1JSZGlls3om9T7S0sS+ERGQeAIrVaxarQ0FBadFC0cWPstUy09Il+/JH3FCYy1kPt0eQXHvE9Toi+BdLS7CkG17UlZPo6OQDgxZwpeZhhn5hy3fWzg+Ii24DnT6Lw8Iae4urOKdcMQZjcwbCEOkcfSPtobbGM9/4TAHScNtYTe4rB/f8g5X3PP3sJkoRP/fUCLzJsq8Syq8Nuu40CgMt5+igAqNXqbFF05wFYq4/FB8qGI46pi4+PlFOHrb39RUdXUFCajBCMQwhFCgJ+LCUl8pSrvUtFa/59h1Jksz1U2jafoLA/YPzIV+38YHQOAPxr5pwZHIOXXzX3yjlBCYkCqLBrlYJAsBuhzmJwlrDtehBsPwKib9fu558fTkTYoDMKKpFFbQJGq5OX3fKsqyktfVYKABynysJY2u22AKzbWwsLS3IAcFVSUixNPnRf3XCgsLAsBSF2HMYQCcCviI8P7rGTh54SztmM4DO5VvY6h5wDAE9edZXGaDb7zJg5szopKopAVhY1wVwl1o9GbZ0FAOrqpADAQCYYwGZHd82XP8RjBt2pFAlnZohZwnijz5hRNLXb5a72TGB+IEJopxsAuhcvfdGLisoWdVQD/d4VPwq654JtFAUFBzMYhp0EAJEMo7ovNjaoxrYZej91BwDQKAF6GkH31t4FABeahQ27d3u1GXAUjeBlNOhgv/R0OR2qZ4+AqA+4PRSoHlj7AIDs3atp1QvRGowtAf68iq1C6em2ZPNdaHZbff9Tp05p6+qahvM83hYdHd2Zm2f1+L5GSPNGigpK7wWMSxMToz924EXvM6wrLCwdQAiehjEO5zjxbldsPdpcdTQFE9SfkXizQuNRBp7Kcjs/DpxjAVxobWvZ/Hs/EYm0OicQRtjmNWKEnP6HP/sALBVBUT2ItoWBnsujc0O97BTkhWa5VfenxeDMZulyQTD+6C4G979Z1vmVV1RQ+ghicHFCQvQ7NsZ4WyUTVyMqKirLIgRPRwj15zjxLpcEgMMHL8UiieOAM3Iq7X4I8d9r575xThRQWVnYoFR5wkAvtFLtyp2XhDFcgRlaQU16bcA771TIuKYOAEAdDWHozEw9EMGmctAyrueimerQoUOeRqMwgRD1t8nJYfUXzcIvwEI7AIAvKSpbQRByA4CVMti//1A2xmQ6xkyoySTenZ4e43LWdNn6165mCZOhVqj0noHBO/jLLtlo5xH7+RLBWr8GcCwPYM2UKepWJfEen3t1TVJuLj37d6gonJWyP0O2yb/fbIxIPuZo8QI0YmKl7IlguxHCae3lBultUT2AfQCwY80aLjY1XIfaWKRTKk2gVBpQdra9Z3q2sqpH6Xfv3u2l1Ggmgih+k5iYSOOz3dffcOCMBVBU+k+M2ZL4+MgP3BZA9+pCAQAxaBqDUYjJKN7rigDw24N3f6QQUY6X1rM+ODZuo8Lf9xY0apQ91YLPAsDe0tLQwWkD1hssmcCOAcBT0ydOZxju4Tn/uHa+V0Zcm5LxrUX+/j1W/vePfp6WUhAiIbR+yoghNc0yJ4Lh3Qh1WAAOAkD1999Hm8F0o4pgRqnSHlDrdD+htDSXDPmjFoDJJOYAuAGgu62sM9KjuPDg/RgxJXGJ0R/aGerX3a1c6vf7iw9lg0QtADZIMAr3uSIA7L77lnylGXI8NB4N/RISPsEJCbfZ+dHoHAB4OScnD3Ps6qlLFs7wT01pBg3UIN+e6wn8S3/tbERQPq2dAiCNGFFpkBkAaBTQOQBAncDEto5gnW/dztX/GkJE8QON0cz4Bgbt1Pj6vaK54gpavtblro4joIk6nfqbsDD3EdD/EnAnABQVld5LCCpJSor5yMY0f5fTH2se6EDJoYGSBDMxxkEiI97tip3nfr/juvdVEjPJS+dV2y8h8UM2KOTeXmUBrM/JyWMYbvWEBYumeadFtoB3UE1PWgA7hyfMRADv0VKYRILRmb8V/2qN8lhJ08UH0F4LCOxIBKMDd9531wgg8KWuzaj269//Nw/fgP9jF17dXknKxS43AFgv0HMA4G5MUEl8UgyNAnKVUGrrGWEjZcHBI4MlicwGjIOAle5IjYqimcAude1f9dDrCjOM1ao1VYFRcfnYbH4a5eV19jmw5VmdYwGsH08BAK2esOQfU70TIlsAFLWoBztAbc8bN51BeB3PsQIhKCf97U3bbOFKN7R/BQBqAUh2JoLddddwRNCnOqPZwz8s7Cedr+/zaPGCDTKut9dM5XYC2yYKWoK9uLjsDgByMCEh9hM3AHTPv937y4axHJOHEQQhES1LTAynFTJdKqv+wBsv/IczSZeqWEVlQHjkx4r6+tdkAYAhaQPWt1cDdcwH8PL4MXkMZldPWnrd1MCkqFZAbbUodggtbdwj16ZrZo9kgXlEqeRFLDG3XPby2v0y3lhWAPj9ngeGgQSfaI2CR0B46I9a38D/Kq/J+1TG9faaqSgAmM3SeFE0fZecnOyOAupGMh15ALcDJgcTE+NopIdLbWTOUMwDxWXDCaArAeFgHtib4uJCK12Nbz+uf/UelYAydLz6lH9o2I++lw639+OgaxSQPGGgz+XNymMx+/i0vBkTQwZkmMHM1KHYnvMB0LCc5cuXW4qIL1++XG6z+TxhoKgebCwH3an8vz7wr2ECIhsVBpM2IDR0s6ef/ws+82e6ZCYwBQCDwTweQHQDgBW7HwWA4sJDt0pASpOSYja52kZmBQtsJtlbUDICYWY+w+AQBVZcHx0dfMLVLCd6PLhixQpE+3RQBjmgF84BgBeuvNJbIiT4xquuKoOJEwnk54t2mig2K0APDPgzAFhaeKB6AvYlgpW+tyFakqTrsV6v8g7wK1RodT/qRg0/0APP0eO32HHokKfKbB4Hovi92wLonv0WC6Co7GYkQVlCcsxnDrzo3d/MRSj2FR6+FGFyNYNxmJJVLImMDDrmagAgo6icAwAyLtCuqSxN4QUhzNLwR9l6BGVP6Wiobdd0XQf9CQDa+ymieslOAKj6+muNGSujUEsLo/ULOO3JibVoSM8dl8nCESsn2bFjh6dKqx0LoviDGwC6ZxqtZFJUUHYzIqQsISX2czcAdM+zXUWll3GIXYARRGgUqsXh4YFHXS16ihQVRUCrWQcEWiEsoBr162dvqZuu/QAy1+tb9V856gPoXkzOpfhx4sRMTNC1LBZAIswzw7/88pCMd5QVAGRcV6+fyg0AtonIAgAHSm8CBsoSE2O/cANA9/zbV3TkMgRkEWZQpM5TvTAsIIDWybEnQqb7m10gil9XPHijQkBJWpXHobihw7+AkUNL7NSNrrWAMta5AgB80a//bAQkHzMiSASclAncmQdAO4LRIyD78gAukA5dkNu6AcA2tlMAKC4+dAMm6FBcYtSXdr7ktt30IqfeX3RkJCCyGCEcpdKwC6NCQg67WgLdlwvmbVQQPN5T67ltQM7kf8GObT8g+3ydzgGANVlZnBAVpbghN1cPubmWZsc9qbx7ffxnA0L5iCEWAMioqXFiIpjlDMjuPIDly5fjeYN8OIAYOK5SiSNHjnSZ7kVd9xI3ANi2u3YAwPWEiIcTE+PcAGAF+/YUl41iAC9mMI7yUGuuCQnxczkA+PnquR+zgjRWq9ZtT545cyX8/vuWXgUAL02YkMOwzL2zbr7lBu+oKD0A1DgrCoh6xLuCy14fz9kIoXyJQ7Ri9oiMygbnAUB7T8h6EO3LAyj54IMQJAkztRxmND6+2zz6RxUhFy2V7HYCW7GDnUPS4QO4jkHocFxS9Fc9+RFl20p7D/WB4rJREkHXUgBQ63QLI4J8D7laGe1f5s/NZ0UYrdV4bE+aNXs1bP9lq8MAUFh4ODxrYPqbchwBWRLBFOxTOTfdtNAzJKQeMD6K/kfxrzU7COfNQ9ruokMpLUaTt9Fs0LW2NPYztzQAzzNAAIMgADAYhMBAdWNMZMjeqECPgkHxwSd9AAwdDZ9puCc9nye/hQbNAkn8wAQSECSNGOVMAKCh2dQCsBMAvrzjjoEY4HWl0ciERkSsicrK2ohGjXLJ/q8UALRmaZwomtxRQFbsmRYAKCpbigk6HJ8U/bUbALpn2oHi8lESIddiBiJ9tLpFQS4IAJ/Pm/MJJ8IYD63nr4Nn5z4O237+sZcBwBTaFP7pqTfduFQdHFADHHfkfE3hH/uuOvDIsaNpBw6VD2cYVTTP8lEIkFYSjGpi1vtiUyuwloKeHDET+l9RUmmYZsQxh1pNpiOegYFH4hLjq4nB2DYo0WfrqDA/IRDAtHPCpBxTS+NbbUa9UURk9Pg/9ji3FIQDmcBfXXPtCALwlcZo5INjop+IHjZ4HZo4saR7Vb/4KNx5ALbJrAMAliAEhxMSYr5xA0D3/DsDABgifHS6xS4JALff/iYvwggPje6PQePHPwebv9nWqwDgtZzpeRzPPz1tydIlHrH9q0GlqkChoXWbNxMWgpu93vvkx/RGgfCCziOiqc0wvrKuYVqLXhK8vLxP8xibiUmvZyRjg5qYEaJHPCyLRYZlREQUiEFejYZWj2azyGp9feqCw0KqkNnQqpFM701Li2sY1D+gXPHWy4GNxQeubT5dX88AfviS/Hw5N9QueQAEEAK7msJTdf5h3uLhSCKbPAWzMiAh9umQ7IFvoWluAOj+VXd9CosPoPDQtYDJkcTE2G9c/4kdf8J2ABCvxZjpr9XxS8KDgspc7Qho8/P/XcxLOM5DoTySkp39LWSlUD+HPVniZ53Ach4BvTh9Vh7PcU/Nuu4f13jGxdWAJB1H4eEN2+qIh7HeOOTtDd+taRCQ17EWE3PsdIuuTSQkJNBfnxwfu7ufp6ZOy0jHEyMDf/FgGQYRkTUDozAQSdNskgIqa05nby8sySiurPas1esZkyQClswQoVXA3CGZZeOSIr7IDuC+ZE3NheDtXQUAZjuZ83fa+CcAQIRGAUG9CPb5AL6du+gSjGGTp1lSBMTHPB02bNhbaOLlcgKW42+VTDO4LQDbGGkBgIKDiwlBR5JS4761bXTfpLYAAEiLMYL+PjqPJa5oAcgoWecAwKopOXkcy66ef+P10wJSk1uB1dSAj0/z9lYIaGoyT371w18faDIh1YnTrXx1Q4MPiyUI89WQ5P79Nof7qGq9eXQiKylqMzYZFBJBnEAUvIlTs41G4nW8pmnwbwdKxuw5fMKrWm9CkkIBIgbwZgHmjxhUPjk9rCgpEP3gJ8AHoISTACA4CwAs/eAJ9VBAPQbINIDtTeE/u/bmEUQSvmZbWxX942NXJw0ctA5NGe+y/QDcpSCsf30JIbijKXx5UlLcd9aP7LuUHRbAYswwId4azXXBwZYoIJdssCSDlJ0DAE/OGBeAJS5mwrIF+5Jihoo7q6uFA2xkXNmR47k/bNt1RYuJDTcRFhMMWKHij8ZEhq+tqz21MybIqypMx5m9tawxLTy6gWfaMIMRMhkwNmA1ahQxe7JR7/HL/iIfEUN8fbNherNeyDGzGGqrT0KwSmkYEObblhLi/dVNUzLvAgDaDk7usMozFkA7AACwgOsBRLsAYM/T/4kjGO5gDAbeJzjk85DstJ9RcjK1XFzuclsAtomURriVFJYtFEGqSE6O/9620X2TmkYBEcALEUIhXhrt9SEhfkfcAPC3uuAcADj3dlSJvzwBIRu//nVGSfmJG07UNsQF+gfsUPF8iyAJ5cAwv8yYOubH+lpFxfJRyOq2Zh+cJP7ffrtrwIn6lkxWzWuQoW3o8ZNVmTrR5JOkRnsW+TEvc43VjSLmvxtw/y01Mr4OXY6AECDA9SKwmQCGo7bep2bjRp1BwomcZMIefn4nVFxULRoWRkNnXe5yA4DtIi0qOHgNIrgiISVms+2j+94ICwAQfA1gCPZSa28IDfWnAGD1vnIxcIwUFgZBW5sa1Oo2SEysc6BVqPMAoKOhhaKkFrhXvtk/dX/pkUUVVTVDPP18ilJiwt8I89HUeLBi6WUTkw5k22miURMZALidzaA7UFp/+ce/7pjScKh0RER9lccV0FKqNJw2qIJD7h32j0d2omRkkkm4XZzA2AIABBi7AECmNV0U07gBwHYxFRaWXiWKwrHU1MQtto/ueyNoJjABcg1mUD9Pleam0FB/WgrCpQDgt8cfmscREq1i1Uejhl+6WTlsGK131HucwMsnzvNQBgaExw0b69MQHIU/3HV4WV1Tc46IoXTcmFFPE7P+41WTwxvkUM8OELDE/79+AlJ+fOHlW7QHdl859HCBkje2ATf0knv5IZfmT7p+Jv0SsIdJXZf5FwBobwpvnwVAduzg9h096q0BDWij+7UGpqUZXK12SScD3QBgu8YXFBTPQwgfS0qK22r76L43YndR6UgG8NUY434eKvXNYWEBFa4GABsXzXmfI2i0Tqv745KcGath+/belQi2YsbCaYjl13qHp+vK/WKP/lbT7KUnZmNcmO+n7y0bfZ1MG/FftZsQtO6F/AXKPX/c5vXVF2kcwnBg2ChJHxR8++XP3POCvZZGlxv9DQAImWCHE7jwo4/CJYm9imUZ5Onrs7VfeMg+GjHliq+uGwBsl2phYckcQuB4cnK8nNnsti/kIhlBi8ERRK7CCAJ1CvUtrlgNdPPCK97DEozW6rR/DJg89UnYtrt3JYI9NP26WZxSuz4gcbCwk/U//nttkx9mDOb0MN3GN27NucGZurTh5fdnkT923Aw/fHuZyUygeOhYMAaF3Dbr2WX/dQ4A0KehFoB9/QCqPvg0Eoi4iGcQ4r18t2i8Avag7PhaZ/LoQs3tBgDbOV9QUJorScKJ1NREOZMZbV/IRTJi38HDl4II8xmMAtS8cllERD/aD8ClqoF+N2f6exjwaI2X9++DZuc+BT9vcxwACgoO9c8eJE810Ftn3z5ZZPhXTJ5h3oUK/7YajFVqNf5lZKzHqmcXjXFqONuXb2yIqPpxS27z4SO3GbBSfSA0XsuGRz03eEbOC0uzA+UoC/3XRDAHqoFuXbZsAEPwf7Fk5AKjo9dGpmd+5sqlINwNYWzbSYuKDs4kBFUmJcXK2dfatkVcRNQFJYdHSITMwwgHqDjFba7YEObreVd+ghEeq/H0/G1o3syVsPmn3lUMbu78h8aaJPx/p4gm4aQ2ACt8vSu9vTVvPHH35Y8NQ8ipES7U+fzcnY+NEM3SAwZeq9t8mqSogoO2RiTGr3n+iqxNMujyXwCA5gFIdiaCfTd//ggE8AVLzIrg+LgnYwYPWo/GT3HJPAB3NVDbta+wpGS6WRBOpicnb7d9dN8bsbfg8AjMkLkYM/4KDXd7dLDrtYT84eZlbyECI9U63R+DJo1/Br777heHS0HIaQGMXrR6lAD4iXrkMaBJocHBYcFfpcRHvvTqzMiNPaGSGzf+EC8ibkYz76n+7ze7rmHV6ja/AJ9XPr1lzNMy3L9LQ5j2RDB7M4G3zJ8/AmPyFQtmRWBs3BNRgwavcwOADFJykSkKCgqmAcDJ5OTk313kkZz6GHtKDl3CEJiLEfbjNdwdMSEhtCm83H3BnfoM3U2+7bEnbiQIJavU2kOJgwZ+zg/N6l0NYdKue/5yAPapFt4rXS9JODws6N9X5Ix66bZUVNTdw8nx++KaGp0SeYTWcbznVSs/fgkzOFqlUrz2xz9zlskwv6wA8MOCecMlgE9Fc5syNCHpqaRRw95GIyYdlGGdvW4KtwVgu0iKCwqmIkJOxqek/GH76L434kBxxXAJiXMwID9Ozd4ZFxp60tUAQEap/qUlJO0I9rWjLSEvefTTySYzvHKkXh8Ioh4F+Gj++ej1s1+cGYrqZFz8305FQ0PLyso4U0wMN27Zx98IZsNgkMTXql+6eokM9z+PDwDqiZ1HQMdeei5WNMMyFkmMJjjoS6/Y5G0oNbVahnX2uincAGC7SIoOHJiCWPZkQkLCDttH970RB4rLhksEX8Ew2IdR4rvjw8IoAMgR/u2KzHROU/hLVn09xWQmrx6uafVnTY0o0FN131P3zH1xrA9q6kku0mJaIcs2/CiajcMl0fxazZqrr5Xh/rI6gY+8uyFC4qUFDJYYrZ/fVt+A4D3nK50tw7ov+BQUALSenmNFk8ndFN5KaewtLp7KIHQyJT7ebQFYwTMKAARwHgBYACAxPLzKDQB/yzjnAMCQld8Qwd2nAAAfJ0lEQVRMNQvia0dqWn1VpkYU4Km498V75r84xBedtkKGspFQh3D/2z/9SRLNw4kkvFb5nzlOAAC63PZaQPbkAezesMFLCWwG4iTkHehTERASXYWCg9tkY0IvmsgdBmq7MPaVlE1nAFcmx0e5fQBWsK8TADACbzWvvTsiwr/a1QCgZsfWII6oVKwotmoGD65x4IjLOQBwyRPfTTaZxFcOnmwK1IqtKMhb/c/n7s17YZgnjZd3/tVRhoLWamPD7ti4GSEyBGPyesWTM/8hw927WAB0RqYewL5EMBnWc9FMQQHAaBQmEKL+Njk5rEd04aJhzt8s9MDB8lmSaK5MS4z97WJ/lp5Yv8UJDCgPA/YCntydFBHhcgDw4z//eSUSSbRCoSwe9I9FnzvwwegcAJj28h9j9Hrj07vKTqbwghHHhPn93+IZI19ckKjsEefmjh2E4/2btHVaXjP30c8+5hV8qlKleO3g8ok3yaCEsgIAWb4cw6B5HMQCQEwM7V3gUhEL5/J79+7dXkqlZiKA+E3i/2gRKoOMXGaKksIjc4DBx+Pjw92ZwFZIlYaBAkPmsAh5AI/uckUAWD9m/JcMxmMVavWmmatX3gRxcTTSyR4/x1kA2FtaGjo4bcB6g95xJ/DCd/cPa2oxPvRb0dExQqueiQ0N/GREatxLq6f3/9oKGTpM8sW20lCEmKGNfBB379ufP6RQqxR+vh6v/nrriMccnry97/BuhFAanYtY2G5/JjDZscPToBdSWTWHWEFdiAYn9oijXAY+2DyFBQA0mhwQxa/dAGAd+wr3lF4lmoVjqQPdxeCs4diuotLLWMA0DFSHFHCHKwLA55eO/gwhNJpTqj4ds+KBW2Dw4FO9CgAe/6k66nBV3ZWbftr3TwEUfLCXrsLfU7nm+zsuedwaITpKc9crn40A4O4/zfjqNxdVXOoX6L83NSn65TU5Ie87OndH4/lzAKCjKTyxryPY29NzsxiANSyWkFdw0KOjr7/+O5Sc3CLDOnvdFEeOHPEymYQpANKX8fGuWe5CbqYX7ypdjBipPD7d3Q/AGt7SaqBApPmIwRosotsTE13PCfztZZdvQoBGsv+vvTOBr6o4+/8zc9a7ZN83QoCbkESWQMAQwpKwiVVEW6l926JsIkut+v75W62taWtba630ZdGm8qqv2lZRwRWoLFGigAiEEBISEhLCko0s9yZ3O/cs8/+fK8GLC+a9XBBz53w+IZebOXPm+T7Pmd/MnDkzBvGdKX/6w30wcqT+HODa6QFsbCTxeyqO3/T6jr3rnMgsRIYYusJE9u8Hfz3rof448XLTLCzZOZMQeMqJw+xHjjdmJcVHleaNySx5rChhy+XmHWgB2Dhj9hQGYAdR3WxkyqClhffdtxHl5FgDUM5rLoumpqYIl8t1G8Mwb1sslkDu0XDN2RqIAunPso5X1S8DTWtMH5G+zc+bPBBF+c7kUVVzskgl2nyEkYFR0X0DUQA2TSrYigCKOIPx7e+tXv0zyMry9znHlRkCer6xO/zgvsbJHxyoeNWqGVmeYx2RJm7TLQVpv//VtBGBWI/nawNy4wkS9q9de29ptzp/6yG8p/dsU3JShOkfRXkjnvnlDZZDAYjkL00DBQRd4GcP4L2imZMBoe2gupjwlJRl+Q/8n9cGqgDU1tZGKxrcoSncayNGDBmQ7zoEIL4uZKFPYz5+7PhSlmWbhliGbL+MjT8CWaxrOq/K6oYZBJG7MGKE/79T370ZGQPvPYDX5970ut4D4I3ilpseePBBGDvW36muV0YA9Bex7li/eZi1y73JBkbU43DFm3loGW2JefHm6dPWHfw7uIuLA/+ws5QQdtvm6rx9Da2LKs503qWoKqSB41y8ifn1cyvu+p+UlICsQxRQAXirqGgyIWg7j1QSPjhlxYSfPfDGQBQAvTXb2NgY65KUnyID/w86P/ub61FCCFtTU/0TjmPbhg5NLwMAB+0FXJrb0WONs/RN4RmMORbYlenpyf4+IP1mB31LKXY9+tDDCMEIXhAP5M+d9wJkZnYhgGtnCEjnsnHPaYMYEzrKJRj5v5b884GOzs45Io+rih/++RI1DirmXYFF4T7uJbEP//mNXzT3elZ0As+DZIc5oyx/mDIi7aUF+YmBWmDtywIAoE9p9Os9gH9Nv2EqwaSU1RSISR10z9S7Fm5EkyYNuP0A9EZBU1NTnNPpns8wppcH4o0Z6PpA7wE0HDkyVxBZa1J6lv4msH2gLW0caGYVNfU3MIAXEoRY0cTdOxDXAtp4++1MTHY2OldVRea99trlLHV9ZXoAulOLiwmecA8YbBhQ2Y69N1c1nll0sr0nzxAac3Ty2MxHbsq1nDJi6CpMRJe99r3euvwIIPy3a8t+drat8w5NJTGpsTHHI5EbRYcbHhwzOOnTBYVp7gAFW0DfBH5lyfJxWFNfYJCGI5ISHy1cuXIrionpDVBZr5lsdAE4ceJEtCQptyEkvpWZmaqPWw7YKa+BAK8zs+/bNxlzXI8xMbEGGhoYaG7Pa2xtnYxNpj2pN88uQ7GxA3LCgL/89FlAPGZ+gDAGYMnvB+IsIH/ZfMV5V04AfC+29qNTidsP199xust5b2u3FB/OsmVmxdmTHAoNo4eE7Xr0zhu3+mPU0zuODNFUlNVi1YTSw1WzzmncJAUxCSaBL5+akbIuRHNLbre6Z/Xi/EC+dPSlaaDIux+AfxvC/PPu/4xmeCjQZwFFJsSWT/3FL84iP/dI9ofh1TpHF+mGhoZQ7HBPZRkoS87K6qbDGV9N3/si45EjRjhxJr/+8OFZrUerY60nTigiIUxEfFRyZH7BPoNl2Fvxo7MPo+zsQO11fbVC4Ype58ixugmMBjcxDKMyjLp22LBhHQMtzlr2lg8GBpk4BazR+aPPXgbQOwDgn/o8dhTI9wC+qkDf37D/5u4e92+OnGjO4TUEguqEwdGGo7nD418a99Mpf5nnx649T7xfM5EAP6vToYZs2713kU1FITzPecJEYfPLv5u7pAXANRVADXAABLQHcBnO+86d2vrvCpMxXBkjya7DMQUFA66XEyiH6EM/UFYWCS0dP2r+8MM5HRVVox1trVEsqAA8QMK0op8nz/7eJnTjjWcCdc2BkI8unHXVdeMxgRkaaB7CoefS09M7A3z/f+uorJ8cymWJFgkatJjzcysvo0BXTwDmbfh0Ym+PY3n9mXMFktuTAERlo8IMJ5JiwrYR1bnxuuGWpiGJCbaxiRFyuwPUGy1I+qJhuoO3AvD15a2hpXuPR2OMCgTROEVWsflIZdVMnmU9IkPaOKxuXvPHn/wqQFtAfrEYAV0N1Dfz3SUvJTTtKo1tqT1iZjCjXj//R912M6e6GE/HrQvut25Zs0aIFYTk3a9uilK6bBzHciCDDO2qpBXecktnssl0dtSqVQ49z9LSUpY9dmzQwTfejiK2Dl4GgHOKArIoQv706R2JaWnNBYsW9e556ikDCEJSGAB8uGVLWEdbpwigABYEdcptt3UxYWGaxDAdhQsWWKuKi3lnWFjy3ne2Rdu7Ojlv2VkWPEae5M6Y3J0WmXA6e8UK75BEaWkxC9Uxg8vfeDvS3dapP5CDkLgIISkzY0jIoITDEMvXFy643zvdtbi4GM+OSkot37otytXcLrCyDL3gBiUyBIbl51pDU2Obb1r+UHfVxo18r8ORKjpk9Mmunea2U00GFgA0TiWTphV2C8lDFBdC3YVLl3aUFhezOCkq5dM33ot2nm7lRWDBYDBAN8hw3Q3Tu0JSUppnLF3qXZxQj6vDf/1b6u63342y9baJrMEALtkFbrcCE6ZPt2UMH96cvXjxhV5kWUnJoIpdu6K7TpwwhCifeVD/oyUv15YxYULL9Xfe2blx40bG2HE2NVkzscc++sjUWFNtZGUFuMgISJ9a0MMPild6NNb6/aVLW7xlaGwUd27dmijZu0OZjg6+t+Fk7OiYxMKIptP5cmNThtzVGYEYApIJgSFv3OPCddkvRj/42EXLq79w591DRcTEGBjCALDg1DRiFxlNEdnTy1avvtBS/OeS+7ORIoXxmoQUFkCPDRJmIrJM6hauXXvR9NydL5QMNck4PEyWAZxOQIKArIxGVOQ5PXHZqnbf+N37zDODsaJEm1SMWE0jLoy9aSWeP3vDeTv70n+4/rkUkSFxer42mw1kI4BmMmkq1toLl9x7QdiaysoiDIoiGA0G4gA7mMAMLpbFKsf1xI8a5Y31vqO3oiK2wyHny5qSD4RIIYL4tsJo3Rrn7EwdefFztc59+0IFjI2Onh5iVA0EzACICUWmcM6Jhg+/phsnB//4x1uB4FRg2foxt87ZjiyWL9WV/RSFqycA+njm0592JVm77T95fduOpXZJidU0YFiWYWKjQntHZKT/LSkxandcuKHT5fT0PLZpx+lkcwThQ6OIp6cTnTnRjXInRPJzxo+Ja7F5CsqrGuY2NbeN77T2RiPQiAEheXhq0gfpQxKev/v2MVst6IotPHfFBODDDc8tbdixe357dfUohsOOgjt/uM1m5hxuor52y6Kfl+5b82wy4rQHy1594xbN2hspMAzIjAqtstMz9dY5m0Ojo/5r8vL7jujO37NhQ6SiwUPlr268VbNZ4xWiQYeqgmwQ4PqZ0zfHJKasK1q69JM969cPwxjuNykKfLh1e6H13LlBiBD9RncUzr31HSY6zE0YtOn6+Qt3HVi9OoEgsmrfu1tvs5/rjvbOOxAFcAmMMn7W1PfDo8OfKLjnAe+yxXs2PBWpKtzv9r/x3mx3S2csRxAgnoFuIuPxc2eVRqckPlmwaEWpnrZuzRrBCvzvyrduv8XV0paEFQ/YNQ94osyQPjF3Z2zaoPXTlj7w/kf//d+JDGJ+Y5AUvP/97bntp5qGYqQBYTW1YOaMrWJCUq/KMFvy7162eXtJSZgA0i/3b3pvrru5PVEkGETRBJ1EhuHfK9oWlTb4v6YvWKLPrAFSUsIddWqP7nznzdt6rF2DOCMPTo8LJI8KE2fO2G3JzF6XtWDBhXdIyp4r+WXFlu3zrI0nhxo0AEQw2EABS35emWXMmJLrFy9+c8uaNaEa0YoTeUNYze6ykaeqazKRogIfGQZDJ+Xv4wYndUsY75i7eFmJd8jn1Km0bW++uRK7neM9zWdCmvbsGx7bYWXiXRKOlmSk+wdzAOKgKLAPSj7hMRgeyXj1vVd8b/T/uWvJeiNmfmTCrIEgjHo1RbUbOJfM4d8vW716dV/aV5ff/y6WPFMYTeY0hoCHASAmkwKYXfzjJ5+8KM+dzz/7TKgK002SzILbBcBxjB1rsoLgN/kr7nvR9/ofrX36zwLA7aIGLNZU4mEQ7kGguBH8ZdbKlWsuSvu3Db8WCSw0KAp22Xs0ScCgmASZcMxzUxcuv/DCaN2WnTeLDEljsaKBRjQNsxgZjTwnCB/E5OZeNK27+cO9P7ZZu2+xW62pHMtCdGJsk4dnbQoib6XnT3rX9/rndu+Zonrk0cTplnmWlRX9oYHZwCCMj8ZOHL/bN23J2LFcXVQUD62tEAfx3j+1QStITqeytr7+QuW7ZvZsQTp7Vm+TQNz5DPSb0awocnF19UVDdcVZt/N21sbFQeuFS+nzor8qrX79HjmK/+zCrRA7Lu0NhaDprNHw3vzHH/sZDBmi73vszyygqycAetlLSwm7Vz0b1nbq+DBOMISc7bDNaO2w/rCxrSuFM0VaPQS7FI2ohGgqC0SKDDHbQsxGa4+tN7Kz2xbuckuINwpsWGiIQfG4zBwDariRdxmw4hiRkf40g/EO1mBs+NOcDH263JV6wHjFBKB09fPhp/bsCm2rOy4Aw2hTF/7Y0cLLBGuG3puXLnXqrdrIuLjIXa+/bpY77YwAAkiCBC2yTKbPmWNHkZHdN957rzcg9RZovN0eWfHKK2at3cbqX54DCSRBgHHTptmTLZbuwgUL3AdKSjjF5Yo0AcBH2z4wdHS3fNayZxitYO5cR2R8vCa7XPbc89cPi4yM2PfWWyGdnXbGm04AUA0GkjN1qjM0FboKFxR7H7br149sbo6ufGe7yd7cwQgAEDIkURg0ccJgJoytiWZNzXqe3gqYEFS+dm30wXfLzM72NhYkSS8pSDGhMGjsWGd8YqJ11qpVDt1+Q3p6FO7uRge3l4kdJxs5/foslsnEm25w8LFpmsvjcRSuWGHX11gqi4yM+uTdd83u9nZWkAAEIRR6QIJhc2c7UrOyuvPnzfNuT6q/y33wyZKosnc3m+3Wbg5CBZCkHr0YkDdzpmvYddd1j5o//0Jrc8e6dVGVO3aE2E+2cLpd+o/OdnhurisnJ8eq94L06282maKTjUZc9/HHwtnqE7yeoRATCpaiIhebEqU5sOLUe3bnGXBb164NV5xOQ7LAJIkqmus53jDl3MHyTGhuCzW6JBA5BsKToyEkf8J6Y9awDeYV9x/2raiOvfLyTYwCWbyKCcZYlRjQejCAhvGecfPmXVhNtHHjmz9EkidJVWWicormwQQj1oCBoK3Z8+ZV++a5fcOG9aKszDApKssCAQ0BcmEkK4j8btKylS/5pt399LNP8IT8QFQ0ntU0DXgGHByrqBg9lb944TrftPv/9sIjWFEXCrLMiDyr2kEBB1YlD8DzRctWPNGX9h+rHn6e90izRdmNdLF3IQx2FiGNIY8s/Mv6v/vm+eq9q9YhjzKfkTwchxFoHCN7jLymsMyf/uOJxy9aheD5++55VCTM3WaNYYhbAcKx4GCILDNkw51/Xfcb33wfnjZtBXLJP8c2O0SIRkAsBhuRwK7Kbz158NCqvrR/nFj4B+Ry/oB3uCFMFEHhMbSABHaiPf3kgcN/9c3zkclFD2JZXsQ53cATGQApYOdZcLPcy3/e++lvfdM+NKlomaho94e5VeBsThBFMVHCyMRHhL+/6PFfPwj54yq+EwLQZ1RjIxGdJmD//u+Pk86e681xqfh6iXBZbd29OR5VDdM0ArLk5jTZ7RF53qMREBRZ5QkQ4HiORIWHHw0NMdRyLDqkeBzHWI/LPXNqQXV6fELbVw0d+cIMwOcrJgABKNs1nUVdXZ2gaVoaz/Mn09ICNivrmrbZn8I1v/OOkXO5Uqyflsd3NJxKN2tgMSMchxTZ7CbSOBg67DAOD12TXvyrHb75t+zeHSOqqknUbyCeJ0QQiFWSkMBx1qi8vAtLsZN9lXFuWRKIPkwDLpCwBwHGCJujO744rLJ9w4YcUVLiREXBRg4Tj6YhF4s0opBjE1eubPqCAIzkNUjmFAXzhBAQGHALoiYTXJe/+Kf1vmkPPvtiJpLlwZykYKOBJw4sE7uqam5CThYtX17bl/a5ex/INyhyoiBJiGFU0BXbxjBAOHT4njUldb55Pr9k+bi4kLDcCHNoEoMQaTvXUteLsNvDQ9Vdq1dX+aZ9dtnikSJBFpPGYvB4QGV4cLGaKmG1fskzG7y96L7joWnTsrBTymZsLggzGAAYABt4oFeTmlYfqLggrI9NnJrLuJ1pvN0FYbwBVJ6Bs+ABJ5KPPXngyFHfPIsnTRupKVIGY3cBrz/bARVcBgY8DFv/+N4D5b5p/+/kyZkmGV0X5lJBL8OQjIxkZDIaGVGsn7niP7ajfL8nuVzdHsBX3QzrS9vNWogxrfxYU1pVY1O6yyObNQ3AYXewdls3iBwPmGUAYwwsxsDzLCTERDVkDBvclDZ0UP1/5ohnrvLcaCoA/tRq+lBPXZ3gARhqE8XG/JQUb+ubHpcm4Ny/P4U92R7LdfcYHB3thqaao5laYjxSTabdo371C73ld6V6ut9J1zg+OpSoAhnKsYTYDFx53MiRTj9bx9es/WTTx7HAaiIgxYluLrycafTfvgBcs5S/vmBUAPx02p49pw3h4e5MWXbWjvrCAzw/sxzwp52pqEgGnncl+yyfTdrbzRATozcbPVe58XPN866vqI9Fmlt/QEo0kam0+P+A9Jq3NQAFpALgB0QqAH5A009pbm42dnX15CCkVmQP0BVP/UTztac1NFSnqirn9F087/yGRzDQWraBYFddXZ0gaXgIy7DELDKH6FDjJalSAfAj6KgA+AFNP6WqqsrM83w+xviToUOHXtX9of0s8rd+WnV1dSrn5pyWMXT11P44o6amJtGj4WG6Otq7z+3Pz8+nQ41fD+5zAThcW5uUN3rsy26X+98AyuP9gR2kaagA+Ol476bwZsMMVQW6KXw/GVaXV1tABXtWbpb3fQF6XJpAeXW1BQMzFmPM2kB9q+Aan9P/LfvzcwHQlXN0Tu4/qAB8o0uoAHwjoq9OUFVVFUkI/oEgsJvpfgD9g1hdUX0dYUlPdnb2qf6dEdypKmtqRmoAhQhAVAWhJCctbUDurREgL1MB8AMkFQA/oOmnHDpUFyOK5C4A5eWsLNqi7Q/G2tra8aqqdmdlZV005bE/5wZjmsO1VeOBoJsxwxg5g/aHzOSBu8VqAPxLBcAPiFQA/ICmn1JZ2RDHsupShIQNw4cPavYzm6A6raamvogQ+VxmZublrPkSNMzKa2omMgz6PgIcIgI8THual3T95wJQXX0yYczY6/QhoPfpM4BLQgvofgBBc2cCQENDQ5zbra1gGKEkIyPlclYxDBpsx47VzcSYacvIGFIRNEZfhqEVdY15SIVbMSAzh/hHMzISL2ee/GWU5DtxKhUAP9xEBcAPaPopFRX1sQKn3Q1Ye2748OG0B9APjlVVtdMwZtszM4fSHkA/eB2qOZHLAncDg8AACvpLdnZKIJeC70cJvlNJvjQEpM8Coj2AS/uQCoCfMV57oDaaGMlPVKK+kp2d/fkqWH7mFwynVVXVFmga6hwxIv2ilT+DwXZ/bDxy7PQIBNpUDEjwuNUNOTn0IfAlONJnAH4EGRUAP6Dppxw5ciSC5/m5CKF3MjIyaNe8Hxwra07kAqN1j7BYTvQjedAnqahpyACC8hiMODuWN+ZZLBfWQAp6OF8GoAvAv/SvEX0PoN/hQQWg36guTlhXVxeqado0SRQ/GJmaOuD2PfYTyyVPO1hTMxJpvG1M1pCLFl67EtcaCHkeqKwbyrF4NCYci4n4XnY23TLzEn79fEvIysr6lPHjc150uVz0RbD/7RAQgi4g/m0KPxBuuv7aoL8JjDjDBGcP2Z+bS98E7g+3yuMnMzUk946yWOjuX/0Adqi6IRUxJJsniFWk3p10zalLQvtcAGpra5NGjx77kuuzN4H/1A/WwZpE7wEcQgiN0gHoq94CFYB+xYJ3LaAeZw5SQytoy6xfyKCqvn6YvsdBLn1vol/ADtXUJLIYD9M3gqVLQXwjsosFYNSoMS+53XoPQKMC8PXsvALAsuwovfJXVX1RRu+OgDkAQN/WvETMNTY2ih4PyejtFetycxO9m8HQ49IEqqsbUt2c6hxjoWsB9SdW6urqYpyynMISjvA8VNPVQL+eGsMwXgHQ6zBUWVmZkpc34UWn0+EmhOzW19/XN/XRf+uH/jkYD5b17vDmtf88D6Rp2kqGYRJ8uLgQQms0TbPpvPQfRTm/WWwwQjtvc18M6f/VP4uiyMTHx0e1trZ2ud1uJVhjqj8h0XffxcXFhXo8HsVmszlpTF2anM4sPDzcGBEREaKvlNra2trpdDrVvnqsLx6DLe6+rg7HGI8EgDt0Hqi+vj5l9OjRLzmdzil6yxYh5B3e0E/Wf3sTnf+uPwE8ENLo9vrC8+Xxdfb1pT/fM/Am0/PRD+9wURAdDMN446YvnnwbFX3fBxGOfpvaF3d9FZXOTf9OF4C+WArGePomgL5s9M96/On3YV/d1VeX6fEYTPeizuKLdVDfPdlXp+s9gLjc3Nz1Ho8n/8KXCIHeAtYDr6/y863Yvskh3/W/91VgffD6AklvXSD9n/PC2Genr1j4imWw9qL6+PnGgf6dfuhxFEw34f/2XuirrPrEwGe4MWgbFP1l2NcL942xvkow2Fr/vnUTz+vbUksXGvI6E47jQJZl0CszHB4eHmaz2T7bfZ4elAAlQAlQAgOGgMlkAofDcZE9fd99NkZBD0qAEqAEKIGgI0AFIOhcTg2mBCgBSuAzAlQAaCRQApQAJRCkBKgABKnjqdmUACVACVABoDFACVAClECQEqACEKSOp2ZTApQAJUAFgMYAJUAJUAJBSoAKQJA6nppNCVAClAAVABoDlAAlQAkEKQEqAEHqeGo2JUAJUAJUAGgMUAKUACUQpASoAASp46nZlAAlQAlQAaAxQAlQApRAkBKgAhCkjqdmUwKUACVABYDGACVACVACQUqACkCQOp6aTQlQApQAFQAaA5QAJUAJBCkBKgBB6nhqNiVACVACVABoDFAClAAlEKQEqAAEqeOp2ZQAJUAJUAGgMUAJUAKUQJASoAIQpI6nZlMClAAlQAWAxgAlQAlQAkFKgApAkDqemk0JUAKUABUAGgOUACVACQQpASoAQep4ajYlQAlQAlQAaAxQApQAJRCkBKgABKnjqdmUACVACVABoDFACVAClECQEqACEKSOp2ZTApQAJUAFgMYAJUAJUAJBSoAKQJA6nppNCVAClAAVABoDlAAlQAkEKQEqAEHqeGo2JUAJUAJUAGgMUAKUACUQpASoAASp46nZlAAlQAlQAaAxQAlQApRAkBKgAhCkjqdmUwKUACVABYDGACVACVACQUrg/wGkWzLu+1v/TAAAAABJRU5ErkJgg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400" y="2195036"/>
            <a:ext cx="4297680"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Left or Right Hand </a:t>
            </a:r>
            <a:r>
              <a:rPr lang="en-US" sz="2100" b="1" dirty="0" smtClean="0">
                <a:latin typeface="Times New Roman" pitchFamily="18" charset="0"/>
                <a:cs typeface="Times New Roman" pitchFamily="18" charset="0"/>
              </a:rPr>
              <a:t>Rule</a:t>
            </a:r>
          </a:p>
          <a:p>
            <a:endParaRPr lang="en-US" sz="100" b="1" dirty="0">
              <a:latin typeface="Times New Roman" pitchFamily="18" charset="0"/>
              <a:cs typeface="Times New Roman" pitchFamily="18" charset="0"/>
            </a:endParaRPr>
          </a:p>
          <a:p>
            <a:r>
              <a:rPr lang="en-US" sz="1600" dirty="0">
                <a:latin typeface="Times New Roman" pitchFamily="18" charset="0"/>
                <a:cs typeface="Times New Roman" pitchFamily="18" charset="0"/>
              </a:rPr>
              <a:t>In some cases, using the Left-Hand Rule or Right-Hand Rule alone may not lead to a solution when navigating a maze. To overcome this limitation and ensure the algorithm finds a path, we introduce a random choice between turning left or right at certain decision points</a:t>
            </a:r>
            <a:endParaRPr lang="en-US" sz="16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2840878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smtClean="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069974" y="1198880"/>
            <a:ext cx="10390505" cy="4616648"/>
          </a:xfrm>
          <a:prstGeom prst="rect">
            <a:avLst/>
          </a:prstGeom>
          <a:noFill/>
        </p:spPr>
        <p:txBody>
          <a:bodyPr wrap="square" rtlCol="0">
            <a:spAutoFit/>
          </a:bodyPr>
          <a:lstStyle/>
          <a:p>
            <a:r>
              <a:rPr lang="en-US" sz="1600" dirty="0">
                <a:latin typeface="Times New Roman" pitchFamily="18" charset="0"/>
                <a:cs typeface="Times New Roman" pitchFamily="18" charset="0"/>
              </a:rPr>
              <a:t>Flood-Fill Algorithm is a critical component for dynamically updating the maze's distance matrix when an inconsistency occurs during navigation</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It ensures that all cells in the maze are correctly labeled with their distances to the target cell</a:t>
            </a:r>
            <a:r>
              <a:rPr lang="en-US" sz="1600" dirty="0" smtClean="0">
                <a:latin typeface="Times New Roman" pitchFamily="18" charset="0"/>
                <a:cs typeface="Times New Roman" pitchFamily="18" charset="0"/>
              </a:rPr>
              <a:t>.</a:t>
            </a: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Flood-Fill similar with A* at some point</a:t>
            </a:r>
            <a:r>
              <a:rPr lang="en-US" sz="1600" dirty="0" smtClean="0">
                <a:latin typeface="Times New Roman" pitchFamily="18" charset="0"/>
                <a:cs typeface="Times New Roman" pitchFamily="18" charset="0"/>
              </a:rPr>
              <a:t>:</a:t>
            </a:r>
          </a:p>
          <a:p>
            <a:endParaRPr lang="en-US" sz="1000"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1- </a:t>
            </a:r>
            <a:r>
              <a:rPr lang="en-US" sz="1600" dirty="0">
                <a:latin typeface="Times New Roman" pitchFamily="18" charset="0"/>
                <a:cs typeface="Times New Roman" pitchFamily="18" charset="0"/>
              </a:rPr>
              <a:t>Node </a:t>
            </a:r>
            <a:r>
              <a:rPr lang="en-US" sz="1600" dirty="0" smtClean="0">
                <a:latin typeface="Times New Roman" pitchFamily="18" charset="0"/>
                <a:cs typeface="Times New Roman" pitchFamily="18" charset="0"/>
              </a:rPr>
              <a:t>Representation:</a:t>
            </a:r>
          </a:p>
          <a:p>
            <a:r>
              <a:rPr lang="en-US" sz="1600" dirty="0" smtClean="0">
                <a:latin typeface="Times New Roman" pitchFamily="18" charset="0"/>
                <a:cs typeface="Times New Roman" pitchFamily="18" charset="0"/>
              </a:rPr>
              <a:t>	- Each </a:t>
            </a:r>
            <a:r>
              <a:rPr lang="en-US" sz="1600" dirty="0">
                <a:latin typeface="Times New Roman" pitchFamily="18" charset="0"/>
                <a:cs typeface="Times New Roman" pitchFamily="18" charset="0"/>
              </a:rPr>
              <a:t>cell in the maze is a node</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A </a:t>
            </a:r>
            <a:r>
              <a:rPr lang="en-US" sz="1600" dirty="0">
                <a:latin typeface="Times New Roman" pitchFamily="18" charset="0"/>
                <a:cs typeface="Times New Roman" pitchFamily="18" charset="0"/>
              </a:rPr>
              <a:t>node is represented by its coordinates (𝑥,𝑦</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endParaRPr lang="en-US" sz="6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2- Costs:	</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h(n</a:t>
            </a:r>
            <a:r>
              <a:rPr lang="en-US" sz="1600" dirty="0">
                <a:latin typeface="Times New Roman" pitchFamily="18" charset="0"/>
                <a:cs typeface="Times New Roman" pitchFamily="18" charset="0"/>
              </a:rPr>
              <a:t>): Heuristic estimating the distance </a:t>
            </a:r>
            <a:r>
              <a:rPr lang="en-US" sz="1600" dirty="0" smtClean="0">
                <a:latin typeface="Times New Roman" pitchFamily="18" charset="0"/>
                <a:cs typeface="Times New Roman" pitchFamily="18" charset="0"/>
              </a:rPr>
              <a:t>from</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the </a:t>
            </a:r>
            <a:r>
              <a:rPr lang="en-US" sz="1600" dirty="0">
                <a:latin typeface="Times New Roman" pitchFamily="18" charset="0"/>
                <a:cs typeface="Times New Roman" pitchFamily="18" charset="0"/>
              </a:rPr>
              <a:t>current cell to the goal cell</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 Use </a:t>
            </a:r>
            <a:r>
              <a:rPr lang="en-US" sz="1600" dirty="0">
                <a:latin typeface="Times New Roman" pitchFamily="18" charset="0"/>
                <a:cs typeface="Times New Roman" pitchFamily="18" charset="0"/>
              </a:rPr>
              <a:t>Manhattan distance for </a:t>
            </a:r>
            <a:r>
              <a:rPr lang="en-US" sz="1600" dirty="0" smtClean="0">
                <a:latin typeface="Times New Roman" pitchFamily="18" charset="0"/>
                <a:cs typeface="Times New Roman" pitchFamily="18" charset="0"/>
              </a:rPr>
              <a:t>simplicity</a:t>
            </a:r>
          </a:p>
          <a:p>
            <a:endParaRPr lang="en-US" sz="6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3- Update:</a:t>
            </a:r>
          </a:p>
          <a:p>
            <a:r>
              <a:rPr lang="en-US" sz="1600" dirty="0" smtClean="0">
                <a:latin typeface="Times New Roman" pitchFamily="18" charset="0"/>
                <a:cs typeface="Times New Roman" pitchFamily="18" charset="0"/>
              </a:rPr>
              <a:t>	- Updates </a:t>
            </a:r>
            <a:r>
              <a:rPr lang="en-US" sz="1600" dirty="0">
                <a:latin typeface="Times New Roman" pitchFamily="18" charset="0"/>
                <a:cs typeface="Times New Roman" pitchFamily="18" charset="0"/>
              </a:rPr>
              <a:t>distances globally and works well for dynamic updates </a:t>
            </a:r>
            <a:endParaRPr lang="en-US" sz="16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when </a:t>
            </a:r>
            <a:r>
              <a:rPr lang="en-US" sz="1600" dirty="0">
                <a:latin typeface="Times New Roman" pitchFamily="18" charset="0"/>
                <a:cs typeface="Times New Roman" pitchFamily="18" charset="0"/>
              </a:rPr>
              <a:t>new walls are detected</a:t>
            </a:r>
            <a:endParaRPr lang="en-US" sz="1600" dirty="0" smtClean="0">
              <a:latin typeface="Times New Roman" pitchFamily="18" charset="0"/>
              <a:cs typeface="Times New Roman" pitchFamily="18" charset="0"/>
            </a:endParaRPr>
          </a:p>
        </p:txBody>
      </p:sp>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444" y="2727606"/>
            <a:ext cx="3856396" cy="368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282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704" b="7861"/>
          <a:stretch/>
        </p:blipFill>
        <p:spPr bwMode="auto">
          <a:xfrm>
            <a:off x="3406774" y="1079817"/>
            <a:ext cx="5314565" cy="499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8784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ttps://figures.semanticscholar.org/5f0a07471e50146ab17372f93fec5725a9aec797/3-Figure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1881" y="1438274"/>
            <a:ext cx="4466590" cy="4466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2492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ttps://figures.semanticscholar.org/5f0a07471e50146ab17372f93fec5725a9aec797/3-Figure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881" y="1336674"/>
            <a:ext cx="3733166" cy="373316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2598" y="3630293"/>
            <a:ext cx="609333" cy="57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flipV="1">
            <a:off x="826135" y="3206114"/>
            <a:ext cx="1071245" cy="790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91300" y="1146174"/>
            <a:ext cx="3931920" cy="1600438"/>
          </a:xfrm>
          <a:prstGeom prst="rect">
            <a:avLst/>
          </a:prstGeom>
          <a:noFill/>
        </p:spPr>
        <p:txBody>
          <a:bodyPr wrap="square" rtlCol="0">
            <a:spAutoFit/>
          </a:bodyPr>
          <a:lstStyle/>
          <a:p>
            <a:r>
              <a:rPr lang="en-US" sz="1400" dirty="0" smtClean="0">
                <a:latin typeface="Times New Roman" pitchFamily="18" charset="0"/>
                <a:cs typeface="Times New Roman" pitchFamily="18" charset="0"/>
              </a:rPr>
              <a:t>1- The </a:t>
            </a:r>
            <a:r>
              <a:rPr lang="en-US" sz="1400" dirty="0">
                <a:latin typeface="Times New Roman" pitchFamily="18" charset="0"/>
                <a:cs typeface="Times New Roman" pitchFamily="18" charset="0"/>
              </a:rPr>
              <a:t>current cell must have a weight greater than at least one neighbor </a:t>
            </a:r>
            <a:br>
              <a:rPr lang="en-US" sz="1400" dirty="0">
                <a:latin typeface="Times New Roman" pitchFamily="18" charset="0"/>
                <a:cs typeface="Times New Roman" pitchFamily="18" charset="0"/>
              </a:rPr>
            </a:br>
            <a:r>
              <a:rPr lang="en-US" sz="1400" dirty="0">
                <a:latin typeface="Times New Roman" pitchFamily="18" charset="0"/>
                <a:cs typeface="Times New Roman" pitchFamily="18" charset="0"/>
              </a:rPr>
              <a:t/>
            </a:r>
            <a:br>
              <a:rPr lang="en-US" sz="1400" dirty="0">
                <a:latin typeface="Times New Roman" pitchFamily="18" charset="0"/>
                <a:cs typeface="Times New Roman" pitchFamily="18" charset="0"/>
              </a:rPr>
            </a:br>
            <a:r>
              <a:rPr lang="en-US" sz="1400" dirty="0" smtClean="0">
                <a:latin typeface="Times New Roman" pitchFamily="18" charset="0"/>
                <a:cs typeface="Times New Roman" pitchFamily="18" charset="0"/>
              </a:rPr>
              <a:t>2- Hence </a:t>
            </a:r>
            <a:r>
              <a:rPr lang="en-US" sz="1400" dirty="0">
                <a:latin typeface="Times New Roman" pitchFamily="18" charset="0"/>
                <a:cs typeface="Times New Roman" pitchFamily="18" charset="0"/>
              </a:rPr>
              <a:t>when all neighbors have values greater than </a:t>
            </a:r>
            <a:r>
              <a:rPr lang="en-US" sz="1400" dirty="0" smtClean="0">
                <a:latin typeface="Times New Roman" pitchFamily="18" charset="0"/>
                <a:cs typeface="Times New Roman" pitchFamily="18" charset="0"/>
              </a:rPr>
              <a:t>the </a:t>
            </a:r>
            <a:r>
              <a:rPr lang="en-US" sz="1400" dirty="0">
                <a:latin typeface="Times New Roman" pitchFamily="18" charset="0"/>
                <a:cs typeface="Times New Roman" pitchFamily="18" charset="0"/>
              </a:rPr>
              <a:t>current </a:t>
            </a:r>
            <a:r>
              <a:rPr lang="en-US" sz="1400" dirty="0" smtClean="0">
                <a:latin typeface="Times New Roman" pitchFamily="18" charset="0"/>
                <a:cs typeface="Times New Roman" pitchFamily="18" charset="0"/>
              </a:rPr>
              <a:t>cell</a:t>
            </a:r>
            <a:br>
              <a:rPr lang="en-US" sz="1400" dirty="0" smtClean="0">
                <a:latin typeface="Times New Roman" pitchFamily="18" charset="0"/>
                <a:cs typeface="Times New Roman" pitchFamily="18" charset="0"/>
              </a:rPr>
            </a:br>
            <a:endParaRPr lang="en-US"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We need to edit the weights to achieve point 1</a:t>
            </a:r>
            <a:endParaRPr lang="en-US" sz="1400" dirty="0">
              <a:latin typeface="Times New Roman" pitchFamily="18" charset="0"/>
              <a:cs typeface="Times New Roman" pitchFamily="18" charset="0"/>
            </a:endParaRPr>
          </a:p>
        </p:txBody>
      </p:sp>
      <p:sp>
        <p:nvSpPr>
          <p:cNvPr id="14" name="Rectangle 13"/>
          <p:cNvSpPr/>
          <p:nvPr/>
        </p:nvSpPr>
        <p:spPr>
          <a:xfrm>
            <a:off x="6728710" y="4576601"/>
            <a:ext cx="3985260" cy="48926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149654" y="3186539"/>
            <a:ext cx="5821680" cy="1200329"/>
          </a:xfrm>
          <a:prstGeom prst="rect">
            <a:avLst/>
          </a:prstGeom>
          <a:noFill/>
        </p:spPr>
        <p:txBody>
          <a:bodyPr wrap="square" rtlCol="0">
            <a:spAutoFit/>
          </a:bodyPr>
          <a:lstStyle/>
          <a:p>
            <a:r>
              <a:rPr lang="en-US" sz="1200" dirty="0"/>
              <a:t>if (</a:t>
            </a:r>
            <a:r>
              <a:rPr lang="en-US" sz="1200" dirty="0" err="1" smtClean="0"/>
              <a:t>dp</a:t>
            </a:r>
            <a:r>
              <a:rPr lang="en-US" sz="1200" dirty="0" smtClean="0"/>
              <a:t>[</a:t>
            </a:r>
            <a:r>
              <a:rPr lang="en-US" sz="1200" dirty="0" err="1" smtClean="0"/>
              <a:t>current_cell.x</a:t>
            </a:r>
            <a:r>
              <a:rPr lang="en-US" sz="1200" dirty="0"/>
              <a:t>][</a:t>
            </a:r>
            <a:r>
              <a:rPr lang="en-US" sz="1200" dirty="0" err="1" smtClean="0"/>
              <a:t>current_cell.y</a:t>
            </a:r>
            <a:r>
              <a:rPr lang="en-US" sz="1200" dirty="0"/>
              <a:t>] - 1 != </a:t>
            </a:r>
            <a:r>
              <a:rPr lang="en-US" sz="1200" dirty="0" err="1" smtClean="0"/>
              <a:t>dp</a:t>
            </a:r>
            <a:r>
              <a:rPr lang="en-US" sz="1200" dirty="0" smtClean="0"/>
              <a:t>[</a:t>
            </a:r>
            <a:r>
              <a:rPr lang="en-US" sz="1200" dirty="0" err="1" smtClean="0"/>
              <a:t>min_cell.x</a:t>
            </a:r>
            <a:r>
              <a:rPr lang="en-US" sz="1200" dirty="0"/>
              <a:t>][</a:t>
            </a:r>
            <a:r>
              <a:rPr lang="en-US" sz="1200" dirty="0" err="1" smtClean="0"/>
              <a:t>min_cell.y</a:t>
            </a:r>
            <a:r>
              <a:rPr lang="en-US" sz="1200" dirty="0"/>
              <a:t>]) </a:t>
            </a:r>
            <a:r>
              <a:rPr lang="en-US" sz="1200" dirty="0" smtClean="0"/>
              <a:t>{</a:t>
            </a:r>
          </a:p>
          <a:p>
            <a:endParaRPr lang="en-US" sz="1200" dirty="0"/>
          </a:p>
          <a:p>
            <a:r>
              <a:rPr lang="en-US" sz="1200" dirty="0"/>
              <a:t> </a:t>
            </a:r>
            <a:r>
              <a:rPr lang="en-US" sz="1200" dirty="0" smtClean="0"/>
              <a:t>    //  </a:t>
            </a:r>
            <a:r>
              <a:rPr lang="en-US" sz="1200" dirty="0"/>
              <a:t>edit weights </a:t>
            </a:r>
            <a:endParaRPr lang="en-US" sz="1200" dirty="0" smtClean="0"/>
          </a:p>
          <a:p>
            <a:r>
              <a:rPr lang="en-US" sz="1200" dirty="0"/>
              <a:t> </a:t>
            </a:r>
            <a:r>
              <a:rPr lang="en-US" sz="1200" dirty="0" smtClean="0"/>
              <a:t>    //  add </a:t>
            </a:r>
            <a:r>
              <a:rPr lang="en-US" sz="1200" dirty="0"/>
              <a:t>all neighbors </a:t>
            </a:r>
            <a:r>
              <a:rPr lang="en-US" sz="1200" dirty="0" smtClean="0"/>
              <a:t>to the </a:t>
            </a:r>
            <a:r>
              <a:rPr lang="en-US" sz="1200" dirty="0" err="1" smtClean="0"/>
              <a:t>qeueu</a:t>
            </a:r>
            <a:endParaRPr lang="en-US" sz="1200" dirty="0" smtClean="0"/>
          </a:p>
          <a:p>
            <a:endParaRPr lang="en-US" sz="1200" dirty="0"/>
          </a:p>
          <a:p>
            <a:r>
              <a:rPr lang="en-US" sz="1200" dirty="0" smtClean="0">
                <a:latin typeface="Consolas" pitchFamily="49" charset="0"/>
              </a:rPr>
              <a:t>}</a:t>
            </a:r>
            <a:endParaRPr lang="en-US" sz="1200" dirty="0">
              <a:latin typeface="Consolas" pitchFamily="49" charset="0"/>
            </a:endParaRPr>
          </a:p>
        </p:txBody>
      </p:sp>
    </p:spTree>
    <p:extLst>
      <p:ext uri="{BB962C8B-B14F-4D97-AF65-F5344CB8AC3E}">
        <p14:creationId xmlns:p14="http://schemas.microsoft.com/office/powerpoint/2010/main" val="37115811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https://figures.semanticscholar.org/5f0a07471e50146ab17372f93fec5725a9aec797/4-Figure9-1.png"/>
          <p:cNvPicPr>
            <a:picLocks noChangeAspect="1" noChangeArrowheads="1"/>
          </p:cNvPicPr>
          <p:nvPr/>
        </p:nvPicPr>
        <p:blipFill rotWithShape="1">
          <a:blip r:embed="rId4">
            <a:extLst>
              <a:ext uri="{28A0092B-C50C-407E-A947-70E740481C1C}">
                <a14:useLocalDpi xmlns:a14="http://schemas.microsoft.com/office/drawing/2010/main" val="0"/>
              </a:ext>
            </a:extLst>
          </a:blip>
          <a:srcRect t="3474" b="9861"/>
          <a:stretch/>
        </p:blipFill>
        <p:spPr bwMode="auto">
          <a:xfrm>
            <a:off x="3244215" y="1330958"/>
            <a:ext cx="5751006" cy="464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380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148DD4-4828-CE87-0C5C-42BE175E8DA5}"/>
              </a:ext>
            </a:extLst>
          </p:cNvPr>
          <p:cNvSpPr>
            <a:spLocks noGrp="1"/>
          </p:cNvSpPr>
          <p:nvPr>
            <p:ph type="title"/>
          </p:nvPr>
        </p:nvSpPr>
        <p:spPr>
          <a:xfrm>
            <a:off x="1138305" y="1463040"/>
            <a:ext cx="5349240" cy="4389120"/>
          </a:xfrm>
        </p:spPr>
        <p:txBody>
          <a:bodyPr/>
          <a:lstStyle/>
          <a:p>
            <a:r>
              <a:rPr lang="en-US" sz="6600" dirty="0">
                <a:latin typeface="Times New Roman" pitchFamily="18" charset="0"/>
                <a:cs typeface="Times New Roman" pitchFamily="18" charset="0"/>
              </a:rPr>
              <a:t>Robot</a:t>
            </a:r>
            <a:br>
              <a:rPr lang="en-US" sz="6600" dirty="0">
                <a:latin typeface="Times New Roman" pitchFamily="18" charset="0"/>
                <a:cs typeface="Times New Roman" pitchFamily="18" charset="0"/>
              </a:rPr>
            </a:br>
            <a:r>
              <a:rPr lang="en-US" sz="6600" dirty="0">
                <a:latin typeface="Times New Roman" pitchFamily="18" charset="0"/>
                <a:cs typeface="Times New Roman" pitchFamily="18" charset="0"/>
              </a:rPr>
              <a:t>Hardware</a:t>
            </a:r>
            <a:endParaRPr lang="ar-EG" sz="6600" dirty="0">
              <a:latin typeface="Times New Roman" pitchFamily="18" charset="0"/>
              <a:cs typeface="Times New Roman" pitchFamily="18" charset="0"/>
            </a:endParaRPr>
          </a:p>
        </p:txBody>
      </p:sp>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7061" t="-20211" r="-13026" b="-16187"/>
          <a:stretch/>
        </p:blipFill>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181" y="662271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26771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descr="https://figures.semanticscholar.org/5f0a07471e50146ab17372f93fec5725a9aec797/4-Figure10-1.png"/>
          <p:cNvPicPr>
            <a:picLocks noChangeAspect="1" noChangeArrowheads="1"/>
          </p:cNvPicPr>
          <p:nvPr/>
        </p:nvPicPr>
        <p:blipFill rotWithShape="1">
          <a:blip r:embed="rId4">
            <a:extLst>
              <a:ext uri="{28A0092B-C50C-407E-A947-70E740481C1C}">
                <a14:useLocalDpi xmlns:a14="http://schemas.microsoft.com/office/drawing/2010/main" val="0"/>
              </a:ext>
            </a:extLst>
          </a:blip>
          <a:srcRect t="4570" b="9990"/>
          <a:stretch/>
        </p:blipFill>
        <p:spPr bwMode="auto">
          <a:xfrm>
            <a:off x="2947438" y="1564639"/>
            <a:ext cx="60477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64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descr="https://figures.semanticscholar.org/5f0a07471e50146ab17372f93fec5725a9aec797/4-Figure11-1.png"/>
          <p:cNvPicPr>
            <a:picLocks noChangeAspect="1" noChangeArrowheads="1"/>
          </p:cNvPicPr>
          <p:nvPr/>
        </p:nvPicPr>
        <p:blipFill rotWithShape="1">
          <a:blip r:embed="rId4">
            <a:extLst>
              <a:ext uri="{28A0092B-C50C-407E-A947-70E740481C1C}">
                <a14:useLocalDpi xmlns:a14="http://schemas.microsoft.com/office/drawing/2010/main" val="0"/>
              </a:ext>
            </a:extLst>
          </a:blip>
          <a:srcRect b="9070"/>
          <a:stretch/>
        </p:blipFill>
        <p:spPr bwMode="auto">
          <a:xfrm>
            <a:off x="3496118" y="1687195"/>
            <a:ext cx="5123622" cy="429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2183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descr="https://figures.semanticscholar.org/5f0a07471e50146ab17372f93fec5725a9aec797/4-Figure11-1.png"/>
          <p:cNvPicPr>
            <a:picLocks noChangeAspect="1" noChangeArrowheads="1"/>
          </p:cNvPicPr>
          <p:nvPr/>
        </p:nvPicPr>
        <p:blipFill rotWithShape="1">
          <a:blip r:embed="rId4">
            <a:extLst>
              <a:ext uri="{28A0092B-C50C-407E-A947-70E740481C1C}">
                <a14:useLocalDpi xmlns:a14="http://schemas.microsoft.com/office/drawing/2010/main" val="0"/>
              </a:ext>
            </a:extLst>
          </a:blip>
          <a:srcRect b="9070"/>
          <a:stretch/>
        </p:blipFill>
        <p:spPr bwMode="auto">
          <a:xfrm>
            <a:off x="1588135" y="1649094"/>
            <a:ext cx="4311962" cy="36163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64" y="2411985"/>
            <a:ext cx="530843" cy="5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1347216" y="2288033"/>
            <a:ext cx="2237232" cy="2987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9277" y="1210072"/>
            <a:ext cx="5356525" cy="4497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66718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https://figures.semanticscholar.org/5f0a07471e50146ab17372f93fec5725a9aec797/4-Figure12-1.png"/>
          <p:cNvPicPr>
            <a:picLocks noChangeAspect="1" noChangeArrowheads="1"/>
          </p:cNvPicPr>
          <p:nvPr/>
        </p:nvPicPr>
        <p:blipFill rotWithShape="1">
          <a:blip r:embed="rId4">
            <a:extLst>
              <a:ext uri="{28A0092B-C50C-407E-A947-70E740481C1C}">
                <a14:useLocalDpi xmlns:a14="http://schemas.microsoft.com/office/drawing/2010/main" val="0"/>
              </a:ext>
            </a:extLst>
          </a:blip>
          <a:srcRect b="10321"/>
          <a:stretch/>
        </p:blipFill>
        <p:spPr bwMode="auto">
          <a:xfrm>
            <a:off x="3416935" y="1686874"/>
            <a:ext cx="5103762" cy="417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706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https://figures.semanticscholar.org/5f0a07471e50146ab17372f93fec5725a9aec797/4-Figure12-1.png"/>
          <p:cNvPicPr>
            <a:picLocks noChangeAspect="1" noChangeArrowheads="1"/>
          </p:cNvPicPr>
          <p:nvPr/>
        </p:nvPicPr>
        <p:blipFill rotWithShape="1">
          <a:blip r:embed="rId4">
            <a:extLst>
              <a:ext uri="{28A0092B-C50C-407E-A947-70E740481C1C}">
                <a14:useLocalDpi xmlns:a14="http://schemas.microsoft.com/office/drawing/2010/main" val="0"/>
              </a:ext>
            </a:extLst>
          </a:blip>
          <a:srcRect b="10321"/>
          <a:stretch/>
        </p:blipFill>
        <p:spPr bwMode="auto">
          <a:xfrm>
            <a:off x="3416935" y="1686874"/>
            <a:ext cx="5103762" cy="417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0714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4" name="Picture 2" descr="https://figures.semanticscholar.org/5f0a07471e50146ab17372f93fec5725a9aec797/4-Figure13-1.png"/>
          <p:cNvPicPr>
            <a:picLocks noChangeAspect="1" noChangeArrowheads="1"/>
          </p:cNvPicPr>
          <p:nvPr/>
        </p:nvPicPr>
        <p:blipFill rotWithShape="1">
          <a:blip r:embed="rId4">
            <a:extLst>
              <a:ext uri="{28A0092B-C50C-407E-A947-70E740481C1C}">
                <a14:useLocalDpi xmlns:a14="http://schemas.microsoft.com/office/drawing/2010/main" val="0"/>
              </a:ext>
            </a:extLst>
          </a:blip>
          <a:srcRect b="10859"/>
          <a:stretch/>
        </p:blipFill>
        <p:spPr bwMode="auto">
          <a:xfrm>
            <a:off x="3447414" y="1615433"/>
            <a:ext cx="4853337" cy="409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7027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4" name="Picture 4" descr="https://figures.semanticscholar.org/5f0a07471e50146ab17372f93fec5725a9aec797/4-Figure14-1.png"/>
          <p:cNvPicPr>
            <a:picLocks noChangeAspect="1" noChangeArrowheads="1"/>
          </p:cNvPicPr>
          <p:nvPr/>
        </p:nvPicPr>
        <p:blipFill rotWithShape="1">
          <a:blip r:embed="rId4">
            <a:extLst>
              <a:ext uri="{28A0092B-C50C-407E-A947-70E740481C1C}">
                <a14:useLocalDpi xmlns:a14="http://schemas.microsoft.com/office/drawing/2010/main" val="0"/>
              </a:ext>
            </a:extLst>
          </a:blip>
          <a:srcRect l="1" t="4494" r="1" b="7531"/>
          <a:stretch/>
        </p:blipFill>
        <p:spPr bwMode="auto">
          <a:xfrm>
            <a:off x="3444241" y="1539230"/>
            <a:ext cx="4879100" cy="4312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6292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descr="https://figures.semanticscholar.org/5f0a07471e50146ab17372f93fec5725a9aec797/5-Figure15-1.png"/>
          <p:cNvPicPr>
            <a:picLocks noChangeAspect="1" noChangeArrowheads="1"/>
          </p:cNvPicPr>
          <p:nvPr/>
        </p:nvPicPr>
        <p:blipFill rotWithShape="1">
          <a:blip r:embed="rId4">
            <a:extLst>
              <a:ext uri="{28A0092B-C50C-407E-A947-70E740481C1C}">
                <a14:useLocalDpi xmlns:a14="http://schemas.microsoft.com/office/drawing/2010/main" val="0"/>
              </a:ext>
            </a:extLst>
          </a:blip>
          <a:srcRect l="6623" t="6193" r="2974" b="10395"/>
          <a:stretch/>
        </p:blipFill>
        <p:spPr bwMode="auto">
          <a:xfrm>
            <a:off x="3385954" y="1539230"/>
            <a:ext cx="4916992" cy="429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1421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148DD4-4828-CE87-0C5C-42BE175E8DA5}"/>
              </a:ext>
            </a:extLst>
          </p:cNvPr>
          <p:cNvSpPr>
            <a:spLocks noGrp="1"/>
          </p:cNvSpPr>
          <p:nvPr>
            <p:ph type="title"/>
          </p:nvPr>
        </p:nvSpPr>
        <p:spPr>
          <a:xfrm>
            <a:off x="1138305" y="1463040"/>
            <a:ext cx="5349240" cy="4389120"/>
          </a:xfrm>
        </p:spPr>
        <p:txBody>
          <a:bodyPr/>
          <a:lstStyle/>
          <a:p>
            <a:r>
              <a:rPr lang="en-US" sz="6600" dirty="0" smtClean="0">
                <a:latin typeface="Times New Roman" pitchFamily="18" charset="0"/>
                <a:cs typeface="Times New Roman" pitchFamily="18" charset="0"/>
              </a:rPr>
              <a:t>Motor</a:t>
            </a:r>
            <a:r>
              <a:rPr lang="en-US" sz="6600" dirty="0">
                <a:latin typeface="Times New Roman" pitchFamily="18" charset="0"/>
                <a:cs typeface="Times New Roman" pitchFamily="18" charset="0"/>
              </a:rPr>
              <a:t/>
            </a:r>
            <a:br>
              <a:rPr lang="en-US" sz="6600" dirty="0">
                <a:latin typeface="Times New Roman" pitchFamily="18" charset="0"/>
                <a:cs typeface="Times New Roman" pitchFamily="18" charset="0"/>
              </a:rPr>
            </a:br>
            <a:r>
              <a:rPr lang="en-US" sz="6600" dirty="0" smtClean="0">
                <a:latin typeface="Times New Roman" pitchFamily="18" charset="0"/>
                <a:cs typeface="Times New Roman" pitchFamily="18" charset="0"/>
              </a:rPr>
              <a:t>Controller </a:t>
            </a:r>
            <a:endParaRPr lang="ar-EG" sz="6600" dirty="0">
              <a:latin typeface="Times New Roman" pitchFamily="18" charset="0"/>
              <a:cs typeface="Times New Roman" pitchFamily="18" charset="0"/>
            </a:endParaRPr>
          </a:p>
        </p:txBody>
      </p:sp>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44" t="-29483" r="2950" b="-45455"/>
          <a:stretch/>
        </p:blipFill>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81" y="6610657"/>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23286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Placeholder 4"/>
          <p:cNvPicPr>
            <a:picLocks noChangeAspect="1"/>
          </p:cNvPicPr>
          <p:nvPr/>
        </p:nvPicPr>
        <p:blipFill rotWithShape="1">
          <a:blip r:embed="rId4">
            <a:extLst>
              <a:ext uri="{28A0092B-C50C-407E-A947-70E740481C1C}">
                <a14:useLocalDpi xmlns:a14="http://schemas.microsoft.com/office/drawing/2010/main" val="0"/>
              </a:ext>
            </a:extLst>
          </a:blip>
          <a:srcRect l="-144" t="-29483" r="2950" b="-45455"/>
          <a:stretch/>
        </p:blipFill>
        <p:spPr>
          <a:xfrm>
            <a:off x="1323975" y="2453895"/>
            <a:ext cx="5848985" cy="4190745"/>
          </a:xfrm>
          <a:prstGeom prst="rect">
            <a:avLst/>
          </a:prstGeom>
        </p:spPr>
      </p:pic>
      <p:pic>
        <p:nvPicPr>
          <p:cNvPr id="1026" name="Picture 2" descr="Discrete-time PID Controller Implementation | Scilab"/>
          <p:cNvPicPr>
            <a:picLocks noChangeAspect="1" noChangeArrowheads="1"/>
          </p:cNvPicPr>
          <p:nvPr/>
        </p:nvPicPr>
        <p:blipFill rotWithShape="1">
          <a:blip r:embed="rId5">
            <a:extLst>
              <a:ext uri="{28A0092B-C50C-407E-A947-70E740481C1C}">
                <a14:useLocalDpi xmlns:a14="http://schemas.microsoft.com/office/drawing/2010/main" val="0"/>
              </a:ext>
            </a:extLst>
          </a:blip>
          <a:srcRect r="26167"/>
          <a:stretch/>
        </p:blipFill>
        <p:spPr bwMode="auto">
          <a:xfrm>
            <a:off x="7591002" y="3915460"/>
            <a:ext cx="4296198" cy="768299"/>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463882"/>
          </a:xfrm>
        </p:spPr>
        <p:txBody>
          <a:bodyPr>
            <a:normAutofit/>
          </a:bodyPr>
          <a:lstStyle/>
          <a:p>
            <a:r>
              <a:rPr lang="en-US" sz="2100" b="1" dirty="0" smtClean="0">
                <a:latin typeface="Times New Roman" pitchFamily="18" charset="0"/>
                <a:cs typeface="Times New Roman" pitchFamily="18" charset="0"/>
              </a:rPr>
              <a:t>What </a:t>
            </a:r>
            <a:r>
              <a:rPr lang="en-US" sz="2100" b="1" dirty="0">
                <a:latin typeface="Times New Roman" pitchFamily="18" charset="0"/>
                <a:cs typeface="Times New Roman" pitchFamily="18" charset="0"/>
              </a:rPr>
              <a:t>is PID Control</a:t>
            </a:r>
            <a:r>
              <a:rPr lang="en-US" sz="2100" b="1" dirty="0" smtClean="0">
                <a:latin typeface="Times New Roman" pitchFamily="18" charset="0"/>
                <a:cs typeface="Times New Roman" pitchFamily="18" charset="0"/>
              </a:rPr>
              <a:t>?</a:t>
            </a:r>
          </a:p>
          <a:p>
            <a:endParaRPr lang="en-US" sz="600" b="1"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PID </a:t>
            </a:r>
            <a:r>
              <a:rPr lang="en-US" sz="1600" dirty="0">
                <a:latin typeface="Times New Roman" pitchFamily="18" charset="0"/>
                <a:cs typeface="Times New Roman" pitchFamily="18" charset="0"/>
              </a:rPr>
              <a:t>(Proportional-Integral-Derivative</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A </a:t>
            </a:r>
            <a:r>
              <a:rPr lang="en-US" sz="1600" dirty="0">
                <a:latin typeface="Times New Roman" pitchFamily="18" charset="0"/>
                <a:cs typeface="Times New Roman" pitchFamily="18" charset="0"/>
              </a:rPr>
              <a:t>feedback control algorithm</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Ensures </a:t>
            </a:r>
            <a:r>
              <a:rPr lang="en-US" sz="1600" dirty="0">
                <a:latin typeface="Times New Roman" pitchFamily="18" charset="0"/>
                <a:cs typeface="Times New Roman" pitchFamily="18" charset="0"/>
              </a:rPr>
              <a:t>precise and stable control of systems</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Purpose </a:t>
            </a:r>
            <a:r>
              <a:rPr lang="en-US" sz="1600" dirty="0">
                <a:latin typeface="Times New Roman" pitchFamily="18" charset="0"/>
                <a:cs typeface="Times New Roman" pitchFamily="18" charset="0"/>
              </a:rPr>
              <a:t>in Robotics</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Maintain </a:t>
            </a:r>
            <a:r>
              <a:rPr lang="en-US" sz="1600" dirty="0">
                <a:latin typeface="Times New Roman" pitchFamily="18" charset="0"/>
                <a:cs typeface="Times New Roman" pitchFamily="18" charset="0"/>
              </a:rPr>
              <a:t>a straight path by balancing motor speeds.</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330493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Micro-Controller</a:t>
            </a:r>
            <a:endParaRPr lang="en-US" sz="2100" b="1" dirty="0">
              <a:latin typeface="Times New Roman" pitchFamily="18" charset="0"/>
              <a:cs typeface="Times New Roman" pitchFamily="18" charset="0"/>
            </a:endParaRPr>
          </a:p>
        </p:txBody>
      </p:sp>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10" name="Picture 2" descr="ESP32 Development Board With TYPE-C USB CH340C CP2102 WiFi+Bluetooth Low  Powzk | e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581" y="2023397"/>
            <a:ext cx="3383280" cy="33832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6960" y="1452880"/>
            <a:ext cx="6421120" cy="4524315"/>
          </a:xfrm>
          <a:prstGeom prst="rect">
            <a:avLst/>
          </a:prstGeom>
          <a:noFill/>
        </p:spPr>
        <p:txBody>
          <a:bodyPr wrap="square" rtlCol="0">
            <a:spAutoFit/>
          </a:bodyPr>
          <a:lstStyle/>
          <a:p>
            <a:r>
              <a:rPr lang="en-US" dirty="0" smtClean="0"/>
              <a:t>ESP32 </a:t>
            </a:r>
            <a:r>
              <a:rPr lang="en-US" dirty="0"/>
              <a:t>is a low-cost, low-power system on a chip (</a:t>
            </a:r>
            <a:r>
              <a:rPr lang="en-US" dirty="0" err="1"/>
              <a:t>SoC</a:t>
            </a:r>
            <a:r>
              <a:rPr lang="en-US" dirty="0" smtClean="0"/>
              <a:t>). </a:t>
            </a:r>
            <a:r>
              <a:rPr lang="en-US" dirty="0"/>
              <a:t>It is </a:t>
            </a:r>
            <a:r>
              <a:rPr lang="en-US" dirty="0" smtClean="0"/>
              <a:t>widely used </a:t>
            </a:r>
            <a:r>
              <a:rPr lang="en-US" dirty="0"/>
              <a:t>in </a:t>
            </a:r>
            <a:r>
              <a:rPr lang="en-US" dirty="0" err="1"/>
              <a:t>IoT</a:t>
            </a:r>
            <a:r>
              <a:rPr lang="en-US" dirty="0"/>
              <a:t>, embedded systems, and smart devices. </a:t>
            </a:r>
            <a:endParaRPr lang="en-US" dirty="0" smtClean="0"/>
          </a:p>
          <a:p>
            <a:endParaRPr lang="en-US" dirty="0"/>
          </a:p>
          <a:p>
            <a:r>
              <a:rPr lang="en-US" dirty="0" smtClean="0"/>
              <a:t>Key </a:t>
            </a:r>
            <a:r>
              <a:rPr lang="en-US" dirty="0"/>
              <a:t>features include:</a:t>
            </a:r>
          </a:p>
          <a:p>
            <a:endParaRPr lang="en-US" dirty="0"/>
          </a:p>
          <a:p>
            <a:r>
              <a:rPr lang="en-US" dirty="0" smtClean="0"/>
              <a:t>- Dual-core processor: </a:t>
            </a:r>
          </a:p>
          <a:p>
            <a:pPr lvl="1"/>
            <a:r>
              <a:rPr lang="en-US" dirty="0"/>
              <a:t>	C</a:t>
            </a:r>
            <a:r>
              <a:rPr lang="en-US" dirty="0" smtClean="0"/>
              <a:t>lock </a:t>
            </a:r>
            <a:r>
              <a:rPr lang="en-US" dirty="0"/>
              <a:t>speeds up to 240 </a:t>
            </a:r>
            <a:r>
              <a:rPr lang="en-US" dirty="0" err="1"/>
              <a:t>MHz.</a:t>
            </a:r>
            <a:endParaRPr lang="en-US" dirty="0"/>
          </a:p>
          <a:p>
            <a:r>
              <a:rPr lang="en-US" dirty="0" smtClean="0"/>
              <a:t>- Connectivity: </a:t>
            </a:r>
          </a:p>
          <a:p>
            <a:r>
              <a:rPr lang="en-US" dirty="0"/>
              <a:t>	</a:t>
            </a:r>
            <a:r>
              <a:rPr lang="en-US" dirty="0" smtClean="0"/>
              <a:t>Integrated </a:t>
            </a:r>
            <a:r>
              <a:rPr lang="en-US" dirty="0"/>
              <a:t>Wi-Fi (802.11 b/g/n) </a:t>
            </a:r>
            <a:endParaRPr lang="en-US" dirty="0" smtClean="0"/>
          </a:p>
          <a:p>
            <a:r>
              <a:rPr lang="en-US" dirty="0" smtClean="0"/>
              <a:t>	Bluetooth </a:t>
            </a:r>
            <a:r>
              <a:rPr lang="en-US" dirty="0"/>
              <a:t>(BLE and Classic).</a:t>
            </a:r>
          </a:p>
          <a:p>
            <a:r>
              <a:rPr lang="en-US" dirty="0" smtClean="0"/>
              <a:t>- Peripherals: </a:t>
            </a:r>
          </a:p>
          <a:p>
            <a:r>
              <a:rPr lang="en-US" dirty="0"/>
              <a:t>	</a:t>
            </a:r>
            <a:r>
              <a:rPr lang="en-US" dirty="0" smtClean="0"/>
              <a:t>GPIO</a:t>
            </a:r>
            <a:r>
              <a:rPr lang="en-US" dirty="0"/>
              <a:t>, ADC, DAC, UART, SPI, I2C, </a:t>
            </a:r>
            <a:r>
              <a:rPr lang="en-US" dirty="0" smtClean="0"/>
              <a:t>PWM.</a:t>
            </a:r>
            <a:endParaRPr lang="en-US" dirty="0"/>
          </a:p>
          <a:p>
            <a:r>
              <a:rPr lang="en-US" dirty="0" smtClean="0"/>
              <a:t>- Rich </a:t>
            </a:r>
            <a:r>
              <a:rPr lang="en-US" dirty="0"/>
              <a:t>development </a:t>
            </a:r>
            <a:r>
              <a:rPr lang="en-US" dirty="0" smtClean="0"/>
              <a:t>ecosystem: </a:t>
            </a:r>
          </a:p>
          <a:p>
            <a:r>
              <a:rPr lang="en-US" dirty="0"/>
              <a:t>	</a:t>
            </a:r>
            <a:r>
              <a:rPr lang="en-US" dirty="0" smtClean="0"/>
              <a:t>Supported </a:t>
            </a:r>
            <a:r>
              <a:rPr lang="en-US" dirty="0"/>
              <a:t>by </a:t>
            </a:r>
            <a:r>
              <a:rPr lang="en-US" dirty="0" err="1"/>
              <a:t>Arduino</a:t>
            </a:r>
            <a:r>
              <a:rPr lang="en-US" dirty="0"/>
              <a:t> </a:t>
            </a:r>
            <a:r>
              <a:rPr lang="en-US" dirty="0" smtClean="0"/>
              <a:t>IDE.</a:t>
            </a:r>
            <a:endParaRPr lang="en-US" dirty="0"/>
          </a:p>
          <a:p>
            <a:endParaRPr lang="en-US" dirty="0"/>
          </a:p>
          <a:p>
            <a:r>
              <a:rPr lang="en-US" dirty="0"/>
              <a:t>It’s ideal for applications like </a:t>
            </a:r>
            <a:r>
              <a:rPr lang="en-US" dirty="0" smtClean="0"/>
              <a:t>robotics</a:t>
            </a:r>
            <a:r>
              <a:rPr lang="en-US" dirty="0"/>
              <a:t>.</a:t>
            </a:r>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6341" y="661922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16811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507562"/>
          </a:xfrm>
        </p:spPr>
        <p:txBody>
          <a:bodyPr>
            <a:normAutofit/>
          </a:bodyPr>
          <a:lstStyle/>
          <a:p>
            <a:r>
              <a:rPr lang="en-US" sz="2100" b="1" dirty="0" smtClean="0">
                <a:latin typeface="Times New Roman" pitchFamily="18" charset="0"/>
                <a:cs typeface="Times New Roman" pitchFamily="18" charset="0"/>
              </a:rPr>
              <a:t>Responsibilities </a:t>
            </a:r>
            <a:r>
              <a:rPr lang="en-US" sz="2100" b="1" dirty="0">
                <a:latin typeface="Times New Roman" pitchFamily="18" charset="0"/>
                <a:cs typeface="Times New Roman" pitchFamily="18" charset="0"/>
              </a:rPr>
              <a:t>of the PID control components (</a:t>
            </a:r>
            <a:r>
              <a:rPr lang="en-US" sz="2100" b="1" dirty="0" smtClean="0">
                <a:latin typeface="Times New Roman" pitchFamily="18" charset="0"/>
                <a:cs typeface="Times New Roman" pitchFamily="18" charset="0"/>
              </a:rPr>
              <a:t>𝐾𝑝​, 𝐾𝑖​, 𝐾𝑑)</a:t>
            </a:r>
          </a:p>
          <a:p>
            <a:endParaRPr lang="en-US" sz="2100" b="1"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Proportional </a:t>
            </a:r>
            <a:r>
              <a:rPr lang="en-US" sz="1600" dirty="0">
                <a:latin typeface="Times New Roman" pitchFamily="18" charset="0"/>
                <a:cs typeface="Times New Roman" pitchFamily="18" charset="0"/>
              </a:rPr>
              <a:t>Gain (</a:t>
            </a:r>
            <a:r>
              <a:rPr lang="en-US" sz="1600" dirty="0" smtClean="0">
                <a:latin typeface="Times New Roman" pitchFamily="18" charset="0"/>
                <a:cs typeface="Times New Roman" pitchFamily="18" charset="0"/>
              </a:rPr>
              <a:t>𝐾𝑝)</a:t>
            </a:r>
          </a:p>
          <a:p>
            <a:r>
              <a:rPr lang="en-US" sz="1600" dirty="0" smtClean="0">
                <a:latin typeface="Times New Roman" pitchFamily="18" charset="0"/>
                <a:cs typeface="Times New Roman" pitchFamily="18" charset="0"/>
              </a:rPr>
              <a:t>	Responsibility</a:t>
            </a:r>
            <a:r>
              <a:rPr lang="en-US" sz="1600" dirty="0">
                <a:latin typeface="Times New Roman" pitchFamily="18" charset="0"/>
                <a:cs typeface="Times New Roman" pitchFamily="18" charset="0"/>
              </a:rPr>
              <a:t>: Reacts to the current error</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Effect</a:t>
            </a:r>
            <a:r>
              <a:rPr lang="en-US" sz="1600" dirty="0">
                <a:latin typeface="Times New Roman" pitchFamily="18" charset="0"/>
                <a:cs typeface="Times New Roman" pitchFamily="18" charset="0"/>
              </a:rPr>
              <a:t>: The larger the error, the stronger the correction</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Drives </a:t>
            </a:r>
            <a:r>
              <a:rPr lang="en-US" sz="1600" dirty="0">
                <a:latin typeface="Times New Roman" pitchFamily="18" charset="0"/>
                <a:cs typeface="Times New Roman" pitchFamily="18" charset="0"/>
              </a:rPr>
              <a:t>the system to reduce the error quickly. (may cause </a:t>
            </a:r>
            <a:r>
              <a:rPr lang="en-US" sz="1600" dirty="0" smtClean="0">
                <a:latin typeface="Times New Roman" pitchFamily="18" charset="0"/>
                <a:cs typeface="Times New Roman" pitchFamily="18" charset="0"/>
              </a:rPr>
              <a:t>overshooting)</a:t>
            </a:r>
          </a:p>
          <a:p>
            <a:endParaRPr lang="en-US" sz="16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Integral </a:t>
            </a:r>
            <a:r>
              <a:rPr lang="en-US" sz="1600" dirty="0">
                <a:latin typeface="Times New Roman" pitchFamily="18" charset="0"/>
                <a:cs typeface="Times New Roman" pitchFamily="18" charset="0"/>
              </a:rPr>
              <a:t>Gain (</a:t>
            </a:r>
            <a:r>
              <a:rPr lang="en-US" sz="1600" dirty="0" smtClean="0">
                <a:latin typeface="Times New Roman" pitchFamily="18" charset="0"/>
                <a:cs typeface="Times New Roman" pitchFamily="18" charset="0"/>
              </a:rPr>
              <a:t>𝐾𝑖)</a:t>
            </a:r>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Responsibility</a:t>
            </a:r>
            <a:r>
              <a:rPr lang="en-US" sz="1600" dirty="0">
                <a:latin typeface="Times New Roman" pitchFamily="18" charset="0"/>
                <a:cs typeface="Times New Roman" pitchFamily="18" charset="0"/>
              </a:rPr>
              <a:t>: Reacts to the accumulation of past errors.</a:t>
            </a:r>
          </a:p>
          <a:p>
            <a:r>
              <a:rPr lang="en-US" sz="1600" dirty="0" smtClean="0">
                <a:latin typeface="Times New Roman" pitchFamily="18" charset="0"/>
                <a:cs typeface="Times New Roman" pitchFamily="18" charset="0"/>
              </a:rPr>
              <a:t>	Effect</a:t>
            </a:r>
            <a:r>
              <a:rPr lang="en-US" sz="1600" dirty="0">
                <a:latin typeface="Times New Roman" pitchFamily="18" charset="0"/>
                <a:cs typeface="Times New Roman" pitchFamily="18" charset="0"/>
              </a:rPr>
              <a:t>: remove drift in the system (removes steady-state error).</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Eliminates </a:t>
            </a:r>
            <a:r>
              <a:rPr lang="en-US" sz="1600" dirty="0">
                <a:latin typeface="Times New Roman" pitchFamily="18" charset="0"/>
                <a:cs typeface="Times New Roman" pitchFamily="18" charset="0"/>
              </a:rPr>
              <a:t>steady-state errors over time</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Derivative </a:t>
            </a:r>
            <a:r>
              <a:rPr lang="en-US" sz="1600" dirty="0">
                <a:latin typeface="Times New Roman" pitchFamily="18" charset="0"/>
                <a:cs typeface="Times New Roman" pitchFamily="18" charset="0"/>
              </a:rPr>
              <a:t>Gain (</a:t>
            </a:r>
            <a:r>
              <a:rPr lang="en-US" sz="1600" dirty="0" smtClean="0">
                <a:latin typeface="Times New Roman" pitchFamily="18" charset="0"/>
                <a:cs typeface="Times New Roman" pitchFamily="18" charset="0"/>
              </a:rPr>
              <a:t>𝐾𝑑)</a:t>
            </a:r>
          </a:p>
          <a:p>
            <a:r>
              <a:rPr lang="en-US" sz="1600" dirty="0" smtClean="0">
                <a:latin typeface="Times New Roman" pitchFamily="18" charset="0"/>
                <a:cs typeface="Times New Roman" pitchFamily="18" charset="0"/>
              </a:rPr>
              <a:t>	Responsibility</a:t>
            </a:r>
            <a:r>
              <a:rPr lang="en-US" sz="1600" dirty="0">
                <a:latin typeface="Times New Roman" pitchFamily="18" charset="0"/>
                <a:cs typeface="Times New Roman" pitchFamily="18" charset="0"/>
              </a:rPr>
              <a:t>: Reacts to the rate of change of the error.</a:t>
            </a:r>
          </a:p>
          <a:p>
            <a:r>
              <a:rPr lang="en-US" sz="1600" dirty="0" smtClean="0">
                <a:latin typeface="Times New Roman" pitchFamily="18" charset="0"/>
                <a:cs typeface="Times New Roman" pitchFamily="18" charset="0"/>
              </a:rPr>
              <a:t>	Effect</a:t>
            </a:r>
            <a:r>
              <a:rPr lang="en-US" sz="1600" dirty="0">
                <a:latin typeface="Times New Roman" pitchFamily="18" charset="0"/>
                <a:cs typeface="Times New Roman" pitchFamily="18" charset="0"/>
              </a:rPr>
              <a:t>: Predicts and dampens future errors based on the current trend</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Smoothens </a:t>
            </a:r>
            <a:r>
              <a:rPr lang="en-US" sz="1600" dirty="0">
                <a:latin typeface="Times New Roman" pitchFamily="18" charset="0"/>
                <a:cs typeface="Times New Roman" pitchFamily="18" charset="0"/>
              </a:rPr>
              <a:t>response and reduces overshooting.</a:t>
            </a:r>
          </a:p>
          <a:p>
            <a:endParaRPr lang="en-US" sz="6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18017404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01162"/>
          </a:xfrm>
        </p:spPr>
        <p:txBody>
          <a:bodyPr>
            <a:normAutofit/>
          </a:bodyPr>
          <a:lstStyle/>
          <a:p>
            <a:r>
              <a:rPr lang="en-US" sz="2100" b="1" dirty="0">
                <a:latin typeface="Times New Roman" pitchFamily="18" charset="0"/>
                <a:cs typeface="Times New Roman" pitchFamily="18" charset="0"/>
              </a:rPr>
              <a:t>Method 1 - Using Encoders (Apply PID to Reach Reference Speed</a:t>
            </a:r>
            <a:r>
              <a:rPr lang="en-US" sz="2100" b="1" dirty="0" smtClean="0">
                <a:latin typeface="Times New Roman" pitchFamily="18" charset="0"/>
                <a:cs typeface="Times New Roman" pitchFamily="18" charset="0"/>
              </a:rPr>
              <a:t>)</a:t>
            </a:r>
          </a:p>
          <a:p>
            <a:endParaRPr lang="en-US" sz="2100" b="1"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Purpose</a:t>
            </a:r>
            <a:r>
              <a:rPr lang="en-US" sz="1600" dirty="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Ensure </a:t>
            </a:r>
            <a:r>
              <a:rPr lang="en-US" sz="1600" dirty="0">
                <a:latin typeface="Times New Roman" pitchFamily="18" charset="0"/>
                <a:cs typeface="Times New Roman" pitchFamily="18" charset="0"/>
              </a:rPr>
              <a:t>each motor reaches and maintains a target speed.</a:t>
            </a:r>
          </a:p>
          <a:p>
            <a:r>
              <a:rPr lang="en-US" sz="1600" dirty="0" smtClean="0">
                <a:latin typeface="Times New Roman" pitchFamily="18" charset="0"/>
                <a:cs typeface="Times New Roman" pitchFamily="18" charset="0"/>
              </a:rPr>
              <a:t>         Steps</a:t>
            </a:r>
            <a:r>
              <a:rPr lang="en-US" sz="1600" dirty="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Set </a:t>
            </a:r>
            <a:r>
              <a:rPr lang="en-US" sz="1600" dirty="0">
                <a:latin typeface="Times New Roman" pitchFamily="18" charset="0"/>
                <a:cs typeface="Times New Roman" pitchFamily="18" charset="0"/>
              </a:rPr>
              <a:t>Target Speed: Desired speed for each motor.</a:t>
            </a:r>
          </a:p>
          <a:p>
            <a:r>
              <a:rPr lang="en-US" sz="1600" dirty="0" smtClean="0">
                <a:latin typeface="Times New Roman" pitchFamily="18" charset="0"/>
                <a:cs typeface="Times New Roman" pitchFamily="18" charset="0"/>
              </a:rPr>
              <a:t>	Measure </a:t>
            </a:r>
            <a:r>
              <a:rPr lang="en-US" sz="1600" dirty="0">
                <a:latin typeface="Times New Roman" pitchFamily="18" charset="0"/>
                <a:cs typeface="Times New Roman" pitchFamily="18" charset="0"/>
              </a:rPr>
              <a:t>Actual Speed: Use encoder data to calculate the current speed of each motor.</a:t>
            </a:r>
          </a:p>
          <a:p>
            <a:r>
              <a:rPr lang="en-US" sz="1600" dirty="0" smtClean="0">
                <a:latin typeface="Times New Roman" pitchFamily="18" charset="0"/>
                <a:cs typeface="Times New Roman" pitchFamily="18" charset="0"/>
              </a:rPr>
              <a:t>	Calculate </a:t>
            </a:r>
            <a:r>
              <a:rPr lang="en-US" sz="1600" dirty="0">
                <a:latin typeface="Times New Roman" pitchFamily="18" charset="0"/>
                <a:cs typeface="Times New Roman" pitchFamily="18" charset="0"/>
              </a:rPr>
              <a:t>Speed </a:t>
            </a:r>
            <a:r>
              <a:rPr lang="en-US" sz="1600" dirty="0" smtClean="0">
                <a:latin typeface="Times New Roman" pitchFamily="18" charset="0"/>
                <a:cs typeface="Times New Roman" pitchFamily="18" charset="0"/>
              </a:rPr>
              <a:t>Error</a:t>
            </a:r>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Apply </a:t>
            </a:r>
            <a:r>
              <a:rPr lang="en-US" sz="1600" dirty="0">
                <a:latin typeface="Times New Roman" pitchFamily="18" charset="0"/>
                <a:cs typeface="Times New Roman" pitchFamily="18" charset="0"/>
              </a:rPr>
              <a:t>PID Algorithm:</a:t>
            </a:r>
          </a:p>
          <a:p>
            <a:r>
              <a:rPr lang="en-US" sz="1600" dirty="0" smtClean="0">
                <a:latin typeface="Times New Roman" pitchFamily="18" charset="0"/>
                <a:cs typeface="Times New Roman" pitchFamily="18" charset="0"/>
              </a:rPr>
              <a:t>	         Compute </a:t>
            </a:r>
            <a:r>
              <a:rPr lang="en-US" sz="1600" dirty="0">
                <a:latin typeface="Times New Roman" pitchFamily="18" charset="0"/>
                <a:cs typeface="Times New Roman" pitchFamily="18" charset="0"/>
              </a:rPr>
              <a:t>the correction for each motor using PID.</a:t>
            </a:r>
          </a:p>
          <a:p>
            <a:r>
              <a:rPr lang="en-US" sz="1600" dirty="0" smtClean="0">
                <a:latin typeface="Times New Roman" pitchFamily="18" charset="0"/>
                <a:cs typeface="Times New Roman" pitchFamily="18" charset="0"/>
              </a:rPr>
              <a:t>	         Adjust </a:t>
            </a:r>
            <a:r>
              <a:rPr lang="en-US" sz="1600" dirty="0">
                <a:latin typeface="Times New Roman" pitchFamily="18" charset="0"/>
                <a:cs typeface="Times New Roman" pitchFamily="18" charset="0"/>
              </a:rPr>
              <a:t>motor speeds via PWM signals.</a:t>
            </a:r>
          </a:p>
          <a:p>
            <a:endParaRPr lang="en-US" sz="2100" b="1" dirty="0" smtClean="0">
              <a:latin typeface="Times New Roman" pitchFamily="18" charset="0"/>
              <a:cs typeface="Times New Roman" pitchFamily="18" charset="0"/>
            </a:endParaRPr>
          </a:p>
        </p:txBody>
      </p:sp>
      <p:pic>
        <p:nvPicPr>
          <p:cNvPr id="11" name="Picture Placeholder 4"/>
          <p:cNvPicPr>
            <a:picLocks noChangeAspect="1"/>
          </p:cNvPicPr>
          <p:nvPr/>
        </p:nvPicPr>
        <p:blipFill rotWithShape="1">
          <a:blip r:embed="rId4">
            <a:extLst>
              <a:ext uri="{28A0092B-C50C-407E-A947-70E740481C1C}">
                <a14:useLocalDpi xmlns:a14="http://schemas.microsoft.com/office/drawing/2010/main" val="0"/>
              </a:ext>
            </a:extLst>
          </a:blip>
          <a:srcRect l="67673" t="37305" r="5145" b="28766"/>
          <a:stretch/>
        </p:blipFill>
        <p:spPr>
          <a:xfrm>
            <a:off x="2733040" y="5552440"/>
            <a:ext cx="1635760" cy="812800"/>
          </a:xfrm>
          <a:prstGeom prst="rect">
            <a:avLst/>
          </a:prstGeom>
        </p:spPr>
      </p:pic>
      <p:sp>
        <p:nvSpPr>
          <p:cNvPr id="3" name="TextBox 2"/>
          <p:cNvSpPr txBox="1"/>
          <p:nvPr/>
        </p:nvSpPr>
        <p:spPr>
          <a:xfrm>
            <a:off x="6217920" y="5191760"/>
            <a:ext cx="4500880" cy="1323439"/>
          </a:xfrm>
          <a:prstGeom prst="rect">
            <a:avLst/>
          </a:prstGeom>
          <a:noFill/>
        </p:spPr>
        <p:txBody>
          <a:bodyPr wrap="square" rtlCol="0">
            <a:spAutoFit/>
          </a:bodyPr>
          <a:lstStyle/>
          <a:p>
            <a:pPr algn="just"/>
            <a:r>
              <a:rPr lang="en-US" sz="1600" dirty="0" smtClean="0">
                <a:latin typeface="Times New Roman" pitchFamily="18" charset="0"/>
                <a:cs typeface="Times New Roman" pitchFamily="18" charset="0"/>
              </a:rPr>
              <a:t>Adjust </a:t>
            </a:r>
            <a:r>
              <a:rPr lang="en-US" sz="1600" dirty="0">
                <a:latin typeface="Times New Roman" pitchFamily="18" charset="0"/>
                <a:cs typeface="Times New Roman" pitchFamily="18" charset="0"/>
              </a:rPr>
              <a:t>motor speeds dynamically using PID output: decrease the speed of the motor with a higher encoder count and increase the speed of the motor with a lower encoder count. This ensures synchronized rotations and straight-line movement.</a:t>
            </a:r>
          </a:p>
        </p:txBody>
      </p:sp>
      <p:cxnSp>
        <p:nvCxnSpPr>
          <p:cNvPr id="13" name="Straight Arrow Connector 12"/>
          <p:cNvCxnSpPr/>
          <p:nvPr/>
        </p:nvCxnSpPr>
        <p:spPr>
          <a:xfrm flipV="1">
            <a:off x="3241040" y="5341290"/>
            <a:ext cx="2824480" cy="422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4243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01162"/>
          </a:xfrm>
        </p:spPr>
        <p:txBody>
          <a:bodyPr>
            <a:normAutofit/>
          </a:bodyPr>
          <a:lstStyle/>
          <a:p>
            <a:r>
              <a:rPr lang="en-US" sz="2100" b="1" dirty="0">
                <a:latin typeface="Times New Roman" pitchFamily="18" charset="0"/>
                <a:cs typeface="Times New Roman" pitchFamily="18" charset="0"/>
              </a:rPr>
              <a:t>Method 2 - Using Encoders (Minimize Difference in Encoder Counts</a:t>
            </a:r>
            <a:r>
              <a:rPr lang="en-US" sz="2100" b="1" dirty="0" smtClean="0">
                <a:latin typeface="Times New Roman" pitchFamily="18" charset="0"/>
                <a:cs typeface="Times New Roman" pitchFamily="18" charset="0"/>
              </a:rPr>
              <a:t>)</a:t>
            </a:r>
          </a:p>
          <a:p>
            <a:endParaRPr lang="en-US" sz="2100" b="1"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Purpose</a:t>
            </a:r>
            <a:r>
              <a:rPr lang="en-US" sz="1600" dirty="0">
                <a:latin typeface="Times New Roman" pitchFamily="18" charset="0"/>
                <a:cs typeface="Times New Roman" pitchFamily="18" charset="0"/>
              </a:rPr>
              <a:t>:</a:t>
            </a:r>
          </a:p>
          <a:p>
            <a:r>
              <a:rPr lang="en-US" sz="1600" dirty="0">
                <a:latin typeface="Times New Roman" pitchFamily="18" charset="0"/>
                <a:cs typeface="Times New Roman" pitchFamily="18" charset="0"/>
              </a:rPr>
              <a:t>	Ensure the robot moves straight by synchronizing motor </a:t>
            </a:r>
            <a:r>
              <a:rPr lang="en-US" sz="1600" dirty="0" smtClean="0">
                <a:latin typeface="Times New Roman" pitchFamily="18" charset="0"/>
                <a:cs typeface="Times New Roman" pitchFamily="18" charset="0"/>
              </a:rPr>
              <a:t>rotations.</a:t>
            </a:r>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Steps</a:t>
            </a:r>
            <a:r>
              <a:rPr lang="en-US" sz="1600" dirty="0">
                <a:latin typeface="Times New Roman" pitchFamily="18" charset="0"/>
                <a:cs typeface="Times New Roman" pitchFamily="18" charset="0"/>
              </a:rPr>
              <a:t>:</a:t>
            </a:r>
          </a:p>
          <a:p>
            <a:r>
              <a:rPr lang="en-US" sz="1600" dirty="0">
                <a:latin typeface="Times New Roman" pitchFamily="18" charset="0"/>
                <a:cs typeface="Times New Roman" pitchFamily="18" charset="0"/>
              </a:rPr>
              <a:t>	Measure Encoder Counts: Track the number of rotations for each motor.</a:t>
            </a:r>
          </a:p>
          <a:p>
            <a:r>
              <a:rPr lang="en-US" sz="1600" dirty="0">
                <a:latin typeface="Times New Roman" pitchFamily="18" charset="0"/>
                <a:cs typeface="Times New Roman" pitchFamily="18" charset="0"/>
              </a:rPr>
              <a:t>	Calculate Difference in </a:t>
            </a:r>
            <a:r>
              <a:rPr lang="en-US" sz="1600" dirty="0" smtClean="0">
                <a:latin typeface="Times New Roman" pitchFamily="18" charset="0"/>
                <a:cs typeface="Times New Roman" pitchFamily="18" charset="0"/>
              </a:rPr>
              <a:t>Counts</a:t>
            </a:r>
          </a:p>
          <a:p>
            <a:r>
              <a:rPr lang="en-US" sz="1600" dirty="0" smtClean="0">
                <a:latin typeface="Times New Roman" pitchFamily="18" charset="0"/>
                <a:cs typeface="Times New Roman" pitchFamily="18" charset="0"/>
              </a:rPr>
              <a:t>	Calculate </a:t>
            </a:r>
            <a:r>
              <a:rPr lang="en-US" sz="1600" dirty="0">
                <a:latin typeface="Times New Roman" pitchFamily="18" charset="0"/>
                <a:cs typeface="Times New Roman" pitchFamily="18" charset="0"/>
              </a:rPr>
              <a:t>Speed </a:t>
            </a:r>
            <a:r>
              <a:rPr lang="en-US" sz="1600" dirty="0" smtClean="0">
                <a:latin typeface="Times New Roman" pitchFamily="18" charset="0"/>
                <a:cs typeface="Times New Roman" pitchFamily="18" charset="0"/>
              </a:rPr>
              <a:t>Error</a:t>
            </a:r>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Apply </a:t>
            </a:r>
            <a:r>
              <a:rPr lang="en-US" sz="1600" dirty="0">
                <a:latin typeface="Times New Roman" pitchFamily="18" charset="0"/>
                <a:cs typeface="Times New Roman" pitchFamily="18" charset="0"/>
              </a:rPr>
              <a:t>PID Algorithm:</a:t>
            </a:r>
          </a:p>
          <a:p>
            <a:r>
              <a:rPr lang="en-US" sz="1600" dirty="0">
                <a:latin typeface="Times New Roman" pitchFamily="18" charset="0"/>
                <a:cs typeface="Times New Roman" pitchFamily="18" charset="0"/>
              </a:rPr>
              <a:t>	        Adjust motor speeds to reduce the difference to zero</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Synchronize </a:t>
            </a:r>
            <a:r>
              <a:rPr lang="en-US" sz="1600" dirty="0">
                <a:latin typeface="Times New Roman" pitchFamily="18" charset="0"/>
                <a:cs typeface="Times New Roman" pitchFamily="18" charset="0"/>
              </a:rPr>
              <a:t>the motors dynamically.</a:t>
            </a:r>
            <a:endParaRPr lang="en-US" sz="21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9657433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704134" y="-2"/>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6101162"/>
          </a:xfrm>
        </p:spPr>
        <p:txBody>
          <a:bodyPr>
            <a:normAutofit/>
          </a:bodyPr>
          <a:lstStyle/>
          <a:p>
            <a:r>
              <a:rPr lang="en-US" sz="2100" b="1" dirty="0">
                <a:latin typeface="Times New Roman" pitchFamily="18" charset="0"/>
                <a:cs typeface="Times New Roman" pitchFamily="18" charset="0"/>
              </a:rPr>
              <a:t>Method 3 - Using MPU6050 (Apply PID for Robot Orientation</a:t>
            </a:r>
            <a:r>
              <a:rPr lang="en-US" sz="2100" b="1" dirty="0" smtClean="0">
                <a:latin typeface="Times New Roman" pitchFamily="18" charset="0"/>
                <a:cs typeface="Times New Roman" pitchFamily="18" charset="0"/>
              </a:rPr>
              <a:t>)</a:t>
            </a:r>
          </a:p>
          <a:p>
            <a:endParaRPr lang="en-US" sz="2100" b="1"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Purpose</a:t>
            </a:r>
            <a:r>
              <a:rPr lang="en-US" sz="1600" dirty="0">
                <a:latin typeface="Times New Roman" pitchFamily="18" charset="0"/>
                <a:cs typeface="Times New Roman" pitchFamily="18" charset="0"/>
              </a:rPr>
              <a:t>:</a:t>
            </a:r>
          </a:p>
          <a:p>
            <a:r>
              <a:rPr lang="en-US" sz="1600" dirty="0">
                <a:latin typeface="Times New Roman" pitchFamily="18" charset="0"/>
                <a:cs typeface="Times New Roman" pitchFamily="18" charset="0"/>
              </a:rPr>
              <a:t>	Maintain the robot’s position and heading.</a:t>
            </a:r>
          </a:p>
          <a:p>
            <a:r>
              <a:rPr lang="en-US" sz="1600" dirty="0" smtClean="0">
                <a:latin typeface="Times New Roman" pitchFamily="18" charset="0"/>
                <a:cs typeface="Times New Roman" pitchFamily="18" charset="0"/>
              </a:rPr>
              <a:t>         Steps</a:t>
            </a:r>
            <a:r>
              <a:rPr lang="en-US" sz="1600" dirty="0">
                <a:latin typeface="Times New Roman" pitchFamily="18" charset="0"/>
                <a:cs typeface="Times New Roman" pitchFamily="18" charset="0"/>
              </a:rPr>
              <a:t>:</a:t>
            </a:r>
          </a:p>
          <a:p>
            <a:r>
              <a:rPr lang="en-US" sz="1600" dirty="0">
                <a:latin typeface="Times New Roman" pitchFamily="18" charset="0"/>
                <a:cs typeface="Times New Roman" pitchFamily="18" charset="0"/>
              </a:rPr>
              <a:t>	Set Target Orientation: Desired straight heading (yaw angle = 0°).</a:t>
            </a:r>
          </a:p>
          <a:p>
            <a:r>
              <a:rPr lang="en-US" sz="1600" dirty="0">
                <a:latin typeface="Times New Roman" pitchFamily="18" charset="0"/>
                <a:cs typeface="Times New Roman" pitchFamily="18" charset="0"/>
              </a:rPr>
              <a:t>	Measure Actual Orientation: Use MPU6050 to read the robot’s yaw angle.</a:t>
            </a:r>
          </a:p>
          <a:p>
            <a:r>
              <a:rPr lang="en-US" sz="1600" dirty="0">
                <a:latin typeface="Times New Roman" pitchFamily="18" charset="0"/>
                <a:cs typeface="Times New Roman" pitchFamily="18" charset="0"/>
              </a:rPr>
              <a:t>	Calculate Yaw Error</a:t>
            </a:r>
          </a:p>
          <a:p>
            <a:r>
              <a:rPr lang="en-US" sz="1600" dirty="0" smtClean="0">
                <a:latin typeface="Times New Roman" pitchFamily="18" charset="0"/>
                <a:cs typeface="Times New Roman" pitchFamily="18" charset="0"/>
              </a:rPr>
              <a:t>	Apply </a:t>
            </a:r>
            <a:r>
              <a:rPr lang="en-US" sz="1600" dirty="0">
                <a:latin typeface="Times New Roman" pitchFamily="18" charset="0"/>
                <a:cs typeface="Times New Roman" pitchFamily="18" charset="0"/>
              </a:rPr>
              <a:t>PID Algorithm:</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Adjust </a:t>
            </a:r>
            <a:r>
              <a:rPr lang="en-US" sz="1600" dirty="0">
                <a:latin typeface="Times New Roman" pitchFamily="18" charset="0"/>
                <a:cs typeface="Times New Roman" pitchFamily="18" charset="0"/>
              </a:rPr>
              <a:t>motor speeds to correct orientation</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Ensure the robot stays aligned with the target path.</a:t>
            </a:r>
            <a:endParaRPr lang="en-US" sz="21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0139407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704134" y="-2"/>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4872763" y="3073318"/>
            <a:ext cx="10001061" cy="503002"/>
          </a:xfrm>
        </p:spPr>
        <p:txBody>
          <a:bodyPr>
            <a:normAutofit/>
          </a:bodyPr>
          <a:lstStyle/>
          <a:p>
            <a:r>
              <a:rPr lang="ar-JO" sz="2400" dirty="0"/>
              <a:t>فإن وُفِّقتُ فمن فضل </a:t>
            </a:r>
            <a:r>
              <a:rPr lang="ar-JO" sz="2400" dirty="0" smtClean="0"/>
              <a:t>الله</a:t>
            </a:r>
            <a:endParaRPr lang="ar-JO" sz="2400" dirty="0"/>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2341" y="654302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60375" y="6621093"/>
            <a:ext cx="5943600" cy="338554"/>
          </a:xfrm>
          <a:prstGeom prst="rect">
            <a:avLst/>
          </a:prstGeom>
        </p:spPr>
        <p:txBody>
          <a:bodyPr>
            <a:spAutoFit/>
          </a:bodyPr>
          <a:lstStyle/>
          <a:p>
            <a:r>
              <a:rPr lang="en-US" sz="1600" dirty="0">
                <a:latin typeface="Times New Roman" pitchFamily="18" charset="0"/>
                <a:cs typeface="Times New Roman" pitchFamily="18" charset="0"/>
              </a:rPr>
              <a:t>The floor is open for your questions and inquiries now only</a:t>
            </a:r>
          </a:p>
        </p:txBody>
      </p:sp>
    </p:spTree>
    <p:extLst>
      <p:ext uri="{BB962C8B-B14F-4D97-AF65-F5344CB8AC3E}">
        <p14:creationId xmlns:p14="http://schemas.microsoft.com/office/powerpoint/2010/main" val="419774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Brief About ESP32  (ESP32 CP2102 TYPE-C 38-Pin)</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3894"/>
          <a:stretch/>
        </p:blipFill>
        <p:spPr bwMode="auto">
          <a:xfrm>
            <a:off x="1293032" y="1127760"/>
            <a:ext cx="9283527" cy="5941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34312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ESP32 </a:t>
            </a:r>
            <a:r>
              <a:rPr lang="en-US" sz="2100" b="1" dirty="0">
                <a:latin typeface="Times New Roman" pitchFamily="18" charset="0"/>
                <a:cs typeface="Times New Roman" pitchFamily="18" charset="0"/>
              </a:rPr>
              <a:t>shield</a:t>
            </a: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0934" y="312738"/>
            <a:ext cx="4060825"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38Pin ESP32 Shield Expansion Board for ESP 32 WIFI Development Board 2.4  GHz Dual Core for Arduino GPIO 1 into 2 MCU Board Plate | Fruugo 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6241" y="3188334"/>
            <a:ext cx="3684905" cy="36849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SP32 Shield Expansion Board - 38 Pin – Zaitronics"/>
          <p:cNvPicPr>
            <a:picLocks noChangeAspect="1" noChangeArrowheads="1"/>
          </p:cNvPicPr>
          <p:nvPr/>
        </p:nvPicPr>
        <p:blipFill rotWithShape="1">
          <a:blip r:embed="rId6">
            <a:extLst>
              <a:ext uri="{28A0092B-C50C-407E-A947-70E740481C1C}">
                <a14:useLocalDpi xmlns:a14="http://schemas.microsoft.com/office/drawing/2010/main" val="0"/>
              </a:ext>
            </a:extLst>
          </a:blip>
          <a:srcRect t="11187"/>
          <a:stretch/>
        </p:blipFill>
        <p:spPr bwMode="auto">
          <a:xfrm>
            <a:off x="6331265" y="3662679"/>
            <a:ext cx="4194494" cy="3725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6275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Wheels </a:t>
            </a:r>
            <a:endParaRPr lang="en-US" sz="2100" b="1" dirty="0">
              <a:latin typeface="Times New Roman" pitchFamily="18" charset="0"/>
              <a:cs typeface="Times New Roman" pitchFamily="18" charset="0"/>
            </a:endParaRPr>
          </a:p>
        </p:txBody>
      </p:sp>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Screenshot_2024-06-17_122948.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79" y="1917396"/>
            <a:ext cx="1676081" cy="212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662" y="4882932"/>
            <a:ext cx="2077254" cy="177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149121" y="1087120"/>
            <a:ext cx="7971195" cy="3785652"/>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Motor </a:t>
            </a:r>
            <a:r>
              <a:rPr lang="en-US" sz="1600" b="1" dirty="0">
                <a:latin typeface="Times New Roman" pitchFamily="18" charset="0"/>
                <a:cs typeface="Times New Roman" pitchFamily="18" charset="0"/>
              </a:rPr>
              <a:t>with </a:t>
            </a:r>
            <a:r>
              <a:rPr lang="en-US" sz="1600" b="1" dirty="0" smtClean="0">
                <a:latin typeface="Times New Roman" pitchFamily="18" charset="0"/>
                <a:cs typeface="Times New Roman" pitchFamily="18" charset="0"/>
              </a:rPr>
              <a:t>Encoder:  </a:t>
            </a:r>
            <a:endParaRPr lang="en-US" sz="1600" b="1"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Has </a:t>
            </a:r>
            <a:r>
              <a:rPr lang="en-US" sz="1600" dirty="0">
                <a:latin typeface="Times New Roman" pitchFamily="18" charset="0"/>
                <a:cs typeface="Times New Roman" pitchFamily="18" charset="0"/>
              </a:rPr>
              <a:t>a sensor to provide position, speed, and direction feedback for precise control</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Motor </a:t>
            </a:r>
            <a:r>
              <a:rPr lang="en-US" sz="1600" b="1" dirty="0">
                <a:latin typeface="Times New Roman" pitchFamily="18" charset="0"/>
                <a:cs typeface="Times New Roman" pitchFamily="18" charset="0"/>
              </a:rPr>
              <a:t>without </a:t>
            </a:r>
            <a:r>
              <a:rPr lang="en-US" sz="1600" b="1" dirty="0" smtClean="0">
                <a:latin typeface="Times New Roman" pitchFamily="18" charset="0"/>
                <a:cs typeface="Times New Roman" pitchFamily="18" charset="0"/>
              </a:rPr>
              <a:t>Encoder: </a:t>
            </a:r>
            <a:endParaRPr lang="en-US" sz="1600" b="1"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Lacks </a:t>
            </a:r>
            <a:r>
              <a:rPr lang="en-US" sz="1600" dirty="0">
                <a:latin typeface="Times New Roman" pitchFamily="18" charset="0"/>
                <a:cs typeface="Times New Roman" pitchFamily="18" charset="0"/>
              </a:rPr>
              <a:t>feedback, offering simpler, cost-effective control but less accuracy.</a:t>
            </a:r>
          </a:p>
        </p:txBody>
      </p:sp>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6021" y="661922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829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How encoder works:</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Amazon.com: N20 Mini DC Encoder Gear Motor 6V Encoder High Speed 39-3000RPM  Adjustable Speed Reversible In DC Motor For Device - (Speed(RPM): 300rpm/  Voltage(V): 6v) : Toys &amp; Games"/>
          <p:cNvPicPr>
            <a:picLocks noChangeAspect="1" noChangeArrowheads="1"/>
          </p:cNvPicPr>
          <p:nvPr/>
        </p:nvPicPr>
        <p:blipFill rotWithShape="1">
          <a:blip r:embed="rId4">
            <a:extLst>
              <a:ext uri="{28A0092B-C50C-407E-A947-70E740481C1C}">
                <a14:useLocalDpi xmlns:a14="http://schemas.microsoft.com/office/drawing/2010/main" val="0"/>
              </a:ext>
            </a:extLst>
          </a:blip>
          <a:srcRect t="7867" r="56853" b="51467"/>
          <a:stretch/>
        </p:blipFill>
        <p:spPr bwMode="auto">
          <a:xfrm>
            <a:off x="8212455" y="941344"/>
            <a:ext cx="2546985" cy="24005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n Encoder? - Automation Ready Pane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361" y="2256512"/>
            <a:ext cx="4934585" cy="28529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149121" y="1087120"/>
            <a:ext cx="5698719" cy="830997"/>
          </a:xfrm>
          <a:prstGeom prst="rect">
            <a:avLst/>
          </a:prstGeom>
          <a:noFill/>
        </p:spPr>
        <p:txBody>
          <a:bodyPr wrap="square" rtlCol="0">
            <a:spAutoFit/>
          </a:bodyPr>
          <a:lstStyle/>
          <a:p>
            <a:r>
              <a:rPr lang="en-US" sz="1600" dirty="0" smtClean="0">
                <a:latin typeface="Times New Roman" pitchFamily="18" charset="0"/>
                <a:cs typeface="Times New Roman" pitchFamily="18" charset="0"/>
              </a:rPr>
              <a:t>Optical </a:t>
            </a:r>
            <a:r>
              <a:rPr lang="en-US" sz="1600" dirty="0">
                <a:latin typeface="Times New Roman" pitchFamily="18" charset="0"/>
                <a:cs typeface="Times New Roman" pitchFamily="18" charset="0"/>
              </a:rPr>
              <a:t>encoder. It uses an LED and a rotating disk. and light-receiving elements generate electrical signals. These signals represent the position, speed, and direction of the motor.</a:t>
            </a:r>
          </a:p>
        </p:txBody>
      </p:sp>
    </p:spTree>
    <p:extLst>
      <p:ext uri="{BB962C8B-B14F-4D97-AF65-F5344CB8AC3E}">
        <p14:creationId xmlns:p14="http://schemas.microsoft.com/office/powerpoint/2010/main" val="20637445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H-Bridge (Motor Driver L298N)</a:t>
            </a:r>
          </a:p>
        </p:txBody>
      </p:sp>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Screenshot_2024-06-17_122948.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L298n Motor Driver Module, Motor Type: DC Gear Or Stepper at ₹ 160/piece in  Coimbatore"/>
          <p:cNvPicPr>
            <a:picLocks noChangeAspect="1" noChangeArrowheads="1"/>
          </p:cNvPicPr>
          <p:nvPr/>
        </p:nvPicPr>
        <p:blipFill rotWithShape="1">
          <a:blip r:embed="rId3">
            <a:extLst>
              <a:ext uri="{28A0092B-C50C-407E-A947-70E740481C1C}">
                <a14:useLocalDpi xmlns:a14="http://schemas.microsoft.com/office/drawing/2010/main" val="0"/>
              </a:ext>
            </a:extLst>
          </a:blip>
          <a:srcRect l="6293" t="7006" b="9036"/>
          <a:stretch/>
        </p:blipFill>
        <p:spPr bwMode="auto">
          <a:xfrm>
            <a:off x="2570480" y="1959938"/>
            <a:ext cx="4001686" cy="4010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57680" y="1118375"/>
            <a:ext cx="7937541" cy="584775"/>
          </a:xfrm>
          <a:prstGeom prst="rect">
            <a:avLst/>
          </a:prstGeom>
          <a:noFill/>
        </p:spPr>
        <p:txBody>
          <a:bodyPr wrap="square" rtlCol="0">
            <a:spAutoFit/>
          </a:bodyPr>
          <a:lstStyle/>
          <a:p>
            <a:r>
              <a:rPr lang="en-US" sz="1600" dirty="0">
                <a:latin typeface="Times New Roman" pitchFamily="18" charset="0"/>
                <a:cs typeface="Times New Roman" pitchFamily="18" charset="0"/>
              </a:rPr>
              <a:t>L298N H-Bridge is a motor driver module that allows control of two DC </a:t>
            </a:r>
            <a:r>
              <a:rPr lang="en-US" sz="1600" dirty="0" smtClean="0">
                <a:latin typeface="Times New Roman" pitchFamily="18" charset="0"/>
                <a:cs typeface="Times New Roman" pitchFamily="18" charset="0"/>
              </a:rPr>
              <a:t>motors. </a:t>
            </a:r>
            <a:r>
              <a:rPr lang="en-US" sz="1600" dirty="0">
                <a:latin typeface="Times New Roman" pitchFamily="18" charset="0"/>
                <a:cs typeface="Times New Roman" pitchFamily="18" charset="0"/>
              </a:rPr>
              <a:t>It supports forward/reverse rotation, speed control via </a:t>
            </a:r>
            <a:r>
              <a:rPr lang="en-US" sz="1600" dirty="0" smtClean="0">
                <a:latin typeface="Times New Roman" pitchFamily="18" charset="0"/>
                <a:cs typeface="Times New Roman" pitchFamily="18" charset="0"/>
              </a:rPr>
              <a:t>PWM.</a:t>
            </a:r>
            <a:endParaRPr lang="en-US" sz="1600" dirty="0">
              <a:latin typeface="Times New Roman" pitchFamily="18" charset="0"/>
              <a:cs typeface="Times New Roman" pitchFamily="18" charset="0"/>
            </a:endParaRPr>
          </a:p>
        </p:txBody>
      </p:sp>
      <p:pic>
        <p:nvPicPr>
          <p:cNvPr id="2050" name="Picture 2" descr="Buy 2Pin 2.54mm Mini Jumper Short Circuit Cap | Evelta"/>
          <p:cNvPicPr>
            <a:picLocks noChangeAspect="1" noChangeArrowheads="1"/>
          </p:cNvPicPr>
          <p:nvPr/>
        </p:nvPicPr>
        <p:blipFill rotWithShape="1">
          <a:blip r:embed="rId4">
            <a:extLst>
              <a:ext uri="{28A0092B-C50C-407E-A947-70E740481C1C}">
                <a14:useLocalDpi xmlns:a14="http://schemas.microsoft.com/office/drawing/2010/main" val="0"/>
              </a:ext>
            </a:extLst>
          </a:blip>
          <a:srcRect l="6277" t="12665" r="8526" b="13430"/>
          <a:stretch/>
        </p:blipFill>
        <p:spPr bwMode="auto">
          <a:xfrm>
            <a:off x="7379334" y="3751799"/>
            <a:ext cx="1261616" cy="7292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6021" y="661922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603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E52C7A-8834-4F18-859F-7167A187E138}">
  <ds:schemaRefs>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purl.org/dc/dcmitype/"/>
    <ds:schemaRef ds:uri="71af3243-3dd4-4a8d-8c0d-dd76da1f02a5"/>
    <ds:schemaRef ds:uri="http://www.w3.org/XML/1998/namespace"/>
    <ds:schemaRef ds:uri="http://purl.org/dc/elements/1.1/"/>
  </ds:schemaRefs>
</ds:datastoreItem>
</file>

<file path=customXml/itemProps2.xml><?xml version="1.0" encoding="utf-8"?>
<ds:datastoreItem xmlns:ds="http://schemas.openxmlformats.org/officeDocument/2006/customXml" ds:itemID="{731D3D4E-040D-4F59-9215-B1F04B81B9FE}">
  <ds:schemaRefs>
    <ds:schemaRef ds:uri="http://schemas.microsoft.com/sharepoint/v3/contenttype/forms"/>
  </ds:schemaRefs>
</ds:datastoreItem>
</file>

<file path=customXml/itemProps3.xml><?xml version="1.0" encoding="utf-8"?>
<ds:datastoreItem xmlns:ds="http://schemas.openxmlformats.org/officeDocument/2006/customXml" ds:itemID="{5A7188B1-CB43-4216-A332-EE7733BC2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724</Words>
  <Application>Microsoft Office PowerPoint</Application>
  <PresentationFormat>Custom</PresentationFormat>
  <Paragraphs>262</Paragraphs>
  <Slides>44</Slides>
  <Notes>44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Custom</vt:lpstr>
      <vt:lpstr>PowerPoint Presentation</vt:lpstr>
      <vt:lpstr>Agenda</vt:lpstr>
      <vt:lpstr>Robot 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Robot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Motor Controller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2023-12-12T16:04:07Z</dcterms:created>
  <dcterms:modified xsi:type="dcterms:W3CDTF">2024-12-26T09:06:06Z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